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4" r:id="rId3"/>
    <p:sldMasterId id="214748371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Patrick Hand"/>
      <p:regular r:id="rId23"/>
    </p:embeddedFont>
    <p:embeddedFont>
      <p:font typeface="Alef"/>
      <p:regular r:id="rId24"/>
      <p:bold r:id="rId25"/>
    </p:embeddedFont>
    <p:embeddedFont>
      <p:font typeface="Titillium Web"/>
      <p:regular r:id="rId26"/>
      <p:bold r:id="rId27"/>
      <p:italic r:id="rId28"/>
      <p:boldItalic r:id="rId29"/>
    </p:embeddedFont>
    <p:embeddedFont>
      <p:font typeface="Quicksand"/>
      <p:regular r:id="rId30"/>
      <p:bold r:id="rId31"/>
    </p:embeddedFont>
    <p:embeddedFont>
      <p:font typeface="PT Sans"/>
      <p:regular r:id="rId32"/>
      <p:bold r:id="rId33"/>
      <p:italic r:id="rId34"/>
      <p:boldItalic r:id="rId35"/>
    </p:embeddedFont>
    <p:embeddedFont>
      <p:font typeface="Comfortaa Medium"/>
      <p:regular r:id="rId36"/>
      <p:bold r:id="rId37"/>
    </p:embeddedFont>
    <p:embeddedFont>
      <p:font typeface="Quicksand Medium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Alef-regular.fntdata"/><Relationship Id="rId23" Type="http://schemas.openxmlformats.org/officeDocument/2006/relationships/font" Target="fonts/PatrickHand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TitilliumWeb-regular.fntdata"/><Relationship Id="rId25" Type="http://schemas.openxmlformats.org/officeDocument/2006/relationships/font" Target="fonts/Alef-bold.fntdata"/><Relationship Id="rId28" Type="http://schemas.openxmlformats.org/officeDocument/2006/relationships/font" Target="fonts/TitilliumWeb-italic.fntdata"/><Relationship Id="rId27" Type="http://schemas.openxmlformats.org/officeDocument/2006/relationships/font" Target="fonts/TitilliumWeb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TitilliumWeb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icksand-bold.fntdata"/><Relationship Id="rId30" Type="http://schemas.openxmlformats.org/officeDocument/2006/relationships/font" Target="fonts/Quicksand-regular.fntdata"/><Relationship Id="rId11" Type="http://schemas.openxmlformats.org/officeDocument/2006/relationships/slide" Target="slides/slide6.xml"/><Relationship Id="rId33" Type="http://schemas.openxmlformats.org/officeDocument/2006/relationships/font" Target="fonts/PTSans-bold.fntdata"/><Relationship Id="rId10" Type="http://schemas.openxmlformats.org/officeDocument/2006/relationships/slide" Target="slides/slide5.xml"/><Relationship Id="rId32" Type="http://schemas.openxmlformats.org/officeDocument/2006/relationships/font" Target="fonts/PTSans-regular.fntdata"/><Relationship Id="rId13" Type="http://schemas.openxmlformats.org/officeDocument/2006/relationships/slide" Target="slides/slide8.xml"/><Relationship Id="rId35" Type="http://schemas.openxmlformats.org/officeDocument/2006/relationships/font" Target="fonts/PTSans-boldItalic.fntdata"/><Relationship Id="rId12" Type="http://schemas.openxmlformats.org/officeDocument/2006/relationships/slide" Target="slides/slide7.xml"/><Relationship Id="rId34" Type="http://schemas.openxmlformats.org/officeDocument/2006/relationships/font" Target="fonts/PTSans-italic.fntdata"/><Relationship Id="rId15" Type="http://schemas.openxmlformats.org/officeDocument/2006/relationships/slide" Target="slides/slide10.xml"/><Relationship Id="rId37" Type="http://schemas.openxmlformats.org/officeDocument/2006/relationships/font" Target="fonts/ComfortaaMedium-bold.fntdata"/><Relationship Id="rId14" Type="http://schemas.openxmlformats.org/officeDocument/2006/relationships/slide" Target="slides/slide9.xml"/><Relationship Id="rId36" Type="http://schemas.openxmlformats.org/officeDocument/2006/relationships/font" Target="fonts/ComfortaaMedium-regular.fntdata"/><Relationship Id="rId17" Type="http://schemas.openxmlformats.org/officeDocument/2006/relationships/slide" Target="slides/slide12.xml"/><Relationship Id="rId39" Type="http://schemas.openxmlformats.org/officeDocument/2006/relationships/font" Target="fonts/QuicksandMedium-bold.fntdata"/><Relationship Id="rId16" Type="http://schemas.openxmlformats.org/officeDocument/2006/relationships/slide" Target="slides/slide11.xml"/><Relationship Id="rId38" Type="http://schemas.openxmlformats.org/officeDocument/2006/relationships/font" Target="fonts/QuicksandMedium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3" name="Google Shape;189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9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g1e0ddbffdff_1_10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1" name="Google Shape;2581;g1e0ddbffdff_1_10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8" name="Shape 2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9" name="Google Shape;2679;g209e1f54362_0_27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0" name="Google Shape;2680;g209e1f54362_0_2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6" name="Shape 2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7" name="Google Shape;2717;g21425b35067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8" name="Google Shape;2718;g21425b35067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g21425b35067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3" name="Google Shape;2723;g21425b35067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6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" name="Google Shape;2727;g21425b35067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8" name="Google Shape;2728;g21425b35067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g21425b35067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3" name="Google Shape;2733;g21425b35067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6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g21425b35067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8" name="Google Shape;2738;g21425b35067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Google Shape;2742;g22b5d01909b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3" name="Google Shape;2743;g22b5d01909b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9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Google Shape;2030;g209e1f5436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1" name="Google Shape;2031;g209e1f5436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g209e1f54362_0_5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" name="Google Shape;2096;g209e1f54362_0_5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2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3" name="Google Shape;2183;g22b5d01909b_3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4" name="Google Shape;2184;g22b5d01909b_3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0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g209e1f54362_0_5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2" name="Google Shape;2322;g209e1f54362_0_5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7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g209e1f54362_1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9" name="Google Shape;2339;g209e1f54362_1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1" name="Shape 2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2" name="Google Shape;2482;g21425b3506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3" name="Google Shape;2483;g21425b3506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6" name="Shape 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" name="Google Shape;2527;g22b5d01909b_3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8" name="Google Shape;2528;g22b5d01909b_3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4" name="Shape 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5" name="Google Shape;2565;g22b5d01909b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6" name="Google Shape;2566;g22b5d01909b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0" name="Google Shape;10;p2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2"/>
          <p:cNvSpPr txBox="1"/>
          <p:nvPr>
            <p:ph type="ctrTitle"/>
          </p:nvPr>
        </p:nvSpPr>
        <p:spPr>
          <a:xfrm>
            <a:off x="4260200" y="1472350"/>
            <a:ext cx="4261500" cy="18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4434500" y="3305450"/>
            <a:ext cx="38589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osis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30" name="Google Shape;30;p2"/>
          <p:cNvGrpSpPr/>
          <p:nvPr/>
        </p:nvGrpSpPr>
        <p:grpSpPr>
          <a:xfrm>
            <a:off x="427291" y="3302054"/>
            <a:ext cx="427309" cy="735372"/>
            <a:chOff x="1075250" y="4381550"/>
            <a:chExt cx="314175" cy="540675"/>
          </a:xfrm>
        </p:grpSpPr>
        <p:sp>
          <p:nvSpPr>
            <p:cNvPr id="31" name="Google Shape;31;p2"/>
            <p:cNvSpPr/>
            <p:nvPr/>
          </p:nvSpPr>
          <p:spPr>
            <a:xfrm>
              <a:off x="1152000" y="4535075"/>
              <a:ext cx="105700" cy="55000"/>
            </a:xfrm>
            <a:custGeom>
              <a:rect b="b" l="l" r="r" t="t"/>
              <a:pathLst>
                <a:path extrusionOk="0" h="2200" w="4228">
                  <a:moveTo>
                    <a:pt x="3318" y="1"/>
                  </a:move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152000" y="4535075"/>
              <a:ext cx="105700" cy="55000"/>
            </a:xfrm>
            <a:custGeom>
              <a:rect b="b" l="l" r="r" t="t"/>
              <a:pathLst>
                <a:path extrusionOk="0" fill="none" h="2200" w="4228">
                  <a:moveTo>
                    <a:pt x="3356" y="1"/>
                  </a:moveTo>
                  <a:lnTo>
                    <a:pt x="3356" y="1"/>
                  </a:lnTo>
                  <a:lnTo>
                    <a:pt x="3318" y="1"/>
                  </a:lnTo>
                  <a:lnTo>
                    <a:pt x="3318" y="1"/>
                  </a:ln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190875" y="4381550"/>
              <a:ext cx="45975" cy="183400"/>
            </a:xfrm>
            <a:custGeom>
              <a:rect b="b" l="l" r="r" t="t"/>
              <a:pathLst>
                <a:path extrusionOk="0" h="7336" w="1839">
                  <a:moveTo>
                    <a:pt x="872" y="1"/>
                  </a:move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190875" y="4381550"/>
              <a:ext cx="45975" cy="183400"/>
            </a:xfrm>
            <a:custGeom>
              <a:rect b="b" l="l" r="r" t="t"/>
              <a:pathLst>
                <a:path extrusionOk="0" fill="none" h="7336" w="1839">
                  <a:moveTo>
                    <a:pt x="872" y="1"/>
                  </a:moveTo>
                  <a:lnTo>
                    <a:pt x="872" y="1"/>
                  </a:ln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lnTo>
                    <a:pt x="872" y="1"/>
                  </a:lnTo>
                  <a:lnTo>
                    <a:pt x="872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075250" y="4518500"/>
              <a:ext cx="314175" cy="403725"/>
            </a:xfrm>
            <a:custGeom>
              <a:rect b="b" l="l" r="r" t="t"/>
              <a:pathLst>
                <a:path extrusionOk="0" h="16149" w="12567">
                  <a:moveTo>
                    <a:pt x="8662" y="0"/>
                  </a:move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075250" y="4518500"/>
              <a:ext cx="314175" cy="403725"/>
            </a:xfrm>
            <a:custGeom>
              <a:rect b="b" l="l" r="r" t="t"/>
              <a:pathLst>
                <a:path extrusionOk="0" fill="none" h="16149" w="12567">
                  <a:moveTo>
                    <a:pt x="8984" y="0"/>
                  </a:moveTo>
                  <a:lnTo>
                    <a:pt x="8984" y="0"/>
                  </a:lnTo>
                  <a:lnTo>
                    <a:pt x="8662" y="0"/>
                  </a:ln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108" y="16149"/>
                  </a:lnTo>
                  <a:lnTo>
                    <a:pt x="7108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58" y="11012"/>
                  </a:lnTo>
                  <a:lnTo>
                    <a:pt x="4758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92" y="6596"/>
                  </a:lnTo>
                  <a:lnTo>
                    <a:pt x="2692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349" y="1517"/>
                  </a:lnTo>
                  <a:lnTo>
                    <a:pt x="10349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702" y="4208"/>
                  </a:lnTo>
                  <a:lnTo>
                    <a:pt x="1043" y="4208"/>
                  </a:lnTo>
                  <a:lnTo>
                    <a:pt x="1043" y="4208"/>
                  </a:lnTo>
                  <a:lnTo>
                    <a:pt x="1119" y="4208"/>
                  </a:lnTo>
                  <a:lnTo>
                    <a:pt x="1119" y="4208"/>
                  </a:lnTo>
                  <a:lnTo>
                    <a:pt x="1175" y="4208"/>
                  </a:lnTo>
                  <a:lnTo>
                    <a:pt x="1175" y="4208"/>
                  </a:lnTo>
                  <a:lnTo>
                    <a:pt x="1289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lnTo>
                    <a:pt x="8984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4978029" y="3974720"/>
            <a:ext cx="584571" cy="437000"/>
            <a:chOff x="-522075" y="3957700"/>
            <a:chExt cx="429800" cy="321300"/>
          </a:xfrm>
        </p:grpSpPr>
        <p:sp>
          <p:nvSpPr>
            <p:cNvPr id="38" name="Google Shape;38;p2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h="9137" w="14482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fill="none" h="9137" w="14482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h="3868" w="17192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fill="none" h="3868" w="17192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h="3413" w="13116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fill="none" h="3413" w="13116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h="532" w="702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fill="none" h="532" w="702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h="418" w="797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fill="none" h="418" w="797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fill="none" h="456" w="475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7411722" y="4115397"/>
            <a:ext cx="551725" cy="484026"/>
            <a:chOff x="734050" y="4906100"/>
            <a:chExt cx="405650" cy="355875"/>
          </a:xfrm>
        </p:grpSpPr>
        <p:sp>
          <p:nvSpPr>
            <p:cNvPr id="51" name="Google Shape;51;p2"/>
            <p:cNvSpPr/>
            <p:nvPr/>
          </p:nvSpPr>
          <p:spPr>
            <a:xfrm>
              <a:off x="763450" y="4906100"/>
              <a:ext cx="337375" cy="227475"/>
            </a:xfrm>
            <a:custGeom>
              <a:rect b="b" l="l" r="r" t="t"/>
              <a:pathLst>
                <a:path extrusionOk="0" h="9099" w="13495">
                  <a:moveTo>
                    <a:pt x="6918" y="0"/>
                  </a:move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3450" y="4906100"/>
              <a:ext cx="337375" cy="227475"/>
            </a:xfrm>
            <a:custGeom>
              <a:rect b="b" l="l" r="r" t="t"/>
              <a:pathLst>
                <a:path extrusionOk="0" fill="none" h="9099" w="13495">
                  <a:moveTo>
                    <a:pt x="6937" y="0"/>
                  </a:moveTo>
                  <a:lnTo>
                    <a:pt x="6937" y="0"/>
                  </a:lnTo>
                  <a:lnTo>
                    <a:pt x="6918" y="0"/>
                  </a:lnTo>
                  <a:lnTo>
                    <a:pt x="6918" y="0"/>
                  </a:ln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171" y="4511"/>
                  </a:lnTo>
                  <a:lnTo>
                    <a:pt x="171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53950" y="5029300"/>
              <a:ext cx="340250" cy="155925"/>
            </a:xfrm>
            <a:custGeom>
              <a:rect b="b" l="l" r="r" t="t"/>
              <a:pathLst>
                <a:path extrusionOk="0" h="6237" w="13610">
                  <a:moveTo>
                    <a:pt x="513" y="0"/>
                  </a:move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53950" y="5029300"/>
              <a:ext cx="340250" cy="155925"/>
            </a:xfrm>
            <a:custGeom>
              <a:rect b="b" l="l" r="r" t="t"/>
              <a:pathLst>
                <a:path extrusionOk="0" fill="none" h="6237" w="13610">
                  <a:moveTo>
                    <a:pt x="570" y="0"/>
                  </a:moveTo>
                  <a:lnTo>
                    <a:pt x="570" y="0"/>
                  </a:lnTo>
                  <a:lnTo>
                    <a:pt x="513" y="0"/>
                  </a:ln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43500" y="5000875"/>
              <a:ext cx="32725" cy="35550"/>
            </a:xfrm>
            <a:custGeom>
              <a:rect b="b" l="l" r="r" t="t"/>
              <a:pathLst>
                <a:path extrusionOk="0" h="1422" w="1309">
                  <a:moveTo>
                    <a:pt x="607" y="0"/>
                  </a:move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43500" y="5000875"/>
              <a:ext cx="32725" cy="35550"/>
            </a:xfrm>
            <a:custGeom>
              <a:rect b="b" l="l" r="r" t="t"/>
              <a:pathLst>
                <a:path extrusionOk="0" fill="none" h="1422" w="1309">
                  <a:moveTo>
                    <a:pt x="702" y="0"/>
                  </a:moveTo>
                  <a:lnTo>
                    <a:pt x="702" y="0"/>
                  </a:lnTo>
                  <a:lnTo>
                    <a:pt x="607" y="0"/>
                  </a:ln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285" y="1422"/>
                  </a:lnTo>
                  <a:lnTo>
                    <a:pt x="285" y="1422"/>
                  </a:lnTo>
                  <a:lnTo>
                    <a:pt x="323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02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021200" y="5020300"/>
              <a:ext cx="24200" cy="23700"/>
            </a:xfrm>
            <a:custGeom>
              <a:rect b="b" l="l" r="r" t="t"/>
              <a:pathLst>
                <a:path extrusionOk="0" h="948" w="968">
                  <a:moveTo>
                    <a:pt x="569" y="341"/>
                  </a:moveTo>
                  <a:lnTo>
                    <a:pt x="607" y="360"/>
                  </a:lnTo>
                  <a:lnTo>
                    <a:pt x="645" y="398"/>
                  </a:lnTo>
                  <a:lnTo>
                    <a:pt x="645" y="455"/>
                  </a:lnTo>
                  <a:lnTo>
                    <a:pt x="626" y="512"/>
                  </a:lnTo>
                  <a:lnTo>
                    <a:pt x="607" y="550"/>
                  </a:lnTo>
                  <a:lnTo>
                    <a:pt x="569" y="569"/>
                  </a:lnTo>
                  <a:lnTo>
                    <a:pt x="456" y="607"/>
                  </a:lnTo>
                  <a:lnTo>
                    <a:pt x="361" y="626"/>
                  </a:lnTo>
                  <a:lnTo>
                    <a:pt x="304" y="626"/>
                  </a:lnTo>
                  <a:lnTo>
                    <a:pt x="380" y="569"/>
                  </a:lnTo>
                  <a:lnTo>
                    <a:pt x="418" y="493"/>
                  </a:lnTo>
                  <a:lnTo>
                    <a:pt x="418" y="436"/>
                  </a:lnTo>
                  <a:lnTo>
                    <a:pt x="418" y="398"/>
                  </a:lnTo>
                  <a:lnTo>
                    <a:pt x="493" y="360"/>
                  </a:lnTo>
                  <a:lnTo>
                    <a:pt x="569" y="341"/>
                  </a:lnTo>
                  <a:close/>
                  <a:moveTo>
                    <a:pt x="569" y="0"/>
                  </a:move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028775" y="5028825"/>
              <a:ext cx="8575" cy="7125"/>
            </a:xfrm>
            <a:custGeom>
              <a:rect b="b" l="l" r="r" t="t"/>
              <a:pathLst>
                <a:path extrusionOk="0" fill="none" h="285" w="343">
                  <a:moveTo>
                    <a:pt x="58" y="285"/>
                  </a:moveTo>
                  <a:lnTo>
                    <a:pt x="58" y="285"/>
                  </a:lnTo>
                  <a:lnTo>
                    <a:pt x="1" y="285"/>
                  </a:lnTo>
                  <a:lnTo>
                    <a:pt x="1" y="285"/>
                  </a:lnTo>
                  <a:lnTo>
                    <a:pt x="77" y="228"/>
                  </a:lnTo>
                  <a:lnTo>
                    <a:pt x="77" y="228"/>
                  </a:lnTo>
                  <a:lnTo>
                    <a:pt x="115" y="152"/>
                  </a:lnTo>
                  <a:lnTo>
                    <a:pt x="115" y="9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90" y="19"/>
                  </a:lnTo>
                  <a:lnTo>
                    <a:pt x="190" y="19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304" y="19"/>
                  </a:lnTo>
                  <a:lnTo>
                    <a:pt x="342" y="57"/>
                  </a:lnTo>
                  <a:lnTo>
                    <a:pt x="342" y="57"/>
                  </a:lnTo>
                  <a:lnTo>
                    <a:pt x="342" y="114"/>
                  </a:lnTo>
                  <a:lnTo>
                    <a:pt x="323" y="171"/>
                  </a:lnTo>
                  <a:lnTo>
                    <a:pt x="304" y="209"/>
                  </a:lnTo>
                  <a:lnTo>
                    <a:pt x="266" y="228"/>
                  </a:lnTo>
                  <a:lnTo>
                    <a:pt x="153" y="266"/>
                  </a:lnTo>
                  <a:lnTo>
                    <a:pt x="58" y="2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021200" y="5020300"/>
              <a:ext cx="24200" cy="23700"/>
            </a:xfrm>
            <a:custGeom>
              <a:rect b="b" l="l" r="r" t="t"/>
              <a:pathLst>
                <a:path extrusionOk="0" fill="none" h="948" w="968">
                  <a:moveTo>
                    <a:pt x="569" y="0"/>
                  </a:moveTo>
                  <a:lnTo>
                    <a:pt x="569" y="0"/>
                  </a:ln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34050" y="5070525"/>
              <a:ext cx="405650" cy="191450"/>
            </a:xfrm>
            <a:custGeom>
              <a:rect b="b" l="l" r="r" t="t"/>
              <a:pathLst>
                <a:path extrusionOk="0" h="7658" w="16226">
                  <a:moveTo>
                    <a:pt x="14690" y="2995"/>
                  </a:moveTo>
                  <a:lnTo>
                    <a:pt x="14766" y="3147"/>
                  </a:lnTo>
                  <a:lnTo>
                    <a:pt x="14785" y="3298"/>
                  </a:lnTo>
                  <a:lnTo>
                    <a:pt x="14785" y="3431"/>
                  </a:lnTo>
                  <a:lnTo>
                    <a:pt x="14766" y="3564"/>
                  </a:lnTo>
                  <a:lnTo>
                    <a:pt x="14690" y="3696"/>
                  </a:lnTo>
                  <a:lnTo>
                    <a:pt x="14614" y="3829"/>
                  </a:lnTo>
                  <a:lnTo>
                    <a:pt x="14500" y="3924"/>
                  </a:lnTo>
                  <a:lnTo>
                    <a:pt x="14368" y="4018"/>
                  </a:lnTo>
                  <a:lnTo>
                    <a:pt x="14197" y="4094"/>
                  </a:lnTo>
                  <a:lnTo>
                    <a:pt x="14045" y="4170"/>
                  </a:lnTo>
                  <a:lnTo>
                    <a:pt x="13723" y="4303"/>
                  </a:lnTo>
                  <a:lnTo>
                    <a:pt x="13780" y="3943"/>
                  </a:lnTo>
                  <a:lnTo>
                    <a:pt x="13780" y="3867"/>
                  </a:lnTo>
                  <a:lnTo>
                    <a:pt x="13723" y="3791"/>
                  </a:lnTo>
                  <a:lnTo>
                    <a:pt x="13666" y="3753"/>
                  </a:lnTo>
                  <a:lnTo>
                    <a:pt x="13591" y="3734"/>
                  </a:lnTo>
                  <a:lnTo>
                    <a:pt x="13553" y="3753"/>
                  </a:lnTo>
                  <a:lnTo>
                    <a:pt x="13515" y="3772"/>
                  </a:lnTo>
                  <a:lnTo>
                    <a:pt x="13477" y="3810"/>
                  </a:lnTo>
                  <a:lnTo>
                    <a:pt x="13458" y="3867"/>
                  </a:lnTo>
                  <a:lnTo>
                    <a:pt x="13382" y="4379"/>
                  </a:lnTo>
                  <a:lnTo>
                    <a:pt x="13325" y="4644"/>
                  </a:lnTo>
                  <a:lnTo>
                    <a:pt x="13249" y="4909"/>
                  </a:lnTo>
                  <a:lnTo>
                    <a:pt x="13192" y="5023"/>
                  </a:lnTo>
                  <a:lnTo>
                    <a:pt x="13136" y="5118"/>
                  </a:lnTo>
                  <a:lnTo>
                    <a:pt x="13060" y="5212"/>
                  </a:lnTo>
                  <a:lnTo>
                    <a:pt x="12984" y="5307"/>
                  </a:lnTo>
                  <a:lnTo>
                    <a:pt x="12889" y="5364"/>
                  </a:lnTo>
                  <a:lnTo>
                    <a:pt x="12794" y="5421"/>
                  </a:lnTo>
                  <a:lnTo>
                    <a:pt x="12662" y="5459"/>
                  </a:lnTo>
                  <a:lnTo>
                    <a:pt x="12415" y="5459"/>
                  </a:lnTo>
                  <a:lnTo>
                    <a:pt x="12302" y="5440"/>
                  </a:lnTo>
                  <a:lnTo>
                    <a:pt x="11866" y="5326"/>
                  </a:lnTo>
                  <a:lnTo>
                    <a:pt x="11449" y="5212"/>
                  </a:lnTo>
                  <a:lnTo>
                    <a:pt x="11032" y="5061"/>
                  </a:lnTo>
                  <a:lnTo>
                    <a:pt x="10615" y="4909"/>
                  </a:lnTo>
                  <a:lnTo>
                    <a:pt x="10804" y="4833"/>
                  </a:lnTo>
                  <a:lnTo>
                    <a:pt x="11013" y="4777"/>
                  </a:lnTo>
                  <a:lnTo>
                    <a:pt x="11449" y="4701"/>
                  </a:lnTo>
                  <a:lnTo>
                    <a:pt x="11866" y="4606"/>
                  </a:lnTo>
                  <a:lnTo>
                    <a:pt x="12036" y="4549"/>
                  </a:lnTo>
                  <a:lnTo>
                    <a:pt x="12207" y="4473"/>
                  </a:lnTo>
                  <a:lnTo>
                    <a:pt x="12359" y="4379"/>
                  </a:lnTo>
                  <a:lnTo>
                    <a:pt x="12510" y="4246"/>
                  </a:lnTo>
                  <a:lnTo>
                    <a:pt x="12662" y="4113"/>
                  </a:lnTo>
                  <a:lnTo>
                    <a:pt x="12794" y="3962"/>
                  </a:lnTo>
                  <a:lnTo>
                    <a:pt x="12927" y="3810"/>
                  </a:lnTo>
                  <a:lnTo>
                    <a:pt x="13079" y="3677"/>
                  </a:lnTo>
                  <a:lnTo>
                    <a:pt x="13230" y="3564"/>
                  </a:lnTo>
                  <a:lnTo>
                    <a:pt x="13382" y="3469"/>
                  </a:lnTo>
                  <a:lnTo>
                    <a:pt x="13553" y="3393"/>
                  </a:lnTo>
                  <a:lnTo>
                    <a:pt x="13742" y="3317"/>
                  </a:lnTo>
                  <a:lnTo>
                    <a:pt x="13932" y="3260"/>
                  </a:lnTo>
                  <a:lnTo>
                    <a:pt x="14140" y="3203"/>
                  </a:lnTo>
                  <a:lnTo>
                    <a:pt x="14406" y="3128"/>
                  </a:lnTo>
                  <a:lnTo>
                    <a:pt x="14557" y="3071"/>
                  </a:lnTo>
                  <a:lnTo>
                    <a:pt x="14690" y="2995"/>
                  </a:lnTo>
                  <a:close/>
                  <a:moveTo>
                    <a:pt x="1043" y="1839"/>
                  </a:moveTo>
                  <a:lnTo>
                    <a:pt x="1138" y="1877"/>
                  </a:lnTo>
                  <a:lnTo>
                    <a:pt x="1233" y="1915"/>
                  </a:lnTo>
                  <a:lnTo>
                    <a:pt x="1309" y="1971"/>
                  </a:lnTo>
                  <a:lnTo>
                    <a:pt x="1366" y="2047"/>
                  </a:lnTo>
                  <a:lnTo>
                    <a:pt x="1422" y="2161"/>
                  </a:lnTo>
                  <a:lnTo>
                    <a:pt x="1441" y="2294"/>
                  </a:lnTo>
                  <a:lnTo>
                    <a:pt x="1441" y="2445"/>
                  </a:lnTo>
                  <a:lnTo>
                    <a:pt x="1422" y="2654"/>
                  </a:lnTo>
                  <a:lnTo>
                    <a:pt x="1422" y="2767"/>
                  </a:lnTo>
                  <a:lnTo>
                    <a:pt x="1441" y="2862"/>
                  </a:lnTo>
                  <a:lnTo>
                    <a:pt x="1479" y="2938"/>
                  </a:lnTo>
                  <a:lnTo>
                    <a:pt x="1536" y="3014"/>
                  </a:lnTo>
                  <a:lnTo>
                    <a:pt x="1593" y="3090"/>
                  </a:lnTo>
                  <a:lnTo>
                    <a:pt x="1688" y="3147"/>
                  </a:lnTo>
                  <a:lnTo>
                    <a:pt x="1858" y="3222"/>
                  </a:lnTo>
                  <a:lnTo>
                    <a:pt x="1953" y="3241"/>
                  </a:lnTo>
                  <a:lnTo>
                    <a:pt x="2029" y="3241"/>
                  </a:lnTo>
                  <a:lnTo>
                    <a:pt x="2256" y="3222"/>
                  </a:lnTo>
                  <a:lnTo>
                    <a:pt x="2484" y="3203"/>
                  </a:lnTo>
                  <a:lnTo>
                    <a:pt x="2598" y="3184"/>
                  </a:lnTo>
                  <a:lnTo>
                    <a:pt x="2711" y="3203"/>
                  </a:lnTo>
                  <a:lnTo>
                    <a:pt x="2825" y="3222"/>
                  </a:lnTo>
                  <a:lnTo>
                    <a:pt x="2939" y="3260"/>
                  </a:lnTo>
                  <a:lnTo>
                    <a:pt x="3033" y="3317"/>
                  </a:lnTo>
                  <a:lnTo>
                    <a:pt x="3128" y="3374"/>
                  </a:lnTo>
                  <a:lnTo>
                    <a:pt x="3204" y="3450"/>
                  </a:lnTo>
                  <a:lnTo>
                    <a:pt x="3356" y="3620"/>
                  </a:lnTo>
                  <a:lnTo>
                    <a:pt x="3488" y="3829"/>
                  </a:lnTo>
                  <a:lnTo>
                    <a:pt x="3602" y="4037"/>
                  </a:lnTo>
                  <a:lnTo>
                    <a:pt x="3811" y="4454"/>
                  </a:lnTo>
                  <a:lnTo>
                    <a:pt x="3905" y="4644"/>
                  </a:lnTo>
                  <a:lnTo>
                    <a:pt x="3981" y="4758"/>
                  </a:lnTo>
                  <a:lnTo>
                    <a:pt x="4038" y="4852"/>
                  </a:lnTo>
                  <a:lnTo>
                    <a:pt x="4133" y="4928"/>
                  </a:lnTo>
                  <a:lnTo>
                    <a:pt x="4228" y="5004"/>
                  </a:lnTo>
                  <a:lnTo>
                    <a:pt x="4322" y="5042"/>
                  </a:lnTo>
                  <a:lnTo>
                    <a:pt x="4436" y="5061"/>
                  </a:lnTo>
                  <a:lnTo>
                    <a:pt x="4531" y="5042"/>
                  </a:lnTo>
                  <a:lnTo>
                    <a:pt x="4701" y="5004"/>
                  </a:lnTo>
                  <a:lnTo>
                    <a:pt x="4872" y="4947"/>
                  </a:lnTo>
                  <a:lnTo>
                    <a:pt x="5024" y="4890"/>
                  </a:lnTo>
                  <a:lnTo>
                    <a:pt x="5175" y="4871"/>
                  </a:lnTo>
                  <a:lnTo>
                    <a:pt x="5308" y="4890"/>
                  </a:lnTo>
                  <a:lnTo>
                    <a:pt x="5422" y="4947"/>
                  </a:lnTo>
                  <a:lnTo>
                    <a:pt x="5554" y="5061"/>
                  </a:lnTo>
                  <a:lnTo>
                    <a:pt x="5668" y="5250"/>
                  </a:lnTo>
                  <a:lnTo>
                    <a:pt x="5763" y="5440"/>
                  </a:lnTo>
                  <a:lnTo>
                    <a:pt x="5839" y="5648"/>
                  </a:lnTo>
                  <a:lnTo>
                    <a:pt x="5914" y="5857"/>
                  </a:lnTo>
                  <a:lnTo>
                    <a:pt x="5971" y="5952"/>
                  </a:lnTo>
                  <a:lnTo>
                    <a:pt x="6047" y="6046"/>
                  </a:lnTo>
                  <a:lnTo>
                    <a:pt x="6199" y="6198"/>
                  </a:lnTo>
                  <a:lnTo>
                    <a:pt x="6369" y="6312"/>
                  </a:lnTo>
                  <a:lnTo>
                    <a:pt x="6540" y="6369"/>
                  </a:lnTo>
                  <a:lnTo>
                    <a:pt x="6710" y="6388"/>
                  </a:lnTo>
                  <a:lnTo>
                    <a:pt x="6900" y="6369"/>
                  </a:lnTo>
                  <a:lnTo>
                    <a:pt x="7108" y="6312"/>
                  </a:lnTo>
                  <a:lnTo>
                    <a:pt x="7393" y="6217"/>
                  </a:lnTo>
                  <a:lnTo>
                    <a:pt x="7620" y="6103"/>
                  </a:lnTo>
                  <a:lnTo>
                    <a:pt x="7886" y="6009"/>
                  </a:lnTo>
                  <a:lnTo>
                    <a:pt x="8018" y="5971"/>
                  </a:lnTo>
                  <a:lnTo>
                    <a:pt x="8189" y="5952"/>
                  </a:lnTo>
                  <a:lnTo>
                    <a:pt x="8530" y="5952"/>
                  </a:lnTo>
                  <a:lnTo>
                    <a:pt x="8757" y="5990"/>
                  </a:lnTo>
                  <a:lnTo>
                    <a:pt x="8966" y="6009"/>
                  </a:lnTo>
                  <a:lnTo>
                    <a:pt x="9193" y="6027"/>
                  </a:lnTo>
                  <a:lnTo>
                    <a:pt x="9364" y="6009"/>
                  </a:lnTo>
                  <a:lnTo>
                    <a:pt x="9497" y="5990"/>
                  </a:lnTo>
                  <a:lnTo>
                    <a:pt x="9629" y="5933"/>
                  </a:lnTo>
                  <a:lnTo>
                    <a:pt x="9743" y="5876"/>
                  </a:lnTo>
                  <a:lnTo>
                    <a:pt x="9838" y="5781"/>
                  </a:lnTo>
                  <a:lnTo>
                    <a:pt x="9932" y="5686"/>
                  </a:lnTo>
                  <a:lnTo>
                    <a:pt x="9989" y="5592"/>
                  </a:lnTo>
                  <a:lnTo>
                    <a:pt x="10122" y="5326"/>
                  </a:lnTo>
                  <a:lnTo>
                    <a:pt x="10179" y="5231"/>
                  </a:lnTo>
                  <a:lnTo>
                    <a:pt x="10236" y="5156"/>
                  </a:lnTo>
                  <a:lnTo>
                    <a:pt x="10312" y="5080"/>
                  </a:lnTo>
                  <a:lnTo>
                    <a:pt x="10406" y="5023"/>
                  </a:lnTo>
                  <a:lnTo>
                    <a:pt x="10406" y="5080"/>
                  </a:lnTo>
                  <a:lnTo>
                    <a:pt x="10425" y="5137"/>
                  </a:lnTo>
                  <a:lnTo>
                    <a:pt x="10444" y="5175"/>
                  </a:lnTo>
                  <a:lnTo>
                    <a:pt x="10501" y="5212"/>
                  </a:lnTo>
                  <a:lnTo>
                    <a:pt x="10918" y="5364"/>
                  </a:lnTo>
                  <a:lnTo>
                    <a:pt x="11335" y="5516"/>
                  </a:lnTo>
                  <a:lnTo>
                    <a:pt x="10823" y="5857"/>
                  </a:lnTo>
                  <a:lnTo>
                    <a:pt x="10293" y="6198"/>
                  </a:lnTo>
                  <a:lnTo>
                    <a:pt x="9762" y="6501"/>
                  </a:lnTo>
                  <a:lnTo>
                    <a:pt x="9231" y="6767"/>
                  </a:lnTo>
                  <a:lnTo>
                    <a:pt x="8966" y="6880"/>
                  </a:lnTo>
                  <a:lnTo>
                    <a:pt x="8701" y="6975"/>
                  </a:lnTo>
                  <a:lnTo>
                    <a:pt x="8435" y="7070"/>
                  </a:lnTo>
                  <a:lnTo>
                    <a:pt x="8151" y="7146"/>
                  </a:lnTo>
                  <a:lnTo>
                    <a:pt x="7886" y="7203"/>
                  </a:lnTo>
                  <a:lnTo>
                    <a:pt x="7601" y="7259"/>
                  </a:lnTo>
                  <a:lnTo>
                    <a:pt x="7336" y="7278"/>
                  </a:lnTo>
                  <a:lnTo>
                    <a:pt x="7052" y="7297"/>
                  </a:lnTo>
                  <a:lnTo>
                    <a:pt x="6786" y="7278"/>
                  </a:lnTo>
                  <a:lnTo>
                    <a:pt x="6521" y="7259"/>
                  </a:lnTo>
                  <a:lnTo>
                    <a:pt x="6237" y="7203"/>
                  </a:lnTo>
                  <a:lnTo>
                    <a:pt x="5971" y="7146"/>
                  </a:lnTo>
                  <a:lnTo>
                    <a:pt x="5687" y="7051"/>
                  </a:lnTo>
                  <a:lnTo>
                    <a:pt x="5403" y="6956"/>
                  </a:lnTo>
                  <a:lnTo>
                    <a:pt x="5137" y="6824"/>
                  </a:lnTo>
                  <a:lnTo>
                    <a:pt x="4853" y="6672"/>
                  </a:lnTo>
                  <a:lnTo>
                    <a:pt x="4436" y="6407"/>
                  </a:lnTo>
                  <a:lnTo>
                    <a:pt x="4019" y="6122"/>
                  </a:lnTo>
                  <a:lnTo>
                    <a:pt x="3621" y="5838"/>
                  </a:lnTo>
                  <a:lnTo>
                    <a:pt x="3242" y="5535"/>
                  </a:lnTo>
                  <a:lnTo>
                    <a:pt x="3450" y="5592"/>
                  </a:lnTo>
                  <a:lnTo>
                    <a:pt x="3678" y="5648"/>
                  </a:lnTo>
                  <a:lnTo>
                    <a:pt x="3905" y="5667"/>
                  </a:lnTo>
                  <a:lnTo>
                    <a:pt x="4417" y="5667"/>
                  </a:lnTo>
                  <a:lnTo>
                    <a:pt x="4682" y="5648"/>
                  </a:lnTo>
                  <a:lnTo>
                    <a:pt x="4929" y="5611"/>
                  </a:lnTo>
                  <a:lnTo>
                    <a:pt x="5175" y="5554"/>
                  </a:lnTo>
                  <a:lnTo>
                    <a:pt x="5232" y="5535"/>
                  </a:lnTo>
                  <a:lnTo>
                    <a:pt x="5270" y="5478"/>
                  </a:lnTo>
                  <a:lnTo>
                    <a:pt x="5289" y="5440"/>
                  </a:lnTo>
                  <a:lnTo>
                    <a:pt x="5289" y="5383"/>
                  </a:lnTo>
                  <a:lnTo>
                    <a:pt x="5270" y="5326"/>
                  </a:lnTo>
                  <a:lnTo>
                    <a:pt x="5232" y="5269"/>
                  </a:lnTo>
                  <a:lnTo>
                    <a:pt x="5194" y="5250"/>
                  </a:lnTo>
                  <a:lnTo>
                    <a:pt x="5137" y="5231"/>
                  </a:lnTo>
                  <a:lnTo>
                    <a:pt x="5099" y="5231"/>
                  </a:lnTo>
                  <a:lnTo>
                    <a:pt x="4644" y="5307"/>
                  </a:lnTo>
                  <a:lnTo>
                    <a:pt x="4417" y="5326"/>
                  </a:lnTo>
                  <a:lnTo>
                    <a:pt x="4171" y="5345"/>
                  </a:lnTo>
                  <a:lnTo>
                    <a:pt x="3905" y="5326"/>
                  </a:lnTo>
                  <a:lnTo>
                    <a:pt x="3640" y="5288"/>
                  </a:lnTo>
                  <a:lnTo>
                    <a:pt x="3375" y="5231"/>
                  </a:lnTo>
                  <a:lnTo>
                    <a:pt x="3128" y="5137"/>
                  </a:lnTo>
                  <a:lnTo>
                    <a:pt x="3033" y="5080"/>
                  </a:lnTo>
                  <a:lnTo>
                    <a:pt x="2958" y="5004"/>
                  </a:lnTo>
                  <a:lnTo>
                    <a:pt x="2901" y="4909"/>
                  </a:lnTo>
                  <a:lnTo>
                    <a:pt x="2863" y="4814"/>
                  </a:lnTo>
                  <a:lnTo>
                    <a:pt x="2825" y="4701"/>
                  </a:lnTo>
                  <a:lnTo>
                    <a:pt x="2806" y="4587"/>
                  </a:lnTo>
                  <a:lnTo>
                    <a:pt x="2768" y="4322"/>
                  </a:lnTo>
                  <a:lnTo>
                    <a:pt x="2768" y="3791"/>
                  </a:lnTo>
                  <a:lnTo>
                    <a:pt x="2749" y="3564"/>
                  </a:lnTo>
                  <a:lnTo>
                    <a:pt x="2730" y="3469"/>
                  </a:lnTo>
                  <a:lnTo>
                    <a:pt x="2711" y="3374"/>
                  </a:lnTo>
                  <a:lnTo>
                    <a:pt x="2673" y="3317"/>
                  </a:lnTo>
                  <a:lnTo>
                    <a:pt x="2654" y="3279"/>
                  </a:lnTo>
                  <a:lnTo>
                    <a:pt x="2598" y="3260"/>
                  </a:lnTo>
                  <a:lnTo>
                    <a:pt x="2541" y="3241"/>
                  </a:lnTo>
                  <a:lnTo>
                    <a:pt x="2503" y="3241"/>
                  </a:lnTo>
                  <a:lnTo>
                    <a:pt x="2427" y="3260"/>
                  </a:lnTo>
                  <a:lnTo>
                    <a:pt x="2389" y="3298"/>
                  </a:lnTo>
                  <a:lnTo>
                    <a:pt x="2351" y="3336"/>
                  </a:lnTo>
                  <a:lnTo>
                    <a:pt x="2351" y="3355"/>
                  </a:lnTo>
                  <a:lnTo>
                    <a:pt x="2332" y="3431"/>
                  </a:lnTo>
                  <a:lnTo>
                    <a:pt x="2332" y="3507"/>
                  </a:lnTo>
                  <a:lnTo>
                    <a:pt x="2370" y="3564"/>
                  </a:lnTo>
                  <a:lnTo>
                    <a:pt x="2427" y="3601"/>
                  </a:lnTo>
                  <a:lnTo>
                    <a:pt x="2446" y="3753"/>
                  </a:lnTo>
                  <a:lnTo>
                    <a:pt x="2465" y="3943"/>
                  </a:lnTo>
                  <a:lnTo>
                    <a:pt x="2465" y="4322"/>
                  </a:lnTo>
                  <a:lnTo>
                    <a:pt x="2484" y="4492"/>
                  </a:lnTo>
                  <a:lnTo>
                    <a:pt x="2503" y="4682"/>
                  </a:lnTo>
                  <a:lnTo>
                    <a:pt x="2522" y="4852"/>
                  </a:lnTo>
                  <a:lnTo>
                    <a:pt x="2579" y="5023"/>
                  </a:lnTo>
                  <a:lnTo>
                    <a:pt x="2579" y="5023"/>
                  </a:lnTo>
                  <a:lnTo>
                    <a:pt x="2294" y="4796"/>
                  </a:lnTo>
                  <a:lnTo>
                    <a:pt x="1783" y="4416"/>
                  </a:lnTo>
                  <a:lnTo>
                    <a:pt x="1536" y="4227"/>
                  </a:lnTo>
                  <a:lnTo>
                    <a:pt x="1328" y="4018"/>
                  </a:lnTo>
                  <a:lnTo>
                    <a:pt x="1252" y="3905"/>
                  </a:lnTo>
                  <a:lnTo>
                    <a:pt x="1176" y="3791"/>
                  </a:lnTo>
                  <a:lnTo>
                    <a:pt x="1100" y="3658"/>
                  </a:lnTo>
                  <a:lnTo>
                    <a:pt x="1062" y="3526"/>
                  </a:lnTo>
                  <a:lnTo>
                    <a:pt x="1024" y="3393"/>
                  </a:lnTo>
                  <a:lnTo>
                    <a:pt x="1005" y="3222"/>
                  </a:lnTo>
                  <a:lnTo>
                    <a:pt x="1005" y="3052"/>
                  </a:lnTo>
                  <a:lnTo>
                    <a:pt x="1024" y="2881"/>
                  </a:lnTo>
                  <a:lnTo>
                    <a:pt x="1062" y="2616"/>
                  </a:lnTo>
                  <a:lnTo>
                    <a:pt x="1081" y="2369"/>
                  </a:lnTo>
                  <a:lnTo>
                    <a:pt x="1081" y="2123"/>
                  </a:lnTo>
                  <a:lnTo>
                    <a:pt x="1043" y="1877"/>
                  </a:lnTo>
                  <a:lnTo>
                    <a:pt x="1043" y="1839"/>
                  </a:lnTo>
                  <a:close/>
                  <a:moveTo>
                    <a:pt x="15353" y="0"/>
                  </a:move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35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99400" y="5145375"/>
              <a:ext cx="104275" cy="61625"/>
            </a:xfrm>
            <a:custGeom>
              <a:rect b="b" l="l" r="r" t="t"/>
              <a:pathLst>
                <a:path extrusionOk="0" fill="none" h="2465" w="4171">
                  <a:moveTo>
                    <a:pt x="1915" y="2465"/>
                  </a:moveTo>
                  <a:lnTo>
                    <a:pt x="1915" y="2465"/>
                  </a:lnTo>
                  <a:lnTo>
                    <a:pt x="1801" y="2465"/>
                  </a:lnTo>
                  <a:lnTo>
                    <a:pt x="1688" y="2446"/>
                  </a:lnTo>
                  <a:lnTo>
                    <a:pt x="1688" y="2446"/>
                  </a:lnTo>
                  <a:lnTo>
                    <a:pt x="1252" y="2332"/>
                  </a:lnTo>
                  <a:lnTo>
                    <a:pt x="835" y="2218"/>
                  </a:lnTo>
                  <a:lnTo>
                    <a:pt x="418" y="2067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190" y="1839"/>
                  </a:lnTo>
                  <a:lnTo>
                    <a:pt x="399" y="1783"/>
                  </a:lnTo>
                  <a:lnTo>
                    <a:pt x="835" y="1707"/>
                  </a:lnTo>
                  <a:lnTo>
                    <a:pt x="1252" y="1612"/>
                  </a:lnTo>
                  <a:lnTo>
                    <a:pt x="1422" y="1555"/>
                  </a:lnTo>
                  <a:lnTo>
                    <a:pt x="1593" y="1479"/>
                  </a:lnTo>
                  <a:lnTo>
                    <a:pt x="1593" y="1479"/>
                  </a:lnTo>
                  <a:lnTo>
                    <a:pt x="1745" y="1385"/>
                  </a:lnTo>
                  <a:lnTo>
                    <a:pt x="1896" y="1252"/>
                  </a:lnTo>
                  <a:lnTo>
                    <a:pt x="2048" y="1119"/>
                  </a:lnTo>
                  <a:lnTo>
                    <a:pt x="2180" y="968"/>
                  </a:lnTo>
                  <a:lnTo>
                    <a:pt x="2180" y="968"/>
                  </a:lnTo>
                  <a:lnTo>
                    <a:pt x="2313" y="816"/>
                  </a:lnTo>
                  <a:lnTo>
                    <a:pt x="2465" y="683"/>
                  </a:lnTo>
                  <a:lnTo>
                    <a:pt x="2616" y="570"/>
                  </a:lnTo>
                  <a:lnTo>
                    <a:pt x="2768" y="475"/>
                  </a:lnTo>
                  <a:lnTo>
                    <a:pt x="2939" y="399"/>
                  </a:lnTo>
                  <a:lnTo>
                    <a:pt x="3128" y="323"/>
                  </a:lnTo>
                  <a:lnTo>
                    <a:pt x="3318" y="266"/>
                  </a:lnTo>
                  <a:lnTo>
                    <a:pt x="3526" y="209"/>
                  </a:lnTo>
                  <a:lnTo>
                    <a:pt x="3526" y="209"/>
                  </a:lnTo>
                  <a:lnTo>
                    <a:pt x="3792" y="134"/>
                  </a:lnTo>
                  <a:lnTo>
                    <a:pt x="3943" y="77"/>
                  </a:lnTo>
                  <a:lnTo>
                    <a:pt x="4076" y="1"/>
                  </a:lnTo>
                  <a:lnTo>
                    <a:pt x="4076" y="1"/>
                  </a:lnTo>
                  <a:lnTo>
                    <a:pt x="4152" y="153"/>
                  </a:lnTo>
                  <a:lnTo>
                    <a:pt x="4171" y="304"/>
                  </a:lnTo>
                  <a:lnTo>
                    <a:pt x="4171" y="437"/>
                  </a:lnTo>
                  <a:lnTo>
                    <a:pt x="4152" y="570"/>
                  </a:lnTo>
                  <a:lnTo>
                    <a:pt x="4076" y="702"/>
                  </a:lnTo>
                  <a:lnTo>
                    <a:pt x="4000" y="835"/>
                  </a:lnTo>
                  <a:lnTo>
                    <a:pt x="3886" y="930"/>
                  </a:lnTo>
                  <a:lnTo>
                    <a:pt x="3754" y="1024"/>
                  </a:lnTo>
                  <a:lnTo>
                    <a:pt x="3754" y="1024"/>
                  </a:lnTo>
                  <a:lnTo>
                    <a:pt x="3583" y="1100"/>
                  </a:lnTo>
                  <a:lnTo>
                    <a:pt x="3431" y="1176"/>
                  </a:lnTo>
                  <a:lnTo>
                    <a:pt x="3109" y="1309"/>
                  </a:lnTo>
                  <a:lnTo>
                    <a:pt x="3109" y="1309"/>
                  </a:lnTo>
                  <a:lnTo>
                    <a:pt x="3166" y="949"/>
                  </a:lnTo>
                  <a:lnTo>
                    <a:pt x="3166" y="949"/>
                  </a:lnTo>
                  <a:lnTo>
                    <a:pt x="3166" y="873"/>
                  </a:lnTo>
                  <a:lnTo>
                    <a:pt x="3109" y="797"/>
                  </a:lnTo>
                  <a:lnTo>
                    <a:pt x="3052" y="759"/>
                  </a:lnTo>
                  <a:lnTo>
                    <a:pt x="2977" y="740"/>
                  </a:lnTo>
                  <a:lnTo>
                    <a:pt x="2977" y="740"/>
                  </a:lnTo>
                  <a:lnTo>
                    <a:pt x="2939" y="759"/>
                  </a:lnTo>
                  <a:lnTo>
                    <a:pt x="2901" y="778"/>
                  </a:lnTo>
                  <a:lnTo>
                    <a:pt x="2863" y="816"/>
                  </a:lnTo>
                  <a:lnTo>
                    <a:pt x="2844" y="873"/>
                  </a:lnTo>
                  <a:lnTo>
                    <a:pt x="2844" y="873"/>
                  </a:lnTo>
                  <a:lnTo>
                    <a:pt x="2768" y="1385"/>
                  </a:lnTo>
                  <a:lnTo>
                    <a:pt x="2711" y="1650"/>
                  </a:lnTo>
                  <a:lnTo>
                    <a:pt x="2635" y="1915"/>
                  </a:lnTo>
                  <a:lnTo>
                    <a:pt x="2578" y="2029"/>
                  </a:lnTo>
                  <a:lnTo>
                    <a:pt x="2522" y="2124"/>
                  </a:lnTo>
                  <a:lnTo>
                    <a:pt x="2446" y="2218"/>
                  </a:lnTo>
                  <a:lnTo>
                    <a:pt x="2370" y="2313"/>
                  </a:lnTo>
                  <a:lnTo>
                    <a:pt x="2275" y="2370"/>
                  </a:lnTo>
                  <a:lnTo>
                    <a:pt x="2180" y="2427"/>
                  </a:lnTo>
                  <a:lnTo>
                    <a:pt x="2048" y="2465"/>
                  </a:lnTo>
                  <a:lnTo>
                    <a:pt x="1915" y="246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59175" y="5116475"/>
              <a:ext cx="258275" cy="136500"/>
            </a:xfrm>
            <a:custGeom>
              <a:rect b="b" l="l" r="r" t="t"/>
              <a:pathLst>
                <a:path extrusionOk="0" fill="none" h="5460" w="10331">
                  <a:moveTo>
                    <a:pt x="1574" y="3185"/>
                  </a:moveTo>
                  <a:lnTo>
                    <a:pt x="1574" y="3185"/>
                  </a:lnTo>
                  <a:lnTo>
                    <a:pt x="1289" y="2958"/>
                  </a:lnTo>
                  <a:lnTo>
                    <a:pt x="1289" y="2958"/>
                  </a:lnTo>
                  <a:lnTo>
                    <a:pt x="778" y="2578"/>
                  </a:lnTo>
                  <a:lnTo>
                    <a:pt x="531" y="2389"/>
                  </a:lnTo>
                  <a:lnTo>
                    <a:pt x="323" y="2180"/>
                  </a:lnTo>
                  <a:lnTo>
                    <a:pt x="247" y="2067"/>
                  </a:lnTo>
                  <a:lnTo>
                    <a:pt x="171" y="1953"/>
                  </a:lnTo>
                  <a:lnTo>
                    <a:pt x="95" y="1820"/>
                  </a:lnTo>
                  <a:lnTo>
                    <a:pt x="57" y="1688"/>
                  </a:lnTo>
                  <a:lnTo>
                    <a:pt x="19" y="1555"/>
                  </a:lnTo>
                  <a:lnTo>
                    <a:pt x="0" y="1384"/>
                  </a:lnTo>
                  <a:lnTo>
                    <a:pt x="0" y="1214"/>
                  </a:lnTo>
                  <a:lnTo>
                    <a:pt x="19" y="1043"/>
                  </a:lnTo>
                  <a:lnTo>
                    <a:pt x="19" y="1043"/>
                  </a:lnTo>
                  <a:lnTo>
                    <a:pt x="57" y="778"/>
                  </a:lnTo>
                  <a:lnTo>
                    <a:pt x="76" y="531"/>
                  </a:lnTo>
                  <a:lnTo>
                    <a:pt x="76" y="285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33" y="39"/>
                  </a:lnTo>
                  <a:lnTo>
                    <a:pt x="228" y="77"/>
                  </a:lnTo>
                  <a:lnTo>
                    <a:pt x="304" y="133"/>
                  </a:lnTo>
                  <a:lnTo>
                    <a:pt x="361" y="209"/>
                  </a:lnTo>
                  <a:lnTo>
                    <a:pt x="417" y="323"/>
                  </a:lnTo>
                  <a:lnTo>
                    <a:pt x="436" y="456"/>
                  </a:lnTo>
                  <a:lnTo>
                    <a:pt x="436" y="607"/>
                  </a:lnTo>
                  <a:lnTo>
                    <a:pt x="417" y="816"/>
                  </a:lnTo>
                  <a:lnTo>
                    <a:pt x="417" y="816"/>
                  </a:lnTo>
                  <a:lnTo>
                    <a:pt x="417" y="929"/>
                  </a:lnTo>
                  <a:lnTo>
                    <a:pt x="436" y="1024"/>
                  </a:lnTo>
                  <a:lnTo>
                    <a:pt x="474" y="1100"/>
                  </a:lnTo>
                  <a:lnTo>
                    <a:pt x="531" y="1176"/>
                  </a:lnTo>
                  <a:lnTo>
                    <a:pt x="588" y="1252"/>
                  </a:lnTo>
                  <a:lnTo>
                    <a:pt x="683" y="1309"/>
                  </a:lnTo>
                  <a:lnTo>
                    <a:pt x="853" y="1384"/>
                  </a:lnTo>
                  <a:lnTo>
                    <a:pt x="853" y="1384"/>
                  </a:lnTo>
                  <a:lnTo>
                    <a:pt x="948" y="1403"/>
                  </a:lnTo>
                  <a:lnTo>
                    <a:pt x="1024" y="1403"/>
                  </a:lnTo>
                  <a:lnTo>
                    <a:pt x="1024" y="1403"/>
                  </a:lnTo>
                  <a:lnTo>
                    <a:pt x="1251" y="1384"/>
                  </a:lnTo>
                  <a:lnTo>
                    <a:pt x="1479" y="1365"/>
                  </a:lnTo>
                  <a:lnTo>
                    <a:pt x="1479" y="1365"/>
                  </a:lnTo>
                  <a:lnTo>
                    <a:pt x="1593" y="1346"/>
                  </a:lnTo>
                  <a:lnTo>
                    <a:pt x="1593" y="1346"/>
                  </a:lnTo>
                  <a:lnTo>
                    <a:pt x="1706" y="1365"/>
                  </a:lnTo>
                  <a:lnTo>
                    <a:pt x="1820" y="1384"/>
                  </a:lnTo>
                  <a:lnTo>
                    <a:pt x="1934" y="1422"/>
                  </a:lnTo>
                  <a:lnTo>
                    <a:pt x="2028" y="1479"/>
                  </a:lnTo>
                  <a:lnTo>
                    <a:pt x="2123" y="1536"/>
                  </a:lnTo>
                  <a:lnTo>
                    <a:pt x="2199" y="1612"/>
                  </a:lnTo>
                  <a:lnTo>
                    <a:pt x="2351" y="1782"/>
                  </a:lnTo>
                  <a:lnTo>
                    <a:pt x="2483" y="1991"/>
                  </a:lnTo>
                  <a:lnTo>
                    <a:pt x="2597" y="2199"/>
                  </a:lnTo>
                  <a:lnTo>
                    <a:pt x="2806" y="2616"/>
                  </a:lnTo>
                  <a:lnTo>
                    <a:pt x="2806" y="2616"/>
                  </a:lnTo>
                  <a:lnTo>
                    <a:pt x="2900" y="2806"/>
                  </a:lnTo>
                  <a:lnTo>
                    <a:pt x="2976" y="2920"/>
                  </a:lnTo>
                  <a:lnTo>
                    <a:pt x="3033" y="3014"/>
                  </a:lnTo>
                  <a:lnTo>
                    <a:pt x="3128" y="3090"/>
                  </a:lnTo>
                  <a:lnTo>
                    <a:pt x="3223" y="3166"/>
                  </a:lnTo>
                  <a:lnTo>
                    <a:pt x="3317" y="3204"/>
                  </a:lnTo>
                  <a:lnTo>
                    <a:pt x="3431" y="3223"/>
                  </a:lnTo>
                  <a:lnTo>
                    <a:pt x="3431" y="3223"/>
                  </a:lnTo>
                  <a:lnTo>
                    <a:pt x="3526" y="3204"/>
                  </a:lnTo>
                  <a:lnTo>
                    <a:pt x="3526" y="3204"/>
                  </a:lnTo>
                  <a:lnTo>
                    <a:pt x="3696" y="3166"/>
                  </a:lnTo>
                  <a:lnTo>
                    <a:pt x="3867" y="3109"/>
                  </a:lnTo>
                  <a:lnTo>
                    <a:pt x="4019" y="3052"/>
                  </a:lnTo>
                  <a:lnTo>
                    <a:pt x="4170" y="3033"/>
                  </a:lnTo>
                  <a:lnTo>
                    <a:pt x="4170" y="3033"/>
                  </a:lnTo>
                  <a:lnTo>
                    <a:pt x="4303" y="3052"/>
                  </a:lnTo>
                  <a:lnTo>
                    <a:pt x="4417" y="3109"/>
                  </a:lnTo>
                  <a:lnTo>
                    <a:pt x="4549" y="3223"/>
                  </a:lnTo>
                  <a:lnTo>
                    <a:pt x="4663" y="3412"/>
                  </a:lnTo>
                  <a:lnTo>
                    <a:pt x="4663" y="3412"/>
                  </a:lnTo>
                  <a:lnTo>
                    <a:pt x="4758" y="3602"/>
                  </a:lnTo>
                  <a:lnTo>
                    <a:pt x="4834" y="3810"/>
                  </a:lnTo>
                  <a:lnTo>
                    <a:pt x="4909" y="4019"/>
                  </a:lnTo>
                  <a:lnTo>
                    <a:pt x="4966" y="4114"/>
                  </a:lnTo>
                  <a:lnTo>
                    <a:pt x="5042" y="4208"/>
                  </a:lnTo>
                  <a:lnTo>
                    <a:pt x="5042" y="4208"/>
                  </a:lnTo>
                  <a:lnTo>
                    <a:pt x="5194" y="4360"/>
                  </a:lnTo>
                  <a:lnTo>
                    <a:pt x="5364" y="4474"/>
                  </a:lnTo>
                  <a:lnTo>
                    <a:pt x="5535" y="4531"/>
                  </a:lnTo>
                  <a:lnTo>
                    <a:pt x="5705" y="4550"/>
                  </a:lnTo>
                  <a:lnTo>
                    <a:pt x="5705" y="4550"/>
                  </a:lnTo>
                  <a:lnTo>
                    <a:pt x="5895" y="4531"/>
                  </a:lnTo>
                  <a:lnTo>
                    <a:pt x="6103" y="4474"/>
                  </a:lnTo>
                  <a:lnTo>
                    <a:pt x="6103" y="4474"/>
                  </a:lnTo>
                  <a:lnTo>
                    <a:pt x="6388" y="4379"/>
                  </a:lnTo>
                  <a:lnTo>
                    <a:pt x="6615" y="4265"/>
                  </a:lnTo>
                  <a:lnTo>
                    <a:pt x="6881" y="4171"/>
                  </a:lnTo>
                  <a:lnTo>
                    <a:pt x="7013" y="4133"/>
                  </a:lnTo>
                  <a:lnTo>
                    <a:pt x="7184" y="4114"/>
                  </a:lnTo>
                  <a:lnTo>
                    <a:pt x="7184" y="4114"/>
                  </a:lnTo>
                  <a:lnTo>
                    <a:pt x="7316" y="4114"/>
                  </a:lnTo>
                  <a:lnTo>
                    <a:pt x="7316" y="4114"/>
                  </a:lnTo>
                  <a:lnTo>
                    <a:pt x="7525" y="4114"/>
                  </a:lnTo>
                  <a:lnTo>
                    <a:pt x="7752" y="4152"/>
                  </a:lnTo>
                  <a:lnTo>
                    <a:pt x="7752" y="4152"/>
                  </a:lnTo>
                  <a:lnTo>
                    <a:pt x="7961" y="4171"/>
                  </a:lnTo>
                  <a:lnTo>
                    <a:pt x="8188" y="4189"/>
                  </a:lnTo>
                  <a:lnTo>
                    <a:pt x="8188" y="4189"/>
                  </a:lnTo>
                  <a:lnTo>
                    <a:pt x="8359" y="4171"/>
                  </a:lnTo>
                  <a:lnTo>
                    <a:pt x="8359" y="4171"/>
                  </a:lnTo>
                  <a:lnTo>
                    <a:pt x="8492" y="4152"/>
                  </a:lnTo>
                  <a:lnTo>
                    <a:pt x="8624" y="4095"/>
                  </a:lnTo>
                  <a:lnTo>
                    <a:pt x="8738" y="4038"/>
                  </a:lnTo>
                  <a:lnTo>
                    <a:pt x="8833" y="3943"/>
                  </a:lnTo>
                  <a:lnTo>
                    <a:pt x="8927" y="3848"/>
                  </a:lnTo>
                  <a:lnTo>
                    <a:pt x="8984" y="3754"/>
                  </a:lnTo>
                  <a:lnTo>
                    <a:pt x="9117" y="3488"/>
                  </a:lnTo>
                  <a:lnTo>
                    <a:pt x="9117" y="3488"/>
                  </a:lnTo>
                  <a:lnTo>
                    <a:pt x="9174" y="3393"/>
                  </a:lnTo>
                  <a:lnTo>
                    <a:pt x="9231" y="3318"/>
                  </a:lnTo>
                  <a:lnTo>
                    <a:pt x="9307" y="3242"/>
                  </a:lnTo>
                  <a:lnTo>
                    <a:pt x="9401" y="3185"/>
                  </a:lnTo>
                  <a:lnTo>
                    <a:pt x="9401" y="3185"/>
                  </a:lnTo>
                  <a:lnTo>
                    <a:pt x="9401" y="3242"/>
                  </a:lnTo>
                  <a:lnTo>
                    <a:pt x="9420" y="3299"/>
                  </a:lnTo>
                  <a:lnTo>
                    <a:pt x="9439" y="3337"/>
                  </a:lnTo>
                  <a:lnTo>
                    <a:pt x="9496" y="3374"/>
                  </a:lnTo>
                  <a:lnTo>
                    <a:pt x="9496" y="3374"/>
                  </a:lnTo>
                  <a:lnTo>
                    <a:pt x="9913" y="3526"/>
                  </a:lnTo>
                  <a:lnTo>
                    <a:pt x="10330" y="3678"/>
                  </a:lnTo>
                  <a:lnTo>
                    <a:pt x="10330" y="3678"/>
                  </a:lnTo>
                  <a:lnTo>
                    <a:pt x="9818" y="4019"/>
                  </a:lnTo>
                  <a:lnTo>
                    <a:pt x="9288" y="4360"/>
                  </a:lnTo>
                  <a:lnTo>
                    <a:pt x="8757" y="4663"/>
                  </a:lnTo>
                  <a:lnTo>
                    <a:pt x="8226" y="4929"/>
                  </a:lnTo>
                  <a:lnTo>
                    <a:pt x="7961" y="5042"/>
                  </a:lnTo>
                  <a:lnTo>
                    <a:pt x="7696" y="5137"/>
                  </a:lnTo>
                  <a:lnTo>
                    <a:pt x="7430" y="5232"/>
                  </a:lnTo>
                  <a:lnTo>
                    <a:pt x="7146" y="5308"/>
                  </a:lnTo>
                  <a:lnTo>
                    <a:pt x="6881" y="5365"/>
                  </a:lnTo>
                  <a:lnTo>
                    <a:pt x="6596" y="5421"/>
                  </a:lnTo>
                  <a:lnTo>
                    <a:pt x="6331" y="5440"/>
                  </a:lnTo>
                  <a:lnTo>
                    <a:pt x="6047" y="5459"/>
                  </a:lnTo>
                  <a:lnTo>
                    <a:pt x="6047" y="5459"/>
                  </a:lnTo>
                  <a:lnTo>
                    <a:pt x="5781" y="5440"/>
                  </a:lnTo>
                  <a:lnTo>
                    <a:pt x="5516" y="5421"/>
                  </a:lnTo>
                  <a:lnTo>
                    <a:pt x="5232" y="5365"/>
                  </a:lnTo>
                  <a:lnTo>
                    <a:pt x="4966" y="5308"/>
                  </a:lnTo>
                  <a:lnTo>
                    <a:pt x="4682" y="5213"/>
                  </a:lnTo>
                  <a:lnTo>
                    <a:pt x="4398" y="5118"/>
                  </a:lnTo>
                  <a:lnTo>
                    <a:pt x="4132" y="4986"/>
                  </a:lnTo>
                  <a:lnTo>
                    <a:pt x="3848" y="4834"/>
                  </a:lnTo>
                  <a:lnTo>
                    <a:pt x="3848" y="4834"/>
                  </a:lnTo>
                  <a:lnTo>
                    <a:pt x="3431" y="4569"/>
                  </a:lnTo>
                  <a:lnTo>
                    <a:pt x="3014" y="4284"/>
                  </a:lnTo>
                  <a:lnTo>
                    <a:pt x="2616" y="4000"/>
                  </a:lnTo>
                  <a:lnTo>
                    <a:pt x="2237" y="3697"/>
                  </a:lnTo>
                  <a:lnTo>
                    <a:pt x="2237" y="3697"/>
                  </a:lnTo>
                  <a:lnTo>
                    <a:pt x="2445" y="3754"/>
                  </a:lnTo>
                  <a:lnTo>
                    <a:pt x="2673" y="3810"/>
                  </a:lnTo>
                  <a:lnTo>
                    <a:pt x="2900" y="3829"/>
                  </a:lnTo>
                  <a:lnTo>
                    <a:pt x="3147" y="3829"/>
                  </a:lnTo>
                  <a:lnTo>
                    <a:pt x="3147" y="3829"/>
                  </a:lnTo>
                  <a:lnTo>
                    <a:pt x="3412" y="3829"/>
                  </a:lnTo>
                  <a:lnTo>
                    <a:pt x="3677" y="3810"/>
                  </a:lnTo>
                  <a:lnTo>
                    <a:pt x="3924" y="3773"/>
                  </a:lnTo>
                  <a:lnTo>
                    <a:pt x="4170" y="3716"/>
                  </a:lnTo>
                  <a:lnTo>
                    <a:pt x="4170" y="3716"/>
                  </a:lnTo>
                  <a:lnTo>
                    <a:pt x="4227" y="3697"/>
                  </a:lnTo>
                  <a:lnTo>
                    <a:pt x="4265" y="3640"/>
                  </a:lnTo>
                  <a:lnTo>
                    <a:pt x="4284" y="3602"/>
                  </a:lnTo>
                  <a:lnTo>
                    <a:pt x="4284" y="3545"/>
                  </a:lnTo>
                  <a:lnTo>
                    <a:pt x="4265" y="3488"/>
                  </a:lnTo>
                  <a:lnTo>
                    <a:pt x="4227" y="3431"/>
                  </a:lnTo>
                  <a:lnTo>
                    <a:pt x="4189" y="3412"/>
                  </a:lnTo>
                  <a:lnTo>
                    <a:pt x="4132" y="3393"/>
                  </a:lnTo>
                  <a:lnTo>
                    <a:pt x="4132" y="3393"/>
                  </a:lnTo>
                  <a:lnTo>
                    <a:pt x="4094" y="3393"/>
                  </a:lnTo>
                  <a:lnTo>
                    <a:pt x="4094" y="3393"/>
                  </a:lnTo>
                  <a:lnTo>
                    <a:pt x="3639" y="3469"/>
                  </a:lnTo>
                  <a:lnTo>
                    <a:pt x="3412" y="3488"/>
                  </a:lnTo>
                  <a:lnTo>
                    <a:pt x="3166" y="3507"/>
                  </a:lnTo>
                  <a:lnTo>
                    <a:pt x="3166" y="3507"/>
                  </a:lnTo>
                  <a:lnTo>
                    <a:pt x="2900" y="3488"/>
                  </a:lnTo>
                  <a:lnTo>
                    <a:pt x="2635" y="3450"/>
                  </a:lnTo>
                  <a:lnTo>
                    <a:pt x="2370" y="3393"/>
                  </a:lnTo>
                  <a:lnTo>
                    <a:pt x="2123" y="3299"/>
                  </a:lnTo>
                  <a:lnTo>
                    <a:pt x="2123" y="3299"/>
                  </a:lnTo>
                  <a:lnTo>
                    <a:pt x="2028" y="3242"/>
                  </a:lnTo>
                  <a:lnTo>
                    <a:pt x="1953" y="3166"/>
                  </a:lnTo>
                  <a:lnTo>
                    <a:pt x="1896" y="3071"/>
                  </a:lnTo>
                  <a:lnTo>
                    <a:pt x="1858" y="2976"/>
                  </a:lnTo>
                  <a:lnTo>
                    <a:pt x="1820" y="2863"/>
                  </a:lnTo>
                  <a:lnTo>
                    <a:pt x="1801" y="2749"/>
                  </a:lnTo>
                  <a:lnTo>
                    <a:pt x="1763" y="2484"/>
                  </a:lnTo>
                  <a:lnTo>
                    <a:pt x="1763" y="1953"/>
                  </a:lnTo>
                  <a:lnTo>
                    <a:pt x="1744" y="1726"/>
                  </a:lnTo>
                  <a:lnTo>
                    <a:pt x="1725" y="1631"/>
                  </a:lnTo>
                  <a:lnTo>
                    <a:pt x="1706" y="1536"/>
                  </a:lnTo>
                  <a:lnTo>
                    <a:pt x="1706" y="1536"/>
                  </a:lnTo>
                  <a:lnTo>
                    <a:pt x="1668" y="1479"/>
                  </a:lnTo>
                  <a:lnTo>
                    <a:pt x="1649" y="1441"/>
                  </a:lnTo>
                  <a:lnTo>
                    <a:pt x="1593" y="1422"/>
                  </a:lnTo>
                  <a:lnTo>
                    <a:pt x="1536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22" y="1422"/>
                  </a:lnTo>
                  <a:lnTo>
                    <a:pt x="1384" y="1460"/>
                  </a:lnTo>
                  <a:lnTo>
                    <a:pt x="1346" y="1498"/>
                  </a:lnTo>
                  <a:lnTo>
                    <a:pt x="1346" y="1498"/>
                  </a:lnTo>
                  <a:lnTo>
                    <a:pt x="1346" y="1517"/>
                  </a:lnTo>
                  <a:lnTo>
                    <a:pt x="1346" y="1517"/>
                  </a:lnTo>
                  <a:lnTo>
                    <a:pt x="1327" y="1593"/>
                  </a:lnTo>
                  <a:lnTo>
                    <a:pt x="1327" y="1669"/>
                  </a:lnTo>
                  <a:lnTo>
                    <a:pt x="1365" y="1726"/>
                  </a:lnTo>
                  <a:lnTo>
                    <a:pt x="1422" y="1763"/>
                  </a:lnTo>
                  <a:lnTo>
                    <a:pt x="1422" y="1763"/>
                  </a:lnTo>
                  <a:lnTo>
                    <a:pt x="1441" y="1915"/>
                  </a:lnTo>
                  <a:lnTo>
                    <a:pt x="1460" y="2105"/>
                  </a:lnTo>
                  <a:lnTo>
                    <a:pt x="1460" y="2484"/>
                  </a:lnTo>
                  <a:lnTo>
                    <a:pt x="1479" y="2654"/>
                  </a:lnTo>
                  <a:lnTo>
                    <a:pt x="1498" y="2844"/>
                  </a:lnTo>
                  <a:lnTo>
                    <a:pt x="1517" y="3014"/>
                  </a:lnTo>
                  <a:lnTo>
                    <a:pt x="1574" y="31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34050" y="5070525"/>
              <a:ext cx="405650" cy="191450"/>
            </a:xfrm>
            <a:custGeom>
              <a:rect b="b" l="l" r="r" t="t"/>
              <a:pathLst>
                <a:path extrusionOk="0" fill="none" h="7658" w="16226">
                  <a:moveTo>
                    <a:pt x="15353" y="0"/>
                  </a:moveTo>
                  <a:lnTo>
                    <a:pt x="15353" y="0"/>
                  </a:ln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512" y="4701"/>
                  </a:lnTo>
                  <a:lnTo>
                    <a:pt x="4512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740" y="341"/>
                  </a:lnTo>
                  <a:lnTo>
                    <a:pt x="740" y="341"/>
                  </a:lnTo>
                  <a:lnTo>
                    <a:pt x="721" y="341"/>
                  </a:lnTo>
                  <a:lnTo>
                    <a:pt x="721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6995" y="7657"/>
                  </a:lnTo>
                  <a:lnTo>
                    <a:pt x="6995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410" y="19"/>
                  </a:lnTo>
                  <a:lnTo>
                    <a:pt x="15353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" name="Google Shape;64;p2"/>
          <p:cNvGrpSpPr/>
          <p:nvPr/>
        </p:nvGrpSpPr>
        <p:grpSpPr>
          <a:xfrm>
            <a:off x="1145245" y="727157"/>
            <a:ext cx="636765" cy="391233"/>
            <a:chOff x="83000" y="3568688"/>
            <a:chExt cx="468175" cy="287650"/>
          </a:xfrm>
        </p:grpSpPr>
        <p:sp>
          <p:nvSpPr>
            <p:cNvPr id="65" name="Google Shape;65;p2"/>
            <p:cNvSpPr/>
            <p:nvPr/>
          </p:nvSpPr>
          <p:spPr>
            <a:xfrm>
              <a:off x="83000" y="3568688"/>
              <a:ext cx="468175" cy="287650"/>
            </a:xfrm>
            <a:custGeom>
              <a:rect b="b" l="l" r="r" t="t"/>
              <a:pathLst>
                <a:path extrusionOk="0" h="11506" w="18727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37500" y="3615613"/>
              <a:ext cx="388575" cy="158750"/>
            </a:xfrm>
            <a:custGeom>
              <a:rect b="b" l="l" r="r" t="t"/>
              <a:pathLst>
                <a:path extrusionOk="0" fill="none" h="6350" w="15543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2475" y="3576763"/>
              <a:ext cx="450650" cy="270575"/>
            </a:xfrm>
            <a:custGeom>
              <a:rect b="b" l="l" r="r" t="t"/>
              <a:pathLst>
                <a:path extrusionOk="0" fill="none" h="10823" w="18026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83000" y="3568688"/>
              <a:ext cx="468175" cy="287650"/>
            </a:xfrm>
            <a:custGeom>
              <a:rect b="b" l="l" r="r" t="t"/>
              <a:pathLst>
                <a:path extrusionOk="0" fill="none" h="11506" w="18727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68300" y="3633138"/>
              <a:ext cx="329825" cy="102850"/>
            </a:xfrm>
            <a:custGeom>
              <a:rect b="b" l="l" r="r" t="t"/>
              <a:pathLst>
                <a:path extrusionOk="0" h="4114" w="13193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68300" y="3633138"/>
              <a:ext cx="329825" cy="102850"/>
            </a:xfrm>
            <a:custGeom>
              <a:rect b="b" l="l" r="r" t="t"/>
              <a:pathLst>
                <a:path extrusionOk="0" fill="none" h="4114" w="13193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>
            <a:off x="7811054" y="1118401"/>
            <a:ext cx="474981" cy="650298"/>
            <a:chOff x="1060100" y="3348113"/>
            <a:chExt cx="349225" cy="478125"/>
          </a:xfrm>
        </p:grpSpPr>
        <p:sp>
          <p:nvSpPr>
            <p:cNvPr id="72" name="Google Shape;72;p2"/>
            <p:cNvSpPr/>
            <p:nvPr/>
          </p:nvSpPr>
          <p:spPr>
            <a:xfrm>
              <a:off x="1060100" y="3348113"/>
              <a:ext cx="349225" cy="478125"/>
            </a:xfrm>
            <a:custGeom>
              <a:rect b="b" l="l" r="r" t="t"/>
              <a:pathLst>
                <a:path extrusionOk="0" h="19125" w="13969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060100" y="3348113"/>
              <a:ext cx="349225" cy="478125"/>
            </a:xfrm>
            <a:custGeom>
              <a:rect b="b" l="l" r="r" t="t"/>
              <a:pathLst>
                <a:path extrusionOk="0" fill="none" h="19125" w="13969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4225982" y="322310"/>
            <a:ext cx="864242" cy="434382"/>
            <a:chOff x="-520650" y="4377063"/>
            <a:chExt cx="635425" cy="319375"/>
          </a:xfrm>
        </p:grpSpPr>
        <p:sp>
          <p:nvSpPr>
            <p:cNvPr id="75" name="Google Shape;75;p2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h="11373" w="25417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fill="none" h="11373" w="25417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h="11430" w="20282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-342025" y="4633863"/>
              <a:ext cx="28450" cy="13300"/>
            </a:xfrm>
            <a:custGeom>
              <a:rect b="b" l="l" r="r" t="t"/>
              <a:pathLst>
                <a:path extrusionOk="0" fill="none" h="532" w="1138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-258625" y="4622038"/>
              <a:ext cx="93375" cy="31750"/>
            </a:xfrm>
            <a:custGeom>
              <a:rect b="b" l="l" r="r" t="t"/>
              <a:pathLst>
                <a:path extrusionOk="0" fill="none" h="1270" w="3735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-234000" y="4605913"/>
              <a:ext cx="78225" cy="30350"/>
            </a:xfrm>
            <a:custGeom>
              <a:rect b="b" l="l" r="r" t="t"/>
              <a:pathLst>
                <a:path extrusionOk="0" fill="none" h="1214" w="3129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-51575" y="4600238"/>
              <a:ext cx="18525" cy="14700"/>
            </a:xfrm>
            <a:custGeom>
              <a:rect b="b" l="l" r="r" t="t"/>
              <a:pathLst>
                <a:path extrusionOk="0" fill="none" h="588" w="741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149175" y="4596438"/>
              <a:ext cx="85800" cy="32725"/>
            </a:xfrm>
            <a:custGeom>
              <a:rect b="b" l="l" r="r" t="t"/>
              <a:pathLst>
                <a:path extrusionOk="0" fill="none" h="1309" w="3432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-306025" y="4583163"/>
              <a:ext cx="84375" cy="64000"/>
            </a:xfrm>
            <a:custGeom>
              <a:rect b="b" l="l" r="r" t="t"/>
              <a:pathLst>
                <a:path extrusionOk="0" fill="none" h="2560" w="3375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432525" y="4581763"/>
              <a:ext cx="138850" cy="58775"/>
            </a:xfrm>
            <a:custGeom>
              <a:rect b="b" l="l" r="r" t="t"/>
              <a:pathLst>
                <a:path extrusionOk="0" fill="none" h="2351" w="5554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76200" y="4581763"/>
              <a:ext cx="19925" cy="29875"/>
            </a:xfrm>
            <a:custGeom>
              <a:rect b="b" l="l" r="r" t="t"/>
              <a:pathLst>
                <a:path extrusionOk="0" fill="none" h="1195" w="797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-287525" y="4579863"/>
              <a:ext cx="18025" cy="12800"/>
            </a:xfrm>
            <a:custGeom>
              <a:rect b="b" l="l" r="r" t="t"/>
              <a:pathLst>
                <a:path extrusionOk="0" fill="none" h="512" w="721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339650" y="4577488"/>
              <a:ext cx="103800" cy="52625"/>
            </a:xfrm>
            <a:custGeom>
              <a:rect b="b" l="l" r="r" t="t"/>
              <a:pathLst>
                <a:path extrusionOk="0" fill="none" h="2105" w="4152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-442950" y="4575588"/>
              <a:ext cx="24675" cy="23725"/>
            </a:xfrm>
            <a:custGeom>
              <a:rect b="b" l="l" r="r" t="t"/>
              <a:pathLst>
                <a:path extrusionOk="0" fill="none" h="949" w="987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216450" y="4571813"/>
              <a:ext cx="79625" cy="43600"/>
            </a:xfrm>
            <a:custGeom>
              <a:rect b="b" l="l" r="r" t="t"/>
              <a:pathLst>
                <a:path extrusionOk="0" fill="none" h="1744" w="3185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-107950" y="4569438"/>
              <a:ext cx="27975" cy="22300"/>
            </a:xfrm>
            <a:custGeom>
              <a:rect b="b" l="l" r="r" t="t"/>
              <a:pathLst>
                <a:path extrusionOk="0" fill="none" h="892" w="1119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-43025" y="4556163"/>
              <a:ext cx="83875" cy="24675"/>
            </a:xfrm>
            <a:custGeom>
              <a:rect b="b" l="l" r="r" t="t"/>
              <a:pathLst>
                <a:path extrusionOk="0" fill="none" h="987" w="3355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-308850" y="4550488"/>
              <a:ext cx="105200" cy="25125"/>
            </a:xfrm>
            <a:custGeom>
              <a:rect b="b" l="l" r="r" t="t"/>
              <a:pathLst>
                <a:path extrusionOk="0" fill="none" h="1005" w="4208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-347225" y="4550013"/>
              <a:ext cx="54500" cy="31300"/>
            </a:xfrm>
            <a:custGeom>
              <a:rect b="b" l="l" r="r" t="t"/>
              <a:pathLst>
                <a:path extrusionOk="0" fill="none" h="1252" w="218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-406475" y="4542888"/>
              <a:ext cx="69700" cy="54050"/>
            </a:xfrm>
            <a:custGeom>
              <a:rect b="b" l="l" r="r" t="t"/>
              <a:pathLst>
                <a:path extrusionOk="0" fill="none" h="2162" w="2788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-281375" y="4539588"/>
              <a:ext cx="167775" cy="53550"/>
            </a:xfrm>
            <a:custGeom>
              <a:rect b="b" l="l" r="r" t="t"/>
              <a:pathLst>
                <a:path extrusionOk="0" fill="none" h="2142" w="6711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-61525" y="4530588"/>
              <a:ext cx="102375" cy="31275"/>
            </a:xfrm>
            <a:custGeom>
              <a:rect b="b" l="l" r="r" t="t"/>
              <a:pathLst>
                <a:path extrusionOk="0" fill="none" h="1251" w="4095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-418775" y="4519688"/>
              <a:ext cx="59250" cy="69200"/>
            </a:xfrm>
            <a:custGeom>
              <a:rect b="b" l="l" r="r" t="t"/>
              <a:pathLst>
                <a:path extrusionOk="0" fill="none" h="2768" w="237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-27400" y="4505463"/>
              <a:ext cx="53575" cy="18975"/>
            </a:xfrm>
            <a:custGeom>
              <a:rect b="b" l="l" r="r" t="t"/>
              <a:pathLst>
                <a:path extrusionOk="0" fill="none" h="759" w="2143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-236350" y="4504513"/>
              <a:ext cx="154475" cy="65425"/>
            </a:xfrm>
            <a:custGeom>
              <a:rect b="b" l="l" r="r" t="t"/>
              <a:pathLst>
                <a:path extrusionOk="0" fill="none" h="2617" w="6179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-152500" y="4498363"/>
              <a:ext cx="114225" cy="94775"/>
            </a:xfrm>
            <a:custGeom>
              <a:rect b="b" l="l" r="r" t="t"/>
              <a:pathLst>
                <a:path extrusionOk="0" fill="none" h="3791" w="4569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-76675" y="4492663"/>
              <a:ext cx="100475" cy="40300"/>
            </a:xfrm>
            <a:custGeom>
              <a:rect b="b" l="l" r="r" t="t"/>
              <a:pathLst>
                <a:path extrusionOk="0" fill="none" h="1612" w="4019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-361925" y="4475138"/>
              <a:ext cx="177725" cy="60675"/>
            </a:xfrm>
            <a:custGeom>
              <a:rect b="b" l="l" r="r" t="t"/>
              <a:pathLst>
                <a:path extrusionOk="0" fill="none" h="2427" w="7109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-448175" y="4474663"/>
              <a:ext cx="131775" cy="95750"/>
            </a:xfrm>
            <a:custGeom>
              <a:rect b="b" l="l" r="r" t="t"/>
              <a:pathLst>
                <a:path extrusionOk="0" fill="none" h="3830" w="5271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-155800" y="4435338"/>
              <a:ext cx="146425" cy="81050"/>
            </a:xfrm>
            <a:custGeom>
              <a:rect b="b" l="l" r="r" t="t"/>
              <a:pathLst>
                <a:path extrusionOk="0" fill="none" h="3242" w="5857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-144425" y="4409738"/>
              <a:ext cx="129375" cy="35575"/>
            </a:xfrm>
            <a:custGeom>
              <a:rect b="b" l="l" r="r" t="t"/>
              <a:pathLst>
                <a:path extrusionOk="0" fill="none" h="1423" w="5175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fill="none" h="11430" w="20282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1"/>
          <p:cNvSpPr txBox="1"/>
          <p:nvPr>
            <p:ph hasCustomPrompt="1" type="title"/>
          </p:nvPr>
        </p:nvSpPr>
        <p:spPr>
          <a:xfrm>
            <a:off x="1403777" y="1447638"/>
            <a:ext cx="6336600" cy="171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7" name="Google Shape;287;p11"/>
          <p:cNvSpPr txBox="1"/>
          <p:nvPr>
            <p:ph idx="1" type="body"/>
          </p:nvPr>
        </p:nvSpPr>
        <p:spPr>
          <a:xfrm>
            <a:off x="1403623" y="3330162"/>
            <a:ext cx="6336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grpSp>
        <p:nvGrpSpPr>
          <p:cNvPr id="288" name="Google Shape;288;p11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89" name="Google Shape;289;p11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2_1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3"/>
          <p:cNvSpPr txBox="1"/>
          <p:nvPr>
            <p:ph idx="1" type="subTitle"/>
          </p:nvPr>
        </p:nvSpPr>
        <p:spPr>
          <a:xfrm>
            <a:off x="713225" y="1012850"/>
            <a:ext cx="3858900" cy="3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0" name="Google Shape;310;p13"/>
          <p:cNvSpPr txBox="1"/>
          <p:nvPr>
            <p:ph idx="2" type="subTitle"/>
          </p:nvPr>
        </p:nvSpPr>
        <p:spPr>
          <a:xfrm>
            <a:off x="4572025" y="1012850"/>
            <a:ext cx="3858900" cy="3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11" name="Google Shape;311;p13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312" name="Google Shape;312;p13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3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3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3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3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3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3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" name="Google Shape;330;p13"/>
          <p:cNvGrpSpPr/>
          <p:nvPr/>
        </p:nvGrpSpPr>
        <p:grpSpPr>
          <a:xfrm>
            <a:off x="8153629" y="-106649"/>
            <a:ext cx="1092881" cy="2126673"/>
            <a:chOff x="605795" y="3348113"/>
            <a:chExt cx="803530" cy="1563615"/>
          </a:xfrm>
        </p:grpSpPr>
        <p:sp>
          <p:nvSpPr>
            <p:cNvPr id="331" name="Google Shape;331;p13"/>
            <p:cNvSpPr/>
            <p:nvPr/>
          </p:nvSpPr>
          <p:spPr>
            <a:xfrm>
              <a:off x="605795" y="4433603"/>
              <a:ext cx="349225" cy="478125"/>
            </a:xfrm>
            <a:custGeom>
              <a:rect b="b" l="l" r="r" t="t"/>
              <a:pathLst>
                <a:path extrusionOk="0" h="19125" w="13969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060100" y="3348113"/>
              <a:ext cx="349225" cy="478125"/>
            </a:xfrm>
            <a:custGeom>
              <a:rect b="b" l="l" r="r" t="t"/>
              <a:pathLst>
                <a:path extrusionOk="0" fill="none" h="19125" w="13969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p13"/>
          <p:cNvGrpSpPr/>
          <p:nvPr/>
        </p:nvGrpSpPr>
        <p:grpSpPr>
          <a:xfrm>
            <a:off x="364404" y="-5"/>
            <a:ext cx="584571" cy="437000"/>
            <a:chOff x="-522075" y="3957700"/>
            <a:chExt cx="429800" cy="321300"/>
          </a:xfrm>
        </p:grpSpPr>
        <p:sp>
          <p:nvSpPr>
            <p:cNvPr id="334" name="Google Shape;334;p13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h="9137" w="14482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fill="none" h="9137" w="14482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h="3868" w="17192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fill="none" h="3868" w="17192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h="3413" w="13116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fill="none" h="3413" w="13116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h="532" w="702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fill="none" h="532" w="702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h="418" w="797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fill="none" h="418" w="797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fill="none" h="456" w="475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" name="Google Shape;346;p13"/>
          <p:cNvGrpSpPr/>
          <p:nvPr/>
        </p:nvGrpSpPr>
        <p:grpSpPr>
          <a:xfrm>
            <a:off x="7213182" y="4107360"/>
            <a:ext cx="864242" cy="434382"/>
            <a:chOff x="-520650" y="4377063"/>
            <a:chExt cx="635425" cy="319375"/>
          </a:xfrm>
        </p:grpSpPr>
        <p:sp>
          <p:nvSpPr>
            <p:cNvPr id="347" name="Google Shape;347;p13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h="11373" w="25417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fill="none" h="11373" w="25417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h="11430" w="20282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-342025" y="4633863"/>
              <a:ext cx="28450" cy="13300"/>
            </a:xfrm>
            <a:custGeom>
              <a:rect b="b" l="l" r="r" t="t"/>
              <a:pathLst>
                <a:path extrusionOk="0" fill="none" h="532" w="1138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-258625" y="4622038"/>
              <a:ext cx="93375" cy="31750"/>
            </a:xfrm>
            <a:custGeom>
              <a:rect b="b" l="l" r="r" t="t"/>
              <a:pathLst>
                <a:path extrusionOk="0" fill="none" h="1270" w="3735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-234000" y="4605913"/>
              <a:ext cx="78225" cy="30350"/>
            </a:xfrm>
            <a:custGeom>
              <a:rect b="b" l="l" r="r" t="t"/>
              <a:pathLst>
                <a:path extrusionOk="0" fill="none" h="1214" w="3129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-51575" y="4600238"/>
              <a:ext cx="18525" cy="14700"/>
            </a:xfrm>
            <a:custGeom>
              <a:rect b="b" l="l" r="r" t="t"/>
              <a:pathLst>
                <a:path extrusionOk="0" fill="none" h="588" w="741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-149175" y="4596438"/>
              <a:ext cx="85800" cy="32725"/>
            </a:xfrm>
            <a:custGeom>
              <a:rect b="b" l="l" r="r" t="t"/>
              <a:pathLst>
                <a:path extrusionOk="0" fill="none" h="1309" w="3432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-306025" y="4583163"/>
              <a:ext cx="84375" cy="64000"/>
            </a:xfrm>
            <a:custGeom>
              <a:rect b="b" l="l" r="r" t="t"/>
              <a:pathLst>
                <a:path extrusionOk="0" fill="none" h="2560" w="3375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-432525" y="4581763"/>
              <a:ext cx="138850" cy="58775"/>
            </a:xfrm>
            <a:custGeom>
              <a:rect b="b" l="l" r="r" t="t"/>
              <a:pathLst>
                <a:path extrusionOk="0" fill="none" h="2351" w="5554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-76200" y="4581763"/>
              <a:ext cx="19925" cy="29875"/>
            </a:xfrm>
            <a:custGeom>
              <a:rect b="b" l="l" r="r" t="t"/>
              <a:pathLst>
                <a:path extrusionOk="0" fill="none" h="1195" w="797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-287525" y="4579863"/>
              <a:ext cx="18025" cy="12800"/>
            </a:xfrm>
            <a:custGeom>
              <a:rect b="b" l="l" r="r" t="t"/>
              <a:pathLst>
                <a:path extrusionOk="0" fill="none" h="512" w="721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-339650" y="4577488"/>
              <a:ext cx="103800" cy="52625"/>
            </a:xfrm>
            <a:custGeom>
              <a:rect b="b" l="l" r="r" t="t"/>
              <a:pathLst>
                <a:path extrusionOk="0" fill="none" h="2105" w="4152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-442950" y="4575588"/>
              <a:ext cx="24675" cy="23725"/>
            </a:xfrm>
            <a:custGeom>
              <a:rect b="b" l="l" r="r" t="t"/>
              <a:pathLst>
                <a:path extrusionOk="0" fill="none" h="949" w="987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-216450" y="4571813"/>
              <a:ext cx="79625" cy="43600"/>
            </a:xfrm>
            <a:custGeom>
              <a:rect b="b" l="l" r="r" t="t"/>
              <a:pathLst>
                <a:path extrusionOk="0" fill="none" h="1744" w="3185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-107950" y="4569438"/>
              <a:ext cx="27975" cy="22300"/>
            </a:xfrm>
            <a:custGeom>
              <a:rect b="b" l="l" r="r" t="t"/>
              <a:pathLst>
                <a:path extrusionOk="0" fill="none" h="892" w="1119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-43025" y="4556163"/>
              <a:ext cx="83875" cy="24675"/>
            </a:xfrm>
            <a:custGeom>
              <a:rect b="b" l="l" r="r" t="t"/>
              <a:pathLst>
                <a:path extrusionOk="0" fill="none" h="987" w="3355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-308850" y="4550488"/>
              <a:ext cx="105200" cy="25125"/>
            </a:xfrm>
            <a:custGeom>
              <a:rect b="b" l="l" r="r" t="t"/>
              <a:pathLst>
                <a:path extrusionOk="0" fill="none" h="1005" w="4208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-347225" y="4550013"/>
              <a:ext cx="54500" cy="31300"/>
            </a:xfrm>
            <a:custGeom>
              <a:rect b="b" l="l" r="r" t="t"/>
              <a:pathLst>
                <a:path extrusionOk="0" fill="none" h="1252" w="218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-406475" y="4542888"/>
              <a:ext cx="69700" cy="54050"/>
            </a:xfrm>
            <a:custGeom>
              <a:rect b="b" l="l" r="r" t="t"/>
              <a:pathLst>
                <a:path extrusionOk="0" fill="none" h="2162" w="2788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-281375" y="4539588"/>
              <a:ext cx="167775" cy="53550"/>
            </a:xfrm>
            <a:custGeom>
              <a:rect b="b" l="l" r="r" t="t"/>
              <a:pathLst>
                <a:path extrusionOk="0" fill="none" h="2142" w="6711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-61525" y="4530588"/>
              <a:ext cx="102375" cy="31275"/>
            </a:xfrm>
            <a:custGeom>
              <a:rect b="b" l="l" r="r" t="t"/>
              <a:pathLst>
                <a:path extrusionOk="0" fill="none" h="1251" w="4095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-418775" y="4519688"/>
              <a:ext cx="59250" cy="69200"/>
            </a:xfrm>
            <a:custGeom>
              <a:rect b="b" l="l" r="r" t="t"/>
              <a:pathLst>
                <a:path extrusionOk="0" fill="none" h="2768" w="237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-27400" y="4505463"/>
              <a:ext cx="53575" cy="18975"/>
            </a:xfrm>
            <a:custGeom>
              <a:rect b="b" l="l" r="r" t="t"/>
              <a:pathLst>
                <a:path extrusionOk="0" fill="none" h="759" w="2143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-236350" y="4504513"/>
              <a:ext cx="154475" cy="65425"/>
            </a:xfrm>
            <a:custGeom>
              <a:rect b="b" l="l" r="r" t="t"/>
              <a:pathLst>
                <a:path extrusionOk="0" fill="none" h="2617" w="6179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-152500" y="4498363"/>
              <a:ext cx="114225" cy="94775"/>
            </a:xfrm>
            <a:custGeom>
              <a:rect b="b" l="l" r="r" t="t"/>
              <a:pathLst>
                <a:path extrusionOk="0" fill="none" h="3791" w="4569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-76675" y="4492663"/>
              <a:ext cx="100475" cy="40300"/>
            </a:xfrm>
            <a:custGeom>
              <a:rect b="b" l="l" r="r" t="t"/>
              <a:pathLst>
                <a:path extrusionOk="0" fill="none" h="1612" w="4019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-361925" y="4475138"/>
              <a:ext cx="177725" cy="60675"/>
            </a:xfrm>
            <a:custGeom>
              <a:rect b="b" l="l" r="r" t="t"/>
              <a:pathLst>
                <a:path extrusionOk="0" fill="none" h="2427" w="7109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3"/>
            <p:cNvSpPr/>
            <p:nvPr/>
          </p:nvSpPr>
          <p:spPr>
            <a:xfrm>
              <a:off x="-448175" y="4474663"/>
              <a:ext cx="131775" cy="95750"/>
            </a:xfrm>
            <a:custGeom>
              <a:rect b="b" l="l" r="r" t="t"/>
              <a:pathLst>
                <a:path extrusionOk="0" fill="none" h="3830" w="5271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3"/>
            <p:cNvSpPr/>
            <p:nvPr/>
          </p:nvSpPr>
          <p:spPr>
            <a:xfrm>
              <a:off x="-155800" y="4435338"/>
              <a:ext cx="146425" cy="81050"/>
            </a:xfrm>
            <a:custGeom>
              <a:rect b="b" l="l" r="r" t="t"/>
              <a:pathLst>
                <a:path extrusionOk="0" fill="none" h="3242" w="5857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-144425" y="4409738"/>
              <a:ext cx="129375" cy="35575"/>
            </a:xfrm>
            <a:custGeom>
              <a:rect b="b" l="l" r="r" t="t"/>
              <a:pathLst>
                <a:path extrusionOk="0" fill="none" h="1423" w="5175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fill="none" h="11430" w="20282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9" name="Google Shape;379;p13"/>
          <p:cNvSpPr txBox="1"/>
          <p:nvPr>
            <p:ph type="title"/>
          </p:nvPr>
        </p:nvSpPr>
        <p:spPr>
          <a:xfrm>
            <a:off x="713250" y="530350"/>
            <a:ext cx="7717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0">
    <p:bg>
      <p:bgPr>
        <a:solidFill>
          <a:schemeClr val="lt2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14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382" name="Google Shape;382;p14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" name="Google Shape;400;p14"/>
          <p:cNvSpPr txBox="1"/>
          <p:nvPr>
            <p:ph type="title"/>
          </p:nvPr>
        </p:nvSpPr>
        <p:spPr>
          <a:xfrm>
            <a:off x="1822109" y="1191274"/>
            <a:ext cx="2553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hlink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1" name="Google Shape;401;p14"/>
          <p:cNvSpPr txBox="1"/>
          <p:nvPr>
            <p:ph idx="1" type="subTitle"/>
          </p:nvPr>
        </p:nvSpPr>
        <p:spPr>
          <a:xfrm>
            <a:off x="1822109" y="1557412"/>
            <a:ext cx="2553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2" name="Google Shape;402;p14"/>
          <p:cNvSpPr txBox="1"/>
          <p:nvPr>
            <p:ph idx="2" type="title"/>
          </p:nvPr>
        </p:nvSpPr>
        <p:spPr>
          <a:xfrm>
            <a:off x="1822109" y="3651888"/>
            <a:ext cx="2556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3" name="Google Shape;403;p14"/>
          <p:cNvSpPr txBox="1"/>
          <p:nvPr>
            <p:ph idx="3" type="subTitle"/>
          </p:nvPr>
        </p:nvSpPr>
        <p:spPr>
          <a:xfrm>
            <a:off x="1822109" y="4018700"/>
            <a:ext cx="2556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4" name="Google Shape;404;p14"/>
          <p:cNvSpPr txBox="1"/>
          <p:nvPr>
            <p:ph idx="4" type="title"/>
          </p:nvPr>
        </p:nvSpPr>
        <p:spPr>
          <a:xfrm flipH="1">
            <a:off x="5759671" y="1191278"/>
            <a:ext cx="2553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5" name="Google Shape;405;p14"/>
          <p:cNvSpPr txBox="1"/>
          <p:nvPr>
            <p:ph idx="5" type="subTitle"/>
          </p:nvPr>
        </p:nvSpPr>
        <p:spPr>
          <a:xfrm flipH="1">
            <a:off x="5759703" y="1557419"/>
            <a:ext cx="2553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6" name="Google Shape;406;p14"/>
          <p:cNvSpPr txBox="1"/>
          <p:nvPr>
            <p:ph hasCustomPrompt="1" idx="6" type="title"/>
          </p:nvPr>
        </p:nvSpPr>
        <p:spPr>
          <a:xfrm>
            <a:off x="921375" y="1433779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7" name="Google Shape;407;p14"/>
          <p:cNvSpPr txBox="1"/>
          <p:nvPr>
            <p:ph hasCustomPrompt="1" idx="7" type="title"/>
          </p:nvPr>
        </p:nvSpPr>
        <p:spPr>
          <a:xfrm flipH="1">
            <a:off x="4855005" y="1433779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8" name="Google Shape;408;p14"/>
          <p:cNvSpPr txBox="1"/>
          <p:nvPr>
            <p:ph hasCustomPrompt="1" idx="8" type="title"/>
          </p:nvPr>
        </p:nvSpPr>
        <p:spPr>
          <a:xfrm>
            <a:off x="921375" y="3894841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9" name="Google Shape;409;p14"/>
          <p:cNvSpPr txBox="1"/>
          <p:nvPr>
            <p:ph idx="9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0" name="Google Shape;410;p14"/>
          <p:cNvSpPr txBox="1"/>
          <p:nvPr>
            <p:ph idx="13" type="title"/>
          </p:nvPr>
        </p:nvSpPr>
        <p:spPr>
          <a:xfrm>
            <a:off x="1822109" y="2420194"/>
            <a:ext cx="2553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1" name="Google Shape;411;p14"/>
          <p:cNvSpPr txBox="1"/>
          <p:nvPr>
            <p:ph idx="14" type="subTitle"/>
          </p:nvPr>
        </p:nvSpPr>
        <p:spPr>
          <a:xfrm>
            <a:off x="1822109" y="2787571"/>
            <a:ext cx="2553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2" name="Google Shape;412;p14"/>
          <p:cNvSpPr txBox="1"/>
          <p:nvPr>
            <p:ph idx="15" type="title"/>
          </p:nvPr>
        </p:nvSpPr>
        <p:spPr>
          <a:xfrm>
            <a:off x="5759770" y="3651888"/>
            <a:ext cx="2556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3" name="Google Shape;413;p14"/>
          <p:cNvSpPr txBox="1"/>
          <p:nvPr>
            <p:ph idx="16" type="subTitle"/>
          </p:nvPr>
        </p:nvSpPr>
        <p:spPr>
          <a:xfrm>
            <a:off x="5759770" y="4018700"/>
            <a:ext cx="2556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4" name="Google Shape;414;p14"/>
          <p:cNvSpPr txBox="1"/>
          <p:nvPr>
            <p:ph idx="17" type="title"/>
          </p:nvPr>
        </p:nvSpPr>
        <p:spPr>
          <a:xfrm flipH="1">
            <a:off x="5759671" y="2420194"/>
            <a:ext cx="2553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5" name="Google Shape;415;p14"/>
          <p:cNvSpPr txBox="1"/>
          <p:nvPr>
            <p:ph idx="18" type="subTitle"/>
          </p:nvPr>
        </p:nvSpPr>
        <p:spPr>
          <a:xfrm flipH="1">
            <a:off x="5759703" y="2787571"/>
            <a:ext cx="2553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6" name="Google Shape;416;p14"/>
          <p:cNvSpPr txBox="1"/>
          <p:nvPr>
            <p:ph hasCustomPrompt="1" idx="19" type="title"/>
          </p:nvPr>
        </p:nvSpPr>
        <p:spPr>
          <a:xfrm>
            <a:off x="921375" y="2663512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7" name="Google Shape;417;p14"/>
          <p:cNvSpPr txBox="1"/>
          <p:nvPr>
            <p:ph hasCustomPrompt="1" idx="20" type="title"/>
          </p:nvPr>
        </p:nvSpPr>
        <p:spPr>
          <a:xfrm flipH="1">
            <a:off x="4855005" y="2663512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8" name="Google Shape;418;p14"/>
          <p:cNvSpPr txBox="1"/>
          <p:nvPr>
            <p:ph hasCustomPrompt="1" idx="21" type="title"/>
          </p:nvPr>
        </p:nvSpPr>
        <p:spPr>
          <a:xfrm>
            <a:off x="4855005" y="3894841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2">
    <p:bg>
      <p:bgPr>
        <a:solidFill>
          <a:schemeClr val="accent1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Google Shape;420;p15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421" name="Google Shape;421;p15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9" name="Google Shape;439;p15"/>
          <p:cNvSpPr txBox="1"/>
          <p:nvPr>
            <p:ph type="title"/>
          </p:nvPr>
        </p:nvSpPr>
        <p:spPr>
          <a:xfrm>
            <a:off x="1168950" y="3034700"/>
            <a:ext cx="68061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0" name="Google Shape;440;p15"/>
          <p:cNvSpPr txBox="1"/>
          <p:nvPr>
            <p:ph idx="1" type="subTitle"/>
          </p:nvPr>
        </p:nvSpPr>
        <p:spPr>
          <a:xfrm>
            <a:off x="1170300" y="1743100"/>
            <a:ext cx="6803400" cy="12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3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16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443" name="Google Shape;443;p16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1" name="Google Shape;461;p16"/>
          <p:cNvSpPr txBox="1"/>
          <p:nvPr>
            <p:ph hasCustomPrompt="1" type="title"/>
          </p:nvPr>
        </p:nvSpPr>
        <p:spPr>
          <a:xfrm>
            <a:off x="4352925" y="871624"/>
            <a:ext cx="4039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2" name="Google Shape;462;p16"/>
          <p:cNvSpPr txBox="1"/>
          <p:nvPr>
            <p:ph idx="1" type="subTitle"/>
          </p:nvPr>
        </p:nvSpPr>
        <p:spPr>
          <a:xfrm>
            <a:off x="4352925" y="1418314"/>
            <a:ext cx="40398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63" name="Google Shape;463;p16"/>
          <p:cNvSpPr txBox="1"/>
          <p:nvPr>
            <p:ph hasCustomPrompt="1" idx="2" type="title"/>
          </p:nvPr>
        </p:nvSpPr>
        <p:spPr>
          <a:xfrm>
            <a:off x="4352925" y="2110592"/>
            <a:ext cx="4039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4" name="Google Shape;464;p16"/>
          <p:cNvSpPr txBox="1"/>
          <p:nvPr>
            <p:ph idx="3" type="subTitle"/>
          </p:nvPr>
        </p:nvSpPr>
        <p:spPr>
          <a:xfrm>
            <a:off x="4352925" y="2660129"/>
            <a:ext cx="40398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65" name="Google Shape;465;p16"/>
          <p:cNvSpPr txBox="1"/>
          <p:nvPr>
            <p:ph hasCustomPrompt="1" idx="4" type="title"/>
          </p:nvPr>
        </p:nvSpPr>
        <p:spPr>
          <a:xfrm>
            <a:off x="4352925" y="3358497"/>
            <a:ext cx="4039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6" name="Google Shape;466;p16"/>
          <p:cNvSpPr txBox="1"/>
          <p:nvPr>
            <p:ph idx="5" type="subTitle"/>
          </p:nvPr>
        </p:nvSpPr>
        <p:spPr>
          <a:xfrm>
            <a:off x="4353208" y="3906176"/>
            <a:ext cx="40392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4">
    <p:bg>
      <p:bgPr>
        <a:solidFill>
          <a:schemeClr val="lt2"/>
        </a:solid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17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469" name="Google Shape;469;p17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7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" name="Google Shape;487;p17"/>
          <p:cNvSpPr txBox="1"/>
          <p:nvPr>
            <p:ph hasCustomPrompt="1" type="title"/>
          </p:nvPr>
        </p:nvSpPr>
        <p:spPr>
          <a:xfrm>
            <a:off x="1973081" y="3843201"/>
            <a:ext cx="1371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88" name="Google Shape;488;p17"/>
          <p:cNvSpPr txBox="1"/>
          <p:nvPr>
            <p:ph idx="1" type="subTitle"/>
          </p:nvPr>
        </p:nvSpPr>
        <p:spPr>
          <a:xfrm>
            <a:off x="1169231" y="2669663"/>
            <a:ext cx="29793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89" name="Google Shape;489;p17"/>
          <p:cNvSpPr txBox="1"/>
          <p:nvPr>
            <p:ph hasCustomPrompt="1" idx="2" type="title"/>
          </p:nvPr>
        </p:nvSpPr>
        <p:spPr>
          <a:xfrm>
            <a:off x="5799319" y="3843201"/>
            <a:ext cx="1371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90" name="Google Shape;490;p17"/>
          <p:cNvSpPr txBox="1"/>
          <p:nvPr>
            <p:ph idx="3" type="subTitle"/>
          </p:nvPr>
        </p:nvSpPr>
        <p:spPr>
          <a:xfrm>
            <a:off x="4995469" y="2669663"/>
            <a:ext cx="29793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91" name="Google Shape;491;p17"/>
          <p:cNvSpPr txBox="1"/>
          <p:nvPr>
            <p:ph idx="4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2" name="Google Shape;492;p17"/>
          <p:cNvSpPr txBox="1"/>
          <p:nvPr>
            <p:ph idx="5" type="subTitle"/>
          </p:nvPr>
        </p:nvSpPr>
        <p:spPr>
          <a:xfrm>
            <a:off x="1169231" y="2303963"/>
            <a:ext cx="2979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b="1" sz="24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493" name="Google Shape;493;p17"/>
          <p:cNvSpPr txBox="1"/>
          <p:nvPr>
            <p:ph idx="6" type="subTitle"/>
          </p:nvPr>
        </p:nvSpPr>
        <p:spPr>
          <a:xfrm>
            <a:off x="4995469" y="2303963"/>
            <a:ext cx="2979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b="1" sz="24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5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8"/>
          <p:cNvSpPr txBox="1"/>
          <p:nvPr>
            <p:ph type="title"/>
          </p:nvPr>
        </p:nvSpPr>
        <p:spPr>
          <a:xfrm>
            <a:off x="4642500" y="1764150"/>
            <a:ext cx="3758700" cy="73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6" name="Google Shape;496;p18"/>
          <p:cNvSpPr txBox="1"/>
          <p:nvPr>
            <p:ph idx="1" type="subTitle"/>
          </p:nvPr>
        </p:nvSpPr>
        <p:spPr>
          <a:xfrm>
            <a:off x="4642500" y="2647950"/>
            <a:ext cx="37569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497" name="Google Shape;497;p18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498" name="Google Shape;498;p18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8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8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8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8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8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8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8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8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8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8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8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8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8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8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5_1">
    <p:bg>
      <p:bgPr>
        <a:solidFill>
          <a:schemeClr val="accent1"/>
        </a:solid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9"/>
          <p:cNvSpPr txBox="1"/>
          <p:nvPr>
            <p:ph type="title"/>
          </p:nvPr>
        </p:nvSpPr>
        <p:spPr>
          <a:xfrm>
            <a:off x="4934921" y="1748700"/>
            <a:ext cx="3026700" cy="548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8" name="Google Shape;518;p19"/>
          <p:cNvSpPr txBox="1"/>
          <p:nvPr>
            <p:ph idx="1" type="subTitle"/>
          </p:nvPr>
        </p:nvSpPr>
        <p:spPr>
          <a:xfrm>
            <a:off x="4934921" y="2297400"/>
            <a:ext cx="30237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519" name="Google Shape;519;p19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520" name="Google Shape;520;p19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9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9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9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9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9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9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9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9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9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9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9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9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9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9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9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5_1_1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20"/>
          <p:cNvSpPr txBox="1"/>
          <p:nvPr>
            <p:ph type="title"/>
          </p:nvPr>
        </p:nvSpPr>
        <p:spPr>
          <a:xfrm>
            <a:off x="1669793" y="1746504"/>
            <a:ext cx="3024900" cy="548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0" name="Google Shape;540;p20"/>
          <p:cNvSpPr txBox="1"/>
          <p:nvPr>
            <p:ph idx="1" type="subTitle"/>
          </p:nvPr>
        </p:nvSpPr>
        <p:spPr>
          <a:xfrm>
            <a:off x="1670418" y="2295144"/>
            <a:ext cx="30237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541" name="Google Shape;541;p20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542" name="Google Shape;542;p20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/>
          <p:nvPr>
            <p:ph type="title"/>
          </p:nvPr>
        </p:nvSpPr>
        <p:spPr>
          <a:xfrm>
            <a:off x="3020926" y="2008498"/>
            <a:ext cx="43470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9" name="Google Shape;109;p3"/>
          <p:cNvSpPr txBox="1"/>
          <p:nvPr>
            <p:ph idx="1" type="subTitle"/>
          </p:nvPr>
        </p:nvSpPr>
        <p:spPr>
          <a:xfrm>
            <a:off x="3020926" y="2739902"/>
            <a:ext cx="4347000" cy="3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0" name="Google Shape;110;p3"/>
          <p:cNvSpPr txBox="1"/>
          <p:nvPr>
            <p:ph hasCustomPrompt="1" idx="2" type="title"/>
          </p:nvPr>
        </p:nvSpPr>
        <p:spPr>
          <a:xfrm>
            <a:off x="1780427" y="2297390"/>
            <a:ext cx="1088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11" name="Google Shape;111;p3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12" name="Google Shape;112;p3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5_1_1_1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21"/>
          <p:cNvSpPr txBox="1"/>
          <p:nvPr>
            <p:ph type="title"/>
          </p:nvPr>
        </p:nvSpPr>
        <p:spPr>
          <a:xfrm>
            <a:off x="804900" y="3443288"/>
            <a:ext cx="75342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2" name="Google Shape;562;p21"/>
          <p:cNvSpPr txBox="1"/>
          <p:nvPr>
            <p:ph idx="1" type="subTitle"/>
          </p:nvPr>
        </p:nvSpPr>
        <p:spPr>
          <a:xfrm>
            <a:off x="806501" y="3976688"/>
            <a:ext cx="75312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563" name="Google Shape;563;p21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564" name="Google Shape;564;p21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1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1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1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1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1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1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1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1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1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1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1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1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1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1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1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1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1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5_1_1_1_1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22"/>
          <p:cNvSpPr txBox="1"/>
          <p:nvPr>
            <p:ph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4" name="Google Shape;584;p22"/>
          <p:cNvSpPr txBox="1"/>
          <p:nvPr>
            <p:ph idx="1" type="body"/>
          </p:nvPr>
        </p:nvSpPr>
        <p:spPr>
          <a:xfrm>
            <a:off x="3925050" y="1574200"/>
            <a:ext cx="4419000" cy="237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grpSp>
        <p:nvGrpSpPr>
          <p:cNvPr id="585" name="Google Shape;585;p22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586" name="Google Shape;586;p22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2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2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2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2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2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2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2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2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2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2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2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2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2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2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6">
    <p:bg>
      <p:bgPr>
        <a:solidFill>
          <a:schemeClr val="accent1"/>
        </a:solidFill>
      </p:bgPr>
    </p:bg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23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606" name="Google Shape;606;p23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3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3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3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3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3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3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3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3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3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3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3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3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" name="Google Shape;624;p23"/>
          <p:cNvSpPr txBox="1"/>
          <p:nvPr>
            <p:ph type="title"/>
          </p:nvPr>
        </p:nvSpPr>
        <p:spPr>
          <a:xfrm>
            <a:off x="2626048" y="1400450"/>
            <a:ext cx="4590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5" name="Google Shape;625;p23"/>
          <p:cNvSpPr txBox="1"/>
          <p:nvPr>
            <p:ph idx="2" type="title"/>
          </p:nvPr>
        </p:nvSpPr>
        <p:spPr>
          <a:xfrm>
            <a:off x="2626050" y="3028324"/>
            <a:ext cx="4590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6" name="Google Shape;626;p23"/>
          <p:cNvSpPr txBox="1"/>
          <p:nvPr>
            <p:ph idx="1" type="subTitle"/>
          </p:nvPr>
        </p:nvSpPr>
        <p:spPr>
          <a:xfrm>
            <a:off x="2626050" y="3394026"/>
            <a:ext cx="45915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27" name="Google Shape;627;p23"/>
          <p:cNvSpPr txBox="1"/>
          <p:nvPr>
            <p:ph idx="3" type="subTitle"/>
          </p:nvPr>
        </p:nvSpPr>
        <p:spPr>
          <a:xfrm>
            <a:off x="2626050" y="1766150"/>
            <a:ext cx="45927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28" name="Google Shape;628;p23"/>
          <p:cNvSpPr txBox="1"/>
          <p:nvPr>
            <p:ph idx="4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6_1">
    <p:bg>
      <p:bgPr>
        <a:solidFill>
          <a:schemeClr val="accent1"/>
        </a:solidFill>
      </p:bgPr>
    </p:bg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0" name="Google Shape;630;p24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631" name="Google Shape;631;p24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4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4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4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4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4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4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4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4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4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4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4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4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4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4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9" name="Google Shape;649;p24"/>
          <p:cNvSpPr txBox="1"/>
          <p:nvPr>
            <p:ph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0" name="Google Shape;650;p24"/>
          <p:cNvSpPr txBox="1"/>
          <p:nvPr>
            <p:ph idx="1" type="subTitle"/>
          </p:nvPr>
        </p:nvSpPr>
        <p:spPr>
          <a:xfrm>
            <a:off x="713225" y="1781175"/>
            <a:ext cx="3858900" cy="28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1" name="Google Shape;651;p24"/>
          <p:cNvSpPr txBox="1"/>
          <p:nvPr>
            <p:ph idx="2" type="subTitle"/>
          </p:nvPr>
        </p:nvSpPr>
        <p:spPr>
          <a:xfrm>
            <a:off x="4572025" y="1781175"/>
            <a:ext cx="3858900" cy="28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2" name="Google Shape;652;p24"/>
          <p:cNvSpPr txBox="1"/>
          <p:nvPr>
            <p:ph idx="3" type="subTitle"/>
          </p:nvPr>
        </p:nvSpPr>
        <p:spPr>
          <a:xfrm>
            <a:off x="2275650" y="1156550"/>
            <a:ext cx="4592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7">
    <p:bg>
      <p:bgPr>
        <a:solidFill>
          <a:schemeClr val="lt2"/>
        </a:solidFill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25"/>
          <p:cNvSpPr txBox="1"/>
          <p:nvPr>
            <p:ph idx="1" type="subTitle"/>
          </p:nvPr>
        </p:nvSpPr>
        <p:spPr>
          <a:xfrm>
            <a:off x="712951" y="2557663"/>
            <a:ext cx="2121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b="1" sz="24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5" name="Google Shape;655;p25"/>
          <p:cNvSpPr txBox="1"/>
          <p:nvPr>
            <p:ph idx="2" type="subTitle"/>
          </p:nvPr>
        </p:nvSpPr>
        <p:spPr>
          <a:xfrm>
            <a:off x="712951" y="2923363"/>
            <a:ext cx="2121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6" name="Google Shape;656;p25"/>
          <p:cNvSpPr txBox="1"/>
          <p:nvPr>
            <p:ph idx="3" type="subTitle"/>
          </p:nvPr>
        </p:nvSpPr>
        <p:spPr>
          <a:xfrm>
            <a:off x="3513535" y="2557663"/>
            <a:ext cx="2121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b="1" sz="24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7" name="Google Shape;657;p25"/>
          <p:cNvSpPr txBox="1"/>
          <p:nvPr>
            <p:ph idx="4" type="subTitle"/>
          </p:nvPr>
        </p:nvSpPr>
        <p:spPr>
          <a:xfrm>
            <a:off x="3513535" y="2923363"/>
            <a:ext cx="2121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8" name="Google Shape;658;p25"/>
          <p:cNvSpPr txBox="1"/>
          <p:nvPr>
            <p:ph idx="5" type="subTitle"/>
          </p:nvPr>
        </p:nvSpPr>
        <p:spPr>
          <a:xfrm>
            <a:off x="6310049" y="2557663"/>
            <a:ext cx="2121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b="1" sz="24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9" name="Google Shape;659;p25"/>
          <p:cNvSpPr txBox="1"/>
          <p:nvPr>
            <p:ph idx="6" type="subTitle"/>
          </p:nvPr>
        </p:nvSpPr>
        <p:spPr>
          <a:xfrm>
            <a:off x="6310049" y="2923363"/>
            <a:ext cx="2121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660" name="Google Shape;660;p25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661" name="Google Shape;661;p25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5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5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5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5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5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5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5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5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5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5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5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5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5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5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5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5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5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9" name="Google Shape;679;p25"/>
          <p:cNvSpPr txBox="1"/>
          <p:nvPr>
            <p:ph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8"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26"/>
          <p:cNvSpPr txBox="1"/>
          <p:nvPr>
            <p:ph type="title"/>
          </p:nvPr>
        </p:nvSpPr>
        <p:spPr>
          <a:xfrm>
            <a:off x="1871049" y="1589888"/>
            <a:ext cx="2324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82" name="Google Shape;682;p26"/>
          <p:cNvSpPr txBox="1"/>
          <p:nvPr>
            <p:ph idx="1" type="subTitle"/>
          </p:nvPr>
        </p:nvSpPr>
        <p:spPr>
          <a:xfrm>
            <a:off x="1871049" y="1955582"/>
            <a:ext cx="2324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83" name="Google Shape;683;p26"/>
          <p:cNvSpPr txBox="1"/>
          <p:nvPr>
            <p:ph idx="2" type="title"/>
          </p:nvPr>
        </p:nvSpPr>
        <p:spPr>
          <a:xfrm>
            <a:off x="6023972" y="1589888"/>
            <a:ext cx="2324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84" name="Google Shape;684;p26"/>
          <p:cNvSpPr txBox="1"/>
          <p:nvPr>
            <p:ph idx="3" type="subTitle"/>
          </p:nvPr>
        </p:nvSpPr>
        <p:spPr>
          <a:xfrm>
            <a:off x="6023972" y="1955582"/>
            <a:ext cx="2324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85" name="Google Shape;685;p26"/>
          <p:cNvSpPr txBox="1"/>
          <p:nvPr>
            <p:ph idx="4" type="title"/>
          </p:nvPr>
        </p:nvSpPr>
        <p:spPr>
          <a:xfrm>
            <a:off x="1871049" y="3023293"/>
            <a:ext cx="2320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86" name="Google Shape;686;p26"/>
          <p:cNvSpPr txBox="1"/>
          <p:nvPr>
            <p:ph idx="5" type="subTitle"/>
          </p:nvPr>
        </p:nvSpPr>
        <p:spPr>
          <a:xfrm>
            <a:off x="1871049" y="3388987"/>
            <a:ext cx="2324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87" name="Google Shape;687;p26"/>
          <p:cNvSpPr txBox="1"/>
          <p:nvPr>
            <p:ph idx="6" type="title"/>
          </p:nvPr>
        </p:nvSpPr>
        <p:spPr>
          <a:xfrm>
            <a:off x="6023972" y="3023293"/>
            <a:ext cx="2324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88" name="Google Shape;688;p26"/>
          <p:cNvSpPr txBox="1"/>
          <p:nvPr>
            <p:ph idx="7" type="subTitle"/>
          </p:nvPr>
        </p:nvSpPr>
        <p:spPr>
          <a:xfrm>
            <a:off x="6023972" y="3388987"/>
            <a:ext cx="2324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89" name="Google Shape;689;p26"/>
          <p:cNvSpPr txBox="1"/>
          <p:nvPr>
            <p:ph idx="8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90" name="Google Shape;690;p26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691" name="Google Shape;691;p26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6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6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6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6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6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6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6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6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6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6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6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6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6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6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6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6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0">
    <p:bg>
      <p:bgPr>
        <a:solidFill>
          <a:schemeClr val="accent1"/>
        </a:solidFill>
      </p:bgPr>
    </p:bg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0" name="Google Shape;710;p27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711" name="Google Shape;711;p27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7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7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7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7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7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7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7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7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7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7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7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7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7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7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7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7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7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9" name="Google Shape;729;p27"/>
          <p:cNvSpPr txBox="1"/>
          <p:nvPr>
            <p:ph type="title"/>
          </p:nvPr>
        </p:nvSpPr>
        <p:spPr>
          <a:xfrm>
            <a:off x="715473" y="1879401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30" name="Google Shape;730;p27"/>
          <p:cNvSpPr txBox="1"/>
          <p:nvPr>
            <p:ph idx="1" type="subTitle"/>
          </p:nvPr>
        </p:nvSpPr>
        <p:spPr>
          <a:xfrm>
            <a:off x="715473" y="2241465"/>
            <a:ext cx="231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31" name="Google Shape;731;p27"/>
          <p:cNvSpPr txBox="1"/>
          <p:nvPr>
            <p:ph idx="2" type="title"/>
          </p:nvPr>
        </p:nvSpPr>
        <p:spPr>
          <a:xfrm>
            <a:off x="3409723" y="1879401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32" name="Google Shape;732;p27"/>
          <p:cNvSpPr txBox="1"/>
          <p:nvPr>
            <p:ph idx="3" type="subTitle"/>
          </p:nvPr>
        </p:nvSpPr>
        <p:spPr>
          <a:xfrm>
            <a:off x="3409723" y="2241465"/>
            <a:ext cx="231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33" name="Google Shape;733;p27"/>
          <p:cNvSpPr txBox="1"/>
          <p:nvPr>
            <p:ph idx="4" type="title"/>
          </p:nvPr>
        </p:nvSpPr>
        <p:spPr>
          <a:xfrm>
            <a:off x="2062598" y="3685654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34" name="Google Shape;734;p27"/>
          <p:cNvSpPr txBox="1"/>
          <p:nvPr>
            <p:ph idx="5" type="subTitle"/>
          </p:nvPr>
        </p:nvSpPr>
        <p:spPr>
          <a:xfrm>
            <a:off x="2062598" y="4048877"/>
            <a:ext cx="231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35" name="Google Shape;735;p27"/>
          <p:cNvSpPr txBox="1"/>
          <p:nvPr>
            <p:ph idx="6" type="title"/>
          </p:nvPr>
        </p:nvSpPr>
        <p:spPr>
          <a:xfrm>
            <a:off x="6103973" y="1879401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36" name="Google Shape;736;p27"/>
          <p:cNvSpPr txBox="1"/>
          <p:nvPr>
            <p:ph idx="7" type="subTitle"/>
          </p:nvPr>
        </p:nvSpPr>
        <p:spPr>
          <a:xfrm>
            <a:off x="6103973" y="2241465"/>
            <a:ext cx="231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37" name="Google Shape;737;p27"/>
          <p:cNvSpPr txBox="1"/>
          <p:nvPr>
            <p:ph idx="8" type="title"/>
          </p:nvPr>
        </p:nvSpPr>
        <p:spPr>
          <a:xfrm>
            <a:off x="4756848" y="3685654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38" name="Google Shape;738;p27"/>
          <p:cNvSpPr txBox="1"/>
          <p:nvPr>
            <p:ph idx="9" type="subTitle"/>
          </p:nvPr>
        </p:nvSpPr>
        <p:spPr>
          <a:xfrm>
            <a:off x="4756848" y="4048877"/>
            <a:ext cx="231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39" name="Google Shape;739;p27"/>
          <p:cNvSpPr txBox="1"/>
          <p:nvPr>
            <p:ph idx="13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9_1">
    <p:bg>
      <p:bgPr>
        <a:solidFill>
          <a:schemeClr val="lt2"/>
        </a:solidFill>
      </p:bgPr>
    </p:bg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28"/>
          <p:cNvSpPr txBox="1"/>
          <p:nvPr>
            <p:ph type="title"/>
          </p:nvPr>
        </p:nvSpPr>
        <p:spPr>
          <a:xfrm>
            <a:off x="718637" y="1892179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2" name="Google Shape;742;p28"/>
          <p:cNvSpPr txBox="1"/>
          <p:nvPr>
            <p:ph idx="1" type="subTitle"/>
          </p:nvPr>
        </p:nvSpPr>
        <p:spPr>
          <a:xfrm>
            <a:off x="718637" y="2257867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43" name="Google Shape;743;p28"/>
          <p:cNvSpPr txBox="1"/>
          <p:nvPr>
            <p:ph idx="2" type="title"/>
          </p:nvPr>
        </p:nvSpPr>
        <p:spPr>
          <a:xfrm>
            <a:off x="3579000" y="1892179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4" name="Google Shape;744;p28"/>
          <p:cNvSpPr txBox="1"/>
          <p:nvPr>
            <p:ph idx="3" type="subTitle"/>
          </p:nvPr>
        </p:nvSpPr>
        <p:spPr>
          <a:xfrm>
            <a:off x="3579000" y="2257867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45" name="Google Shape;745;p28"/>
          <p:cNvSpPr txBox="1"/>
          <p:nvPr>
            <p:ph idx="4" type="title"/>
          </p:nvPr>
        </p:nvSpPr>
        <p:spPr>
          <a:xfrm>
            <a:off x="718637" y="3675078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6" name="Google Shape;746;p28"/>
          <p:cNvSpPr txBox="1"/>
          <p:nvPr>
            <p:ph idx="5" type="subTitle"/>
          </p:nvPr>
        </p:nvSpPr>
        <p:spPr>
          <a:xfrm>
            <a:off x="718637" y="4040766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47" name="Google Shape;747;p28"/>
          <p:cNvSpPr txBox="1"/>
          <p:nvPr>
            <p:ph idx="6" type="title"/>
          </p:nvPr>
        </p:nvSpPr>
        <p:spPr>
          <a:xfrm>
            <a:off x="3579000" y="3675078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8" name="Google Shape;748;p28"/>
          <p:cNvSpPr txBox="1"/>
          <p:nvPr>
            <p:ph idx="7" type="subTitle"/>
          </p:nvPr>
        </p:nvSpPr>
        <p:spPr>
          <a:xfrm>
            <a:off x="3579000" y="4040766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49" name="Google Shape;749;p28"/>
          <p:cNvSpPr txBox="1"/>
          <p:nvPr>
            <p:ph idx="8" type="title"/>
          </p:nvPr>
        </p:nvSpPr>
        <p:spPr>
          <a:xfrm>
            <a:off x="6439363" y="1892179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50" name="Google Shape;750;p28"/>
          <p:cNvSpPr txBox="1"/>
          <p:nvPr>
            <p:ph idx="9" type="subTitle"/>
          </p:nvPr>
        </p:nvSpPr>
        <p:spPr>
          <a:xfrm>
            <a:off x="6439363" y="2257867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51" name="Google Shape;751;p28"/>
          <p:cNvSpPr txBox="1"/>
          <p:nvPr>
            <p:ph idx="13" type="title"/>
          </p:nvPr>
        </p:nvSpPr>
        <p:spPr>
          <a:xfrm>
            <a:off x="6439363" y="3675078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52" name="Google Shape;752;p28"/>
          <p:cNvSpPr txBox="1"/>
          <p:nvPr>
            <p:ph idx="14" type="subTitle"/>
          </p:nvPr>
        </p:nvSpPr>
        <p:spPr>
          <a:xfrm>
            <a:off x="6439363" y="4040766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53" name="Google Shape;753;p28"/>
          <p:cNvSpPr txBox="1"/>
          <p:nvPr>
            <p:ph idx="15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54" name="Google Shape;754;p28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755" name="Google Shape;755;p28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8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8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8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8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8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8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8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8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8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bg>
      <p:bgPr>
        <a:solidFill>
          <a:schemeClr val="lt2"/>
        </a:solidFill>
      </p:bgPr>
    </p:bg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29"/>
          <p:cNvSpPr txBox="1"/>
          <p:nvPr>
            <p:ph type="title"/>
          </p:nvPr>
        </p:nvSpPr>
        <p:spPr>
          <a:xfrm>
            <a:off x="713250" y="530352"/>
            <a:ext cx="77175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  <a:highlight>
                  <a:schemeClr val="lt2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grpSp>
        <p:nvGrpSpPr>
          <p:cNvPr id="775" name="Google Shape;775;p29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776" name="Google Shape;776;p29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_1"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5" name="Google Shape;795;p30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796" name="Google Shape;796;p30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0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0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0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0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0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0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0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0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0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4" name="Google Shape;814;p30"/>
          <p:cNvSpPr txBox="1"/>
          <p:nvPr>
            <p:ph type="title"/>
          </p:nvPr>
        </p:nvSpPr>
        <p:spPr>
          <a:xfrm>
            <a:off x="713225" y="530352"/>
            <a:ext cx="771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accen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4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32" name="Google Shape;132;p4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4"/>
          <p:cNvSpPr txBox="1"/>
          <p:nvPr>
            <p:ph type="title"/>
          </p:nvPr>
        </p:nvSpPr>
        <p:spPr>
          <a:xfrm>
            <a:off x="2020350" y="530352"/>
            <a:ext cx="51033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1" name="Google Shape;151;p4"/>
          <p:cNvSpPr txBox="1"/>
          <p:nvPr>
            <p:ph idx="1" type="body"/>
          </p:nvPr>
        </p:nvSpPr>
        <p:spPr>
          <a:xfrm>
            <a:off x="713225" y="96985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6"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6" name="Google Shape;816;p31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817" name="Google Shape;817;p31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1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1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1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1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1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1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1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1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1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1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1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1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1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" name="Google Shape;835;p31"/>
          <p:cNvSpPr txBox="1"/>
          <p:nvPr>
            <p:ph type="title"/>
          </p:nvPr>
        </p:nvSpPr>
        <p:spPr>
          <a:xfrm>
            <a:off x="2642550" y="863350"/>
            <a:ext cx="38589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6" name="Google Shape;836;p31"/>
          <p:cNvSpPr txBox="1"/>
          <p:nvPr>
            <p:ph idx="1" type="subTitle"/>
          </p:nvPr>
        </p:nvSpPr>
        <p:spPr>
          <a:xfrm>
            <a:off x="2642550" y="1892269"/>
            <a:ext cx="38589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7" name="Google Shape;837;p31"/>
          <p:cNvSpPr txBox="1"/>
          <p:nvPr/>
        </p:nvSpPr>
        <p:spPr>
          <a:xfrm>
            <a:off x="1665150" y="3293950"/>
            <a:ext cx="58137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CREDITS: This presentation template was created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including icons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and infographics &amp; images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838" name="Google Shape;838;p31"/>
          <p:cNvGrpSpPr/>
          <p:nvPr/>
        </p:nvGrpSpPr>
        <p:grpSpPr>
          <a:xfrm>
            <a:off x="1025182" y="1183460"/>
            <a:ext cx="864242" cy="434382"/>
            <a:chOff x="-520650" y="4377063"/>
            <a:chExt cx="635425" cy="319375"/>
          </a:xfrm>
        </p:grpSpPr>
        <p:sp>
          <p:nvSpPr>
            <p:cNvPr id="839" name="Google Shape;839;p31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h="11373" w="25417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fill="none" h="11373" w="25417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h="11430" w="20282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-342025" y="4633863"/>
              <a:ext cx="28450" cy="13300"/>
            </a:xfrm>
            <a:custGeom>
              <a:rect b="b" l="l" r="r" t="t"/>
              <a:pathLst>
                <a:path extrusionOk="0" fill="none" h="532" w="1138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-258625" y="4622038"/>
              <a:ext cx="93375" cy="31750"/>
            </a:xfrm>
            <a:custGeom>
              <a:rect b="b" l="l" r="r" t="t"/>
              <a:pathLst>
                <a:path extrusionOk="0" fill="none" h="1270" w="3735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-234000" y="4605913"/>
              <a:ext cx="78225" cy="30350"/>
            </a:xfrm>
            <a:custGeom>
              <a:rect b="b" l="l" r="r" t="t"/>
              <a:pathLst>
                <a:path extrusionOk="0" fill="none" h="1214" w="3129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-51575" y="4600238"/>
              <a:ext cx="18525" cy="14700"/>
            </a:xfrm>
            <a:custGeom>
              <a:rect b="b" l="l" r="r" t="t"/>
              <a:pathLst>
                <a:path extrusionOk="0" fill="none" h="588" w="741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-149175" y="4596438"/>
              <a:ext cx="85800" cy="32725"/>
            </a:xfrm>
            <a:custGeom>
              <a:rect b="b" l="l" r="r" t="t"/>
              <a:pathLst>
                <a:path extrusionOk="0" fill="none" h="1309" w="3432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-306025" y="4583163"/>
              <a:ext cx="84375" cy="64000"/>
            </a:xfrm>
            <a:custGeom>
              <a:rect b="b" l="l" r="r" t="t"/>
              <a:pathLst>
                <a:path extrusionOk="0" fill="none" h="2560" w="3375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-432525" y="4581763"/>
              <a:ext cx="138850" cy="58775"/>
            </a:xfrm>
            <a:custGeom>
              <a:rect b="b" l="l" r="r" t="t"/>
              <a:pathLst>
                <a:path extrusionOk="0" fill="none" h="2351" w="5554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-76200" y="4581763"/>
              <a:ext cx="19925" cy="29875"/>
            </a:xfrm>
            <a:custGeom>
              <a:rect b="b" l="l" r="r" t="t"/>
              <a:pathLst>
                <a:path extrusionOk="0" fill="none" h="1195" w="797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-287525" y="4579863"/>
              <a:ext cx="18025" cy="12800"/>
            </a:xfrm>
            <a:custGeom>
              <a:rect b="b" l="l" r="r" t="t"/>
              <a:pathLst>
                <a:path extrusionOk="0" fill="none" h="512" w="721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-339650" y="4577488"/>
              <a:ext cx="103800" cy="52625"/>
            </a:xfrm>
            <a:custGeom>
              <a:rect b="b" l="l" r="r" t="t"/>
              <a:pathLst>
                <a:path extrusionOk="0" fill="none" h="2105" w="4152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-442950" y="4575588"/>
              <a:ext cx="24675" cy="23725"/>
            </a:xfrm>
            <a:custGeom>
              <a:rect b="b" l="l" r="r" t="t"/>
              <a:pathLst>
                <a:path extrusionOk="0" fill="none" h="949" w="987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-216450" y="4571813"/>
              <a:ext cx="79625" cy="43600"/>
            </a:xfrm>
            <a:custGeom>
              <a:rect b="b" l="l" r="r" t="t"/>
              <a:pathLst>
                <a:path extrusionOk="0" fill="none" h="1744" w="3185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1"/>
            <p:cNvSpPr/>
            <p:nvPr/>
          </p:nvSpPr>
          <p:spPr>
            <a:xfrm>
              <a:off x="-107950" y="4569438"/>
              <a:ext cx="27975" cy="22300"/>
            </a:xfrm>
            <a:custGeom>
              <a:rect b="b" l="l" r="r" t="t"/>
              <a:pathLst>
                <a:path extrusionOk="0" fill="none" h="892" w="1119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1"/>
            <p:cNvSpPr/>
            <p:nvPr/>
          </p:nvSpPr>
          <p:spPr>
            <a:xfrm>
              <a:off x="-43025" y="4556163"/>
              <a:ext cx="83875" cy="24675"/>
            </a:xfrm>
            <a:custGeom>
              <a:rect b="b" l="l" r="r" t="t"/>
              <a:pathLst>
                <a:path extrusionOk="0" fill="none" h="987" w="3355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-308850" y="4550488"/>
              <a:ext cx="105200" cy="25125"/>
            </a:xfrm>
            <a:custGeom>
              <a:rect b="b" l="l" r="r" t="t"/>
              <a:pathLst>
                <a:path extrusionOk="0" fill="none" h="1005" w="4208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-347225" y="4550013"/>
              <a:ext cx="54500" cy="31300"/>
            </a:xfrm>
            <a:custGeom>
              <a:rect b="b" l="l" r="r" t="t"/>
              <a:pathLst>
                <a:path extrusionOk="0" fill="none" h="1252" w="218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-406475" y="4542888"/>
              <a:ext cx="69700" cy="54050"/>
            </a:xfrm>
            <a:custGeom>
              <a:rect b="b" l="l" r="r" t="t"/>
              <a:pathLst>
                <a:path extrusionOk="0" fill="none" h="2162" w="2788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1"/>
            <p:cNvSpPr/>
            <p:nvPr/>
          </p:nvSpPr>
          <p:spPr>
            <a:xfrm>
              <a:off x="-281375" y="4539588"/>
              <a:ext cx="167775" cy="53550"/>
            </a:xfrm>
            <a:custGeom>
              <a:rect b="b" l="l" r="r" t="t"/>
              <a:pathLst>
                <a:path extrusionOk="0" fill="none" h="2142" w="6711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1"/>
            <p:cNvSpPr/>
            <p:nvPr/>
          </p:nvSpPr>
          <p:spPr>
            <a:xfrm>
              <a:off x="-61525" y="4530588"/>
              <a:ext cx="102375" cy="31275"/>
            </a:xfrm>
            <a:custGeom>
              <a:rect b="b" l="l" r="r" t="t"/>
              <a:pathLst>
                <a:path extrusionOk="0" fill="none" h="1251" w="4095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1"/>
            <p:cNvSpPr/>
            <p:nvPr/>
          </p:nvSpPr>
          <p:spPr>
            <a:xfrm>
              <a:off x="-418775" y="4519688"/>
              <a:ext cx="59250" cy="69200"/>
            </a:xfrm>
            <a:custGeom>
              <a:rect b="b" l="l" r="r" t="t"/>
              <a:pathLst>
                <a:path extrusionOk="0" fill="none" h="2768" w="237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1"/>
            <p:cNvSpPr/>
            <p:nvPr/>
          </p:nvSpPr>
          <p:spPr>
            <a:xfrm>
              <a:off x="-27400" y="4505463"/>
              <a:ext cx="53575" cy="18975"/>
            </a:xfrm>
            <a:custGeom>
              <a:rect b="b" l="l" r="r" t="t"/>
              <a:pathLst>
                <a:path extrusionOk="0" fill="none" h="759" w="2143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1"/>
            <p:cNvSpPr/>
            <p:nvPr/>
          </p:nvSpPr>
          <p:spPr>
            <a:xfrm>
              <a:off x="-236350" y="4504513"/>
              <a:ext cx="154475" cy="65425"/>
            </a:xfrm>
            <a:custGeom>
              <a:rect b="b" l="l" r="r" t="t"/>
              <a:pathLst>
                <a:path extrusionOk="0" fill="none" h="2617" w="6179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>
              <a:off x="-152500" y="4498363"/>
              <a:ext cx="114225" cy="94775"/>
            </a:xfrm>
            <a:custGeom>
              <a:rect b="b" l="l" r="r" t="t"/>
              <a:pathLst>
                <a:path extrusionOk="0" fill="none" h="3791" w="4569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-76675" y="4492663"/>
              <a:ext cx="100475" cy="40300"/>
            </a:xfrm>
            <a:custGeom>
              <a:rect b="b" l="l" r="r" t="t"/>
              <a:pathLst>
                <a:path extrusionOk="0" fill="none" h="1612" w="4019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-361925" y="4475138"/>
              <a:ext cx="177725" cy="60675"/>
            </a:xfrm>
            <a:custGeom>
              <a:rect b="b" l="l" r="r" t="t"/>
              <a:pathLst>
                <a:path extrusionOk="0" fill="none" h="2427" w="7109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-448175" y="4474663"/>
              <a:ext cx="131775" cy="95750"/>
            </a:xfrm>
            <a:custGeom>
              <a:rect b="b" l="l" r="r" t="t"/>
              <a:pathLst>
                <a:path extrusionOk="0" fill="none" h="3830" w="5271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-155800" y="4435338"/>
              <a:ext cx="146425" cy="81050"/>
            </a:xfrm>
            <a:custGeom>
              <a:rect b="b" l="l" r="r" t="t"/>
              <a:pathLst>
                <a:path extrusionOk="0" fill="none" h="3242" w="5857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-144425" y="4409738"/>
              <a:ext cx="129375" cy="35575"/>
            </a:xfrm>
            <a:custGeom>
              <a:rect b="b" l="l" r="r" t="t"/>
              <a:pathLst>
                <a:path extrusionOk="0" fill="none" h="1423" w="5175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1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fill="none" h="11430" w="20282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" name="Google Shape;871;p31"/>
          <p:cNvGrpSpPr/>
          <p:nvPr/>
        </p:nvGrpSpPr>
        <p:grpSpPr>
          <a:xfrm>
            <a:off x="948979" y="3831276"/>
            <a:ext cx="474981" cy="650298"/>
            <a:chOff x="1060100" y="3348113"/>
            <a:chExt cx="349225" cy="478125"/>
          </a:xfrm>
        </p:grpSpPr>
        <p:sp>
          <p:nvSpPr>
            <p:cNvPr id="872" name="Google Shape;872;p31"/>
            <p:cNvSpPr/>
            <p:nvPr/>
          </p:nvSpPr>
          <p:spPr>
            <a:xfrm>
              <a:off x="1060100" y="3348113"/>
              <a:ext cx="349225" cy="478125"/>
            </a:xfrm>
            <a:custGeom>
              <a:rect b="b" l="l" r="r" t="t"/>
              <a:pathLst>
                <a:path extrusionOk="0" h="19125" w="13969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>
              <a:off x="1060100" y="3348113"/>
              <a:ext cx="349225" cy="478125"/>
            </a:xfrm>
            <a:custGeom>
              <a:rect b="b" l="l" r="r" t="t"/>
              <a:pathLst>
                <a:path extrusionOk="0" fill="none" h="19125" w="13969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" name="Google Shape;874;p31"/>
          <p:cNvGrpSpPr/>
          <p:nvPr/>
        </p:nvGrpSpPr>
        <p:grpSpPr>
          <a:xfrm>
            <a:off x="8430779" y="-5"/>
            <a:ext cx="584571" cy="437000"/>
            <a:chOff x="-522075" y="3957700"/>
            <a:chExt cx="429800" cy="321300"/>
          </a:xfrm>
        </p:grpSpPr>
        <p:sp>
          <p:nvSpPr>
            <p:cNvPr id="875" name="Google Shape;875;p31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h="9137" w="14482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fill="none" h="9137" w="14482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h="3868" w="17192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fill="none" h="3868" w="17192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h="3413" w="13116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fill="none" h="3413" w="13116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h="532" w="702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fill="none" h="532" w="702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1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h="418" w="797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1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fill="none" h="418" w="797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1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fill="none" h="456" w="475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" name="Google Shape;887;p31"/>
          <p:cNvSpPr/>
          <p:nvPr/>
        </p:nvSpPr>
        <p:spPr>
          <a:xfrm>
            <a:off x="3551713" y="1653850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9" name="Google Shape;889;p32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890" name="Google Shape;890;p32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2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2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2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2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2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2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2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2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2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2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2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2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2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2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2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2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2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1_1">
    <p:bg>
      <p:bgPr>
        <a:solidFill>
          <a:schemeClr val="accent1"/>
        </a:solid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9" name="Google Shape;909;p33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910" name="Google Shape;910;p33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 1">
  <p:cSld name="CUSTOM_21_1_1">
    <p:bg>
      <p:bgPr>
        <a:solidFill>
          <a:schemeClr val="lt2"/>
        </a:solidFill>
      </p:bgPr>
    </p:bg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9" name="Google Shape;929;p34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930" name="Google Shape;930;p34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4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2" name="Google Shape;952;p36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953" name="Google Shape;953;p36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6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6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6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6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6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6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6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6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6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6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6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1" name="Google Shape;971;p36"/>
          <p:cNvSpPr txBox="1"/>
          <p:nvPr>
            <p:ph type="ctrTitle"/>
          </p:nvPr>
        </p:nvSpPr>
        <p:spPr>
          <a:xfrm>
            <a:off x="4260200" y="1472350"/>
            <a:ext cx="4261500" cy="18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72" name="Google Shape;972;p36"/>
          <p:cNvSpPr txBox="1"/>
          <p:nvPr>
            <p:ph idx="1" type="subTitle"/>
          </p:nvPr>
        </p:nvSpPr>
        <p:spPr>
          <a:xfrm>
            <a:off x="4434500" y="3305450"/>
            <a:ext cx="38589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osis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973" name="Google Shape;973;p36"/>
          <p:cNvGrpSpPr/>
          <p:nvPr/>
        </p:nvGrpSpPr>
        <p:grpSpPr>
          <a:xfrm>
            <a:off x="427291" y="3302054"/>
            <a:ext cx="427309" cy="735372"/>
            <a:chOff x="1075250" y="4381550"/>
            <a:chExt cx="314175" cy="540675"/>
          </a:xfrm>
        </p:grpSpPr>
        <p:sp>
          <p:nvSpPr>
            <p:cNvPr id="974" name="Google Shape;974;p36"/>
            <p:cNvSpPr/>
            <p:nvPr/>
          </p:nvSpPr>
          <p:spPr>
            <a:xfrm>
              <a:off x="1152000" y="4535075"/>
              <a:ext cx="105700" cy="55000"/>
            </a:xfrm>
            <a:custGeom>
              <a:rect b="b" l="l" r="r" t="t"/>
              <a:pathLst>
                <a:path extrusionOk="0" h="2200" w="4228">
                  <a:moveTo>
                    <a:pt x="3318" y="1"/>
                  </a:move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>
              <a:off x="1152000" y="4535075"/>
              <a:ext cx="105700" cy="55000"/>
            </a:xfrm>
            <a:custGeom>
              <a:rect b="b" l="l" r="r" t="t"/>
              <a:pathLst>
                <a:path extrusionOk="0" fill="none" h="2200" w="4228">
                  <a:moveTo>
                    <a:pt x="3356" y="1"/>
                  </a:moveTo>
                  <a:lnTo>
                    <a:pt x="3356" y="1"/>
                  </a:lnTo>
                  <a:lnTo>
                    <a:pt x="3318" y="1"/>
                  </a:lnTo>
                  <a:lnTo>
                    <a:pt x="3318" y="1"/>
                  </a:ln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>
              <a:off x="1190875" y="4381550"/>
              <a:ext cx="45975" cy="183400"/>
            </a:xfrm>
            <a:custGeom>
              <a:rect b="b" l="l" r="r" t="t"/>
              <a:pathLst>
                <a:path extrusionOk="0" h="7336" w="1839">
                  <a:moveTo>
                    <a:pt x="872" y="1"/>
                  </a:move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>
              <a:off x="1190875" y="4381550"/>
              <a:ext cx="45975" cy="183400"/>
            </a:xfrm>
            <a:custGeom>
              <a:rect b="b" l="l" r="r" t="t"/>
              <a:pathLst>
                <a:path extrusionOk="0" fill="none" h="7336" w="1839">
                  <a:moveTo>
                    <a:pt x="872" y="1"/>
                  </a:moveTo>
                  <a:lnTo>
                    <a:pt x="872" y="1"/>
                  </a:ln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lnTo>
                    <a:pt x="872" y="1"/>
                  </a:lnTo>
                  <a:lnTo>
                    <a:pt x="872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>
              <a:off x="1075250" y="4518500"/>
              <a:ext cx="314175" cy="403725"/>
            </a:xfrm>
            <a:custGeom>
              <a:rect b="b" l="l" r="r" t="t"/>
              <a:pathLst>
                <a:path extrusionOk="0" h="16149" w="12567">
                  <a:moveTo>
                    <a:pt x="8662" y="0"/>
                  </a:move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6"/>
            <p:cNvSpPr/>
            <p:nvPr/>
          </p:nvSpPr>
          <p:spPr>
            <a:xfrm>
              <a:off x="1075250" y="4518500"/>
              <a:ext cx="314175" cy="403725"/>
            </a:xfrm>
            <a:custGeom>
              <a:rect b="b" l="l" r="r" t="t"/>
              <a:pathLst>
                <a:path extrusionOk="0" fill="none" h="16149" w="12567">
                  <a:moveTo>
                    <a:pt x="8984" y="0"/>
                  </a:moveTo>
                  <a:lnTo>
                    <a:pt x="8984" y="0"/>
                  </a:lnTo>
                  <a:lnTo>
                    <a:pt x="8662" y="0"/>
                  </a:ln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108" y="16149"/>
                  </a:lnTo>
                  <a:lnTo>
                    <a:pt x="7108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58" y="11012"/>
                  </a:lnTo>
                  <a:lnTo>
                    <a:pt x="4758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92" y="6596"/>
                  </a:lnTo>
                  <a:lnTo>
                    <a:pt x="2692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349" y="1517"/>
                  </a:lnTo>
                  <a:lnTo>
                    <a:pt x="10349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702" y="4208"/>
                  </a:lnTo>
                  <a:lnTo>
                    <a:pt x="1043" y="4208"/>
                  </a:lnTo>
                  <a:lnTo>
                    <a:pt x="1043" y="4208"/>
                  </a:lnTo>
                  <a:lnTo>
                    <a:pt x="1119" y="4208"/>
                  </a:lnTo>
                  <a:lnTo>
                    <a:pt x="1119" y="4208"/>
                  </a:lnTo>
                  <a:lnTo>
                    <a:pt x="1175" y="4208"/>
                  </a:lnTo>
                  <a:lnTo>
                    <a:pt x="1175" y="4208"/>
                  </a:lnTo>
                  <a:lnTo>
                    <a:pt x="1289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lnTo>
                    <a:pt x="8984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" name="Google Shape;980;p36"/>
          <p:cNvGrpSpPr/>
          <p:nvPr/>
        </p:nvGrpSpPr>
        <p:grpSpPr>
          <a:xfrm>
            <a:off x="4978029" y="3974720"/>
            <a:ext cx="584571" cy="437000"/>
            <a:chOff x="-522075" y="3957700"/>
            <a:chExt cx="429800" cy="321300"/>
          </a:xfrm>
        </p:grpSpPr>
        <p:sp>
          <p:nvSpPr>
            <p:cNvPr id="981" name="Google Shape;981;p36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h="9137" w="14482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fill="none" h="9137" w="14482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6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h="3868" w="17192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6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fill="none" h="3868" w="17192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6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h="3413" w="13116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6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fill="none" h="3413" w="13116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6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h="532" w="702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6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fill="none" h="532" w="702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6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h="418" w="797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6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fill="none" h="418" w="797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6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6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fill="none" h="456" w="475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" name="Google Shape;993;p36"/>
          <p:cNvGrpSpPr/>
          <p:nvPr/>
        </p:nvGrpSpPr>
        <p:grpSpPr>
          <a:xfrm>
            <a:off x="7411722" y="4115397"/>
            <a:ext cx="551725" cy="484026"/>
            <a:chOff x="734050" y="4906100"/>
            <a:chExt cx="405650" cy="355875"/>
          </a:xfrm>
        </p:grpSpPr>
        <p:sp>
          <p:nvSpPr>
            <p:cNvPr id="994" name="Google Shape;994;p36"/>
            <p:cNvSpPr/>
            <p:nvPr/>
          </p:nvSpPr>
          <p:spPr>
            <a:xfrm>
              <a:off x="763450" y="4906100"/>
              <a:ext cx="337375" cy="227475"/>
            </a:xfrm>
            <a:custGeom>
              <a:rect b="b" l="l" r="r" t="t"/>
              <a:pathLst>
                <a:path extrusionOk="0" h="9099" w="13495">
                  <a:moveTo>
                    <a:pt x="6918" y="0"/>
                  </a:move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6"/>
            <p:cNvSpPr/>
            <p:nvPr/>
          </p:nvSpPr>
          <p:spPr>
            <a:xfrm>
              <a:off x="763450" y="4906100"/>
              <a:ext cx="337375" cy="227475"/>
            </a:xfrm>
            <a:custGeom>
              <a:rect b="b" l="l" r="r" t="t"/>
              <a:pathLst>
                <a:path extrusionOk="0" fill="none" h="9099" w="13495">
                  <a:moveTo>
                    <a:pt x="6937" y="0"/>
                  </a:moveTo>
                  <a:lnTo>
                    <a:pt x="6937" y="0"/>
                  </a:lnTo>
                  <a:lnTo>
                    <a:pt x="6918" y="0"/>
                  </a:lnTo>
                  <a:lnTo>
                    <a:pt x="6918" y="0"/>
                  </a:ln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171" y="4511"/>
                  </a:lnTo>
                  <a:lnTo>
                    <a:pt x="171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6"/>
            <p:cNvSpPr/>
            <p:nvPr/>
          </p:nvSpPr>
          <p:spPr>
            <a:xfrm>
              <a:off x="753950" y="5029300"/>
              <a:ext cx="340250" cy="155925"/>
            </a:xfrm>
            <a:custGeom>
              <a:rect b="b" l="l" r="r" t="t"/>
              <a:pathLst>
                <a:path extrusionOk="0" h="6237" w="13610">
                  <a:moveTo>
                    <a:pt x="513" y="0"/>
                  </a:move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6"/>
            <p:cNvSpPr/>
            <p:nvPr/>
          </p:nvSpPr>
          <p:spPr>
            <a:xfrm>
              <a:off x="753950" y="5029300"/>
              <a:ext cx="340250" cy="155925"/>
            </a:xfrm>
            <a:custGeom>
              <a:rect b="b" l="l" r="r" t="t"/>
              <a:pathLst>
                <a:path extrusionOk="0" fill="none" h="6237" w="13610">
                  <a:moveTo>
                    <a:pt x="570" y="0"/>
                  </a:moveTo>
                  <a:lnTo>
                    <a:pt x="570" y="0"/>
                  </a:lnTo>
                  <a:lnTo>
                    <a:pt x="513" y="0"/>
                  </a:ln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6"/>
            <p:cNvSpPr/>
            <p:nvPr/>
          </p:nvSpPr>
          <p:spPr>
            <a:xfrm>
              <a:off x="943500" y="5000875"/>
              <a:ext cx="32725" cy="35550"/>
            </a:xfrm>
            <a:custGeom>
              <a:rect b="b" l="l" r="r" t="t"/>
              <a:pathLst>
                <a:path extrusionOk="0" h="1422" w="1309">
                  <a:moveTo>
                    <a:pt x="607" y="0"/>
                  </a:move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6"/>
            <p:cNvSpPr/>
            <p:nvPr/>
          </p:nvSpPr>
          <p:spPr>
            <a:xfrm>
              <a:off x="943500" y="5000875"/>
              <a:ext cx="32725" cy="35550"/>
            </a:xfrm>
            <a:custGeom>
              <a:rect b="b" l="l" r="r" t="t"/>
              <a:pathLst>
                <a:path extrusionOk="0" fill="none" h="1422" w="1309">
                  <a:moveTo>
                    <a:pt x="702" y="0"/>
                  </a:moveTo>
                  <a:lnTo>
                    <a:pt x="702" y="0"/>
                  </a:lnTo>
                  <a:lnTo>
                    <a:pt x="607" y="0"/>
                  </a:ln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285" y="1422"/>
                  </a:lnTo>
                  <a:lnTo>
                    <a:pt x="285" y="1422"/>
                  </a:lnTo>
                  <a:lnTo>
                    <a:pt x="323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02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6"/>
            <p:cNvSpPr/>
            <p:nvPr/>
          </p:nvSpPr>
          <p:spPr>
            <a:xfrm>
              <a:off x="1021200" y="5020300"/>
              <a:ext cx="24200" cy="23700"/>
            </a:xfrm>
            <a:custGeom>
              <a:rect b="b" l="l" r="r" t="t"/>
              <a:pathLst>
                <a:path extrusionOk="0" h="948" w="968">
                  <a:moveTo>
                    <a:pt x="569" y="341"/>
                  </a:moveTo>
                  <a:lnTo>
                    <a:pt x="607" y="360"/>
                  </a:lnTo>
                  <a:lnTo>
                    <a:pt x="645" y="398"/>
                  </a:lnTo>
                  <a:lnTo>
                    <a:pt x="645" y="455"/>
                  </a:lnTo>
                  <a:lnTo>
                    <a:pt x="626" y="512"/>
                  </a:lnTo>
                  <a:lnTo>
                    <a:pt x="607" y="550"/>
                  </a:lnTo>
                  <a:lnTo>
                    <a:pt x="569" y="569"/>
                  </a:lnTo>
                  <a:lnTo>
                    <a:pt x="456" y="607"/>
                  </a:lnTo>
                  <a:lnTo>
                    <a:pt x="361" y="626"/>
                  </a:lnTo>
                  <a:lnTo>
                    <a:pt x="304" y="626"/>
                  </a:lnTo>
                  <a:lnTo>
                    <a:pt x="380" y="569"/>
                  </a:lnTo>
                  <a:lnTo>
                    <a:pt x="418" y="493"/>
                  </a:lnTo>
                  <a:lnTo>
                    <a:pt x="418" y="436"/>
                  </a:lnTo>
                  <a:lnTo>
                    <a:pt x="418" y="398"/>
                  </a:lnTo>
                  <a:lnTo>
                    <a:pt x="493" y="360"/>
                  </a:lnTo>
                  <a:lnTo>
                    <a:pt x="569" y="341"/>
                  </a:lnTo>
                  <a:close/>
                  <a:moveTo>
                    <a:pt x="569" y="0"/>
                  </a:move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6"/>
            <p:cNvSpPr/>
            <p:nvPr/>
          </p:nvSpPr>
          <p:spPr>
            <a:xfrm>
              <a:off x="1028775" y="5028825"/>
              <a:ext cx="8575" cy="7125"/>
            </a:xfrm>
            <a:custGeom>
              <a:rect b="b" l="l" r="r" t="t"/>
              <a:pathLst>
                <a:path extrusionOk="0" fill="none" h="285" w="343">
                  <a:moveTo>
                    <a:pt x="58" y="285"/>
                  </a:moveTo>
                  <a:lnTo>
                    <a:pt x="58" y="285"/>
                  </a:lnTo>
                  <a:lnTo>
                    <a:pt x="1" y="285"/>
                  </a:lnTo>
                  <a:lnTo>
                    <a:pt x="1" y="285"/>
                  </a:lnTo>
                  <a:lnTo>
                    <a:pt x="77" y="228"/>
                  </a:lnTo>
                  <a:lnTo>
                    <a:pt x="77" y="228"/>
                  </a:lnTo>
                  <a:lnTo>
                    <a:pt x="115" y="152"/>
                  </a:lnTo>
                  <a:lnTo>
                    <a:pt x="115" y="9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90" y="19"/>
                  </a:lnTo>
                  <a:lnTo>
                    <a:pt x="190" y="19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304" y="19"/>
                  </a:lnTo>
                  <a:lnTo>
                    <a:pt x="342" y="57"/>
                  </a:lnTo>
                  <a:lnTo>
                    <a:pt x="342" y="57"/>
                  </a:lnTo>
                  <a:lnTo>
                    <a:pt x="342" y="114"/>
                  </a:lnTo>
                  <a:lnTo>
                    <a:pt x="323" y="171"/>
                  </a:lnTo>
                  <a:lnTo>
                    <a:pt x="304" y="209"/>
                  </a:lnTo>
                  <a:lnTo>
                    <a:pt x="266" y="228"/>
                  </a:lnTo>
                  <a:lnTo>
                    <a:pt x="153" y="266"/>
                  </a:lnTo>
                  <a:lnTo>
                    <a:pt x="58" y="2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6"/>
            <p:cNvSpPr/>
            <p:nvPr/>
          </p:nvSpPr>
          <p:spPr>
            <a:xfrm>
              <a:off x="1021200" y="5020300"/>
              <a:ext cx="24200" cy="23700"/>
            </a:xfrm>
            <a:custGeom>
              <a:rect b="b" l="l" r="r" t="t"/>
              <a:pathLst>
                <a:path extrusionOk="0" fill="none" h="948" w="968">
                  <a:moveTo>
                    <a:pt x="569" y="0"/>
                  </a:moveTo>
                  <a:lnTo>
                    <a:pt x="569" y="0"/>
                  </a:ln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6"/>
            <p:cNvSpPr/>
            <p:nvPr/>
          </p:nvSpPr>
          <p:spPr>
            <a:xfrm>
              <a:off x="734050" y="5070525"/>
              <a:ext cx="405650" cy="191450"/>
            </a:xfrm>
            <a:custGeom>
              <a:rect b="b" l="l" r="r" t="t"/>
              <a:pathLst>
                <a:path extrusionOk="0" h="7658" w="16226">
                  <a:moveTo>
                    <a:pt x="14690" y="2995"/>
                  </a:moveTo>
                  <a:lnTo>
                    <a:pt x="14766" y="3147"/>
                  </a:lnTo>
                  <a:lnTo>
                    <a:pt x="14785" y="3298"/>
                  </a:lnTo>
                  <a:lnTo>
                    <a:pt x="14785" y="3431"/>
                  </a:lnTo>
                  <a:lnTo>
                    <a:pt x="14766" y="3564"/>
                  </a:lnTo>
                  <a:lnTo>
                    <a:pt x="14690" y="3696"/>
                  </a:lnTo>
                  <a:lnTo>
                    <a:pt x="14614" y="3829"/>
                  </a:lnTo>
                  <a:lnTo>
                    <a:pt x="14500" y="3924"/>
                  </a:lnTo>
                  <a:lnTo>
                    <a:pt x="14368" y="4018"/>
                  </a:lnTo>
                  <a:lnTo>
                    <a:pt x="14197" y="4094"/>
                  </a:lnTo>
                  <a:lnTo>
                    <a:pt x="14045" y="4170"/>
                  </a:lnTo>
                  <a:lnTo>
                    <a:pt x="13723" y="4303"/>
                  </a:lnTo>
                  <a:lnTo>
                    <a:pt x="13780" y="3943"/>
                  </a:lnTo>
                  <a:lnTo>
                    <a:pt x="13780" y="3867"/>
                  </a:lnTo>
                  <a:lnTo>
                    <a:pt x="13723" y="3791"/>
                  </a:lnTo>
                  <a:lnTo>
                    <a:pt x="13666" y="3753"/>
                  </a:lnTo>
                  <a:lnTo>
                    <a:pt x="13591" y="3734"/>
                  </a:lnTo>
                  <a:lnTo>
                    <a:pt x="13553" y="3753"/>
                  </a:lnTo>
                  <a:lnTo>
                    <a:pt x="13515" y="3772"/>
                  </a:lnTo>
                  <a:lnTo>
                    <a:pt x="13477" y="3810"/>
                  </a:lnTo>
                  <a:lnTo>
                    <a:pt x="13458" y="3867"/>
                  </a:lnTo>
                  <a:lnTo>
                    <a:pt x="13382" y="4379"/>
                  </a:lnTo>
                  <a:lnTo>
                    <a:pt x="13325" y="4644"/>
                  </a:lnTo>
                  <a:lnTo>
                    <a:pt x="13249" y="4909"/>
                  </a:lnTo>
                  <a:lnTo>
                    <a:pt x="13192" y="5023"/>
                  </a:lnTo>
                  <a:lnTo>
                    <a:pt x="13136" y="5118"/>
                  </a:lnTo>
                  <a:lnTo>
                    <a:pt x="13060" y="5212"/>
                  </a:lnTo>
                  <a:lnTo>
                    <a:pt x="12984" y="5307"/>
                  </a:lnTo>
                  <a:lnTo>
                    <a:pt x="12889" y="5364"/>
                  </a:lnTo>
                  <a:lnTo>
                    <a:pt x="12794" y="5421"/>
                  </a:lnTo>
                  <a:lnTo>
                    <a:pt x="12662" y="5459"/>
                  </a:lnTo>
                  <a:lnTo>
                    <a:pt x="12415" y="5459"/>
                  </a:lnTo>
                  <a:lnTo>
                    <a:pt x="12302" y="5440"/>
                  </a:lnTo>
                  <a:lnTo>
                    <a:pt x="11866" y="5326"/>
                  </a:lnTo>
                  <a:lnTo>
                    <a:pt x="11449" y="5212"/>
                  </a:lnTo>
                  <a:lnTo>
                    <a:pt x="11032" y="5061"/>
                  </a:lnTo>
                  <a:lnTo>
                    <a:pt x="10615" y="4909"/>
                  </a:lnTo>
                  <a:lnTo>
                    <a:pt x="10804" y="4833"/>
                  </a:lnTo>
                  <a:lnTo>
                    <a:pt x="11013" y="4777"/>
                  </a:lnTo>
                  <a:lnTo>
                    <a:pt x="11449" y="4701"/>
                  </a:lnTo>
                  <a:lnTo>
                    <a:pt x="11866" y="4606"/>
                  </a:lnTo>
                  <a:lnTo>
                    <a:pt x="12036" y="4549"/>
                  </a:lnTo>
                  <a:lnTo>
                    <a:pt x="12207" y="4473"/>
                  </a:lnTo>
                  <a:lnTo>
                    <a:pt x="12359" y="4379"/>
                  </a:lnTo>
                  <a:lnTo>
                    <a:pt x="12510" y="4246"/>
                  </a:lnTo>
                  <a:lnTo>
                    <a:pt x="12662" y="4113"/>
                  </a:lnTo>
                  <a:lnTo>
                    <a:pt x="12794" y="3962"/>
                  </a:lnTo>
                  <a:lnTo>
                    <a:pt x="12927" y="3810"/>
                  </a:lnTo>
                  <a:lnTo>
                    <a:pt x="13079" y="3677"/>
                  </a:lnTo>
                  <a:lnTo>
                    <a:pt x="13230" y="3564"/>
                  </a:lnTo>
                  <a:lnTo>
                    <a:pt x="13382" y="3469"/>
                  </a:lnTo>
                  <a:lnTo>
                    <a:pt x="13553" y="3393"/>
                  </a:lnTo>
                  <a:lnTo>
                    <a:pt x="13742" y="3317"/>
                  </a:lnTo>
                  <a:lnTo>
                    <a:pt x="13932" y="3260"/>
                  </a:lnTo>
                  <a:lnTo>
                    <a:pt x="14140" y="3203"/>
                  </a:lnTo>
                  <a:lnTo>
                    <a:pt x="14406" y="3128"/>
                  </a:lnTo>
                  <a:lnTo>
                    <a:pt x="14557" y="3071"/>
                  </a:lnTo>
                  <a:lnTo>
                    <a:pt x="14690" y="2995"/>
                  </a:lnTo>
                  <a:close/>
                  <a:moveTo>
                    <a:pt x="1043" y="1839"/>
                  </a:moveTo>
                  <a:lnTo>
                    <a:pt x="1138" y="1877"/>
                  </a:lnTo>
                  <a:lnTo>
                    <a:pt x="1233" y="1915"/>
                  </a:lnTo>
                  <a:lnTo>
                    <a:pt x="1309" y="1971"/>
                  </a:lnTo>
                  <a:lnTo>
                    <a:pt x="1366" y="2047"/>
                  </a:lnTo>
                  <a:lnTo>
                    <a:pt x="1422" y="2161"/>
                  </a:lnTo>
                  <a:lnTo>
                    <a:pt x="1441" y="2294"/>
                  </a:lnTo>
                  <a:lnTo>
                    <a:pt x="1441" y="2445"/>
                  </a:lnTo>
                  <a:lnTo>
                    <a:pt x="1422" y="2654"/>
                  </a:lnTo>
                  <a:lnTo>
                    <a:pt x="1422" y="2767"/>
                  </a:lnTo>
                  <a:lnTo>
                    <a:pt x="1441" y="2862"/>
                  </a:lnTo>
                  <a:lnTo>
                    <a:pt x="1479" y="2938"/>
                  </a:lnTo>
                  <a:lnTo>
                    <a:pt x="1536" y="3014"/>
                  </a:lnTo>
                  <a:lnTo>
                    <a:pt x="1593" y="3090"/>
                  </a:lnTo>
                  <a:lnTo>
                    <a:pt x="1688" y="3147"/>
                  </a:lnTo>
                  <a:lnTo>
                    <a:pt x="1858" y="3222"/>
                  </a:lnTo>
                  <a:lnTo>
                    <a:pt x="1953" y="3241"/>
                  </a:lnTo>
                  <a:lnTo>
                    <a:pt x="2029" y="3241"/>
                  </a:lnTo>
                  <a:lnTo>
                    <a:pt x="2256" y="3222"/>
                  </a:lnTo>
                  <a:lnTo>
                    <a:pt x="2484" y="3203"/>
                  </a:lnTo>
                  <a:lnTo>
                    <a:pt x="2598" y="3184"/>
                  </a:lnTo>
                  <a:lnTo>
                    <a:pt x="2711" y="3203"/>
                  </a:lnTo>
                  <a:lnTo>
                    <a:pt x="2825" y="3222"/>
                  </a:lnTo>
                  <a:lnTo>
                    <a:pt x="2939" y="3260"/>
                  </a:lnTo>
                  <a:lnTo>
                    <a:pt x="3033" y="3317"/>
                  </a:lnTo>
                  <a:lnTo>
                    <a:pt x="3128" y="3374"/>
                  </a:lnTo>
                  <a:lnTo>
                    <a:pt x="3204" y="3450"/>
                  </a:lnTo>
                  <a:lnTo>
                    <a:pt x="3356" y="3620"/>
                  </a:lnTo>
                  <a:lnTo>
                    <a:pt x="3488" y="3829"/>
                  </a:lnTo>
                  <a:lnTo>
                    <a:pt x="3602" y="4037"/>
                  </a:lnTo>
                  <a:lnTo>
                    <a:pt x="3811" y="4454"/>
                  </a:lnTo>
                  <a:lnTo>
                    <a:pt x="3905" y="4644"/>
                  </a:lnTo>
                  <a:lnTo>
                    <a:pt x="3981" y="4758"/>
                  </a:lnTo>
                  <a:lnTo>
                    <a:pt x="4038" y="4852"/>
                  </a:lnTo>
                  <a:lnTo>
                    <a:pt x="4133" y="4928"/>
                  </a:lnTo>
                  <a:lnTo>
                    <a:pt x="4228" y="5004"/>
                  </a:lnTo>
                  <a:lnTo>
                    <a:pt x="4322" y="5042"/>
                  </a:lnTo>
                  <a:lnTo>
                    <a:pt x="4436" y="5061"/>
                  </a:lnTo>
                  <a:lnTo>
                    <a:pt x="4531" y="5042"/>
                  </a:lnTo>
                  <a:lnTo>
                    <a:pt x="4701" y="5004"/>
                  </a:lnTo>
                  <a:lnTo>
                    <a:pt x="4872" y="4947"/>
                  </a:lnTo>
                  <a:lnTo>
                    <a:pt x="5024" y="4890"/>
                  </a:lnTo>
                  <a:lnTo>
                    <a:pt x="5175" y="4871"/>
                  </a:lnTo>
                  <a:lnTo>
                    <a:pt x="5308" y="4890"/>
                  </a:lnTo>
                  <a:lnTo>
                    <a:pt x="5422" y="4947"/>
                  </a:lnTo>
                  <a:lnTo>
                    <a:pt x="5554" y="5061"/>
                  </a:lnTo>
                  <a:lnTo>
                    <a:pt x="5668" y="5250"/>
                  </a:lnTo>
                  <a:lnTo>
                    <a:pt x="5763" y="5440"/>
                  </a:lnTo>
                  <a:lnTo>
                    <a:pt x="5839" y="5648"/>
                  </a:lnTo>
                  <a:lnTo>
                    <a:pt x="5914" y="5857"/>
                  </a:lnTo>
                  <a:lnTo>
                    <a:pt x="5971" y="5952"/>
                  </a:lnTo>
                  <a:lnTo>
                    <a:pt x="6047" y="6046"/>
                  </a:lnTo>
                  <a:lnTo>
                    <a:pt x="6199" y="6198"/>
                  </a:lnTo>
                  <a:lnTo>
                    <a:pt x="6369" y="6312"/>
                  </a:lnTo>
                  <a:lnTo>
                    <a:pt x="6540" y="6369"/>
                  </a:lnTo>
                  <a:lnTo>
                    <a:pt x="6710" y="6388"/>
                  </a:lnTo>
                  <a:lnTo>
                    <a:pt x="6900" y="6369"/>
                  </a:lnTo>
                  <a:lnTo>
                    <a:pt x="7108" y="6312"/>
                  </a:lnTo>
                  <a:lnTo>
                    <a:pt x="7393" y="6217"/>
                  </a:lnTo>
                  <a:lnTo>
                    <a:pt x="7620" y="6103"/>
                  </a:lnTo>
                  <a:lnTo>
                    <a:pt x="7886" y="6009"/>
                  </a:lnTo>
                  <a:lnTo>
                    <a:pt x="8018" y="5971"/>
                  </a:lnTo>
                  <a:lnTo>
                    <a:pt x="8189" y="5952"/>
                  </a:lnTo>
                  <a:lnTo>
                    <a:pt x="8530" y="5952"/>
                  </a:lnTo>
                  <a:lnTo>
                    <a:pt x="8757" y="5990"/>
                  </a:lnTo>
                  <a:lnTo>
                    <a:pt x="8966" y="6009"/>
                  </a:lnTo>
                  <a:lnTo>
                    <a:pt x="9193" y="6027"/>
                  </a:lnTo>
                  <a:lnTo>
                    <a:pt x="9364" y="6009"/>
                  </a:lnTo>
                  <a:lnTo>
                    <a:pt x="9497" y="5990"/>
                  </a:lnTo>
                  <a:lnTo>
                    <a:pt x="9629" y="5933"/>
                  </a:lnTo>
                  <a:lnTo>
                    <a:pt x="9743" y="5876"/>
                  </a:lnTo>
                  <a:lnTo>
                    <a:pt x="9838" y="5781"/>
                  </a:lnTo>
                  <a:lnTo>
                    <a:pt x="9932" y="5686"/>
                  </a:lnTo>
                  <a:lnTo>
                    <a:pt x="9989" y="5592"/>
                  </a:lnTo>
                  <a:lnTo>
                    <a:pt x="10122" y="5326"/>
                  </a:lnTo>
                  <a:lnTo>
                    <a:pt x="10179" y="5231"/>
                  </a:lnTo>
                  <a:lnTo>
                    <a:pt x="10236" y="5156"/>
                  </a:lnTo>
                  <a:lnTo>
                    <a:pt x="10312" y="5080"/>
                  </a:lnTo>
                  <a:lnTo>
                    <a:pt x="10406" y="5023"/>
                  </a:lnTo>
                  <a:lnTo>
                    <a:pt x="10406" y="5080"/>
                  </a:lnTo>
                  <a:lnTo>
                    <a:pt x="10425" y="5137"/>
                  </a:lnTo>
                  <a:lnTo>
                    <a:pt x="10444" y="5175"/>
                  </a:lnTo>
                  <a:lnTo>
                    <a:pt x="10501" y="5212"/>
                  </a:lnTo>
                  <a:lnTo>
                    <a:pt x="10918" y="5364"/>
                  </a:lnTo>
                  <a:lnTo>
                    <a:pt x="11335" y="5516"/>
                  </a:lnTo>
                  <a:lnTo>
                    <a:pt x="10823" y="5857"/>
                  </a:lnTo>
                  <a:lnTo>
                    <a:pt x="10293" y="6198"/>
                  </a:lnTo>
                  <a:lnTo>
                    <a:pt x="9762" y="6501"/>
                  </a:lnTo>
                  <a:lnTo>
                    <a:pt x="9231" y="6767"/>
                  </a:lnTo>
                  <a:lnTo>
                    <a:pt x="8966" y="6880"/>
                  </a:lnTo>
                  <a:lnTo>
                    <a:pt x="8701" y="6975"/>
                  </a:lnTo>
                  <a:lnTo>
                    <a:pt x="8435" y="7070"/>
                  </a:lnTo>
                  <a:lnTo>
                    <a:pt x="8151" y="7146"/>
                  </a:lnTo>
                  <a:lnTo>
                    <a:pt x="7886" y="7203"/>
                  </a:lnTo>
                  <a:lnTo>
                    <a:pt x="7601" y="7259"/>
                  </a:lnTo>
                  <a:lnTo>
                    <a:pt x="7336" y="7278"/>
                  </a:lnTo>
                  <a:lnTo>
                    <a:pt x="7052" y="7297"/>
                  </a:lnTo>
                  <a:lnTo>
                    <a:pt x="6786" y="7278"/>
                  </a:lnTo>
                  <a:lnTo>
                    <a:pt x="6521" y="7259"/>
                  </a:lnTo>
                  <a:lnTo>
                    <a:pt x="6237" y="7203"/>
                  </a:lnTo>
                  <a:lnTo>
                    <a:pt x="5971" y="7146"/>
                  </a:lnTo>
                  <a:lnTo>
                    <a:pt x="5687" y="7051"/>
                  </a:lnTo>
                  <a:lnTo>
                    <a:pt x="5403" y="6956"/>
                  </a:lnTo>
                  <a:lnTo>
                    <a:pt x="5137" y="6824"/>
                  </a:lnTo>
                  <a:lnTo>
                    <a:pt x="4853" y="6672"/>
                  </a:lnTo>
                  <a:lnTo>
                    <a:pt x="4436" y="6407"/>
                  </a:lnTo>
                  <a:lnTo>
                    <a:pt x="4019" y="6122"/>
                  </a:lnTo>
                  <a:lnTo>
                    <a:pt x="3621" y="5838"/>
                  </a:lnTo>
                  <a:lnTo>
                    <a:pt x="3242" y="5535"/>
                  </a:lnTo>
                  <a:lnTo>
                    <a:pt x="3450" y="5592"/>
                  </a:lnTo>
                  <a:lnTo>
                    <a:pt x="3678" y="5648"/>
                  </a:lnTo>
                  <a:lnTo>
                    <a:pt x="3905" y="5667"/>
                  </a:lnTo>
                  <a:lnTo>
                    <a:pt x="4417" y="5667"/>
                  </a:lnTo>
                  <a:lnTo>
                    <a:pt x="4682" y="5648"/>
                  </a:lnTo>
                  <a:lnTo>
                    <a:pt x="4929" y="5611"/>
                  </a:lnTo>
                  <a:lnTo>
                    <a:pt x="5175" y="5554"/>
                  </a:lnTo>
                  <a:lnTo>
                    <a:pt x="5232" y="5535"/>
                  </a:lnTo>
                  <a:lnTo>
                    <a:pt x="5270" y="5478"/>
                  </a:lnTo>
                  <a:lnTo>
                    <a:pt x="5289" y="5440"/>
                  </a:lnTo>
                  <a:lnTo>
                    <a:pt x="5289" y="5383"/>
                  </a:lnTo>
                  <a:lnTo>
                    <a:pt x="5270" y="5326"/>
                  </a:lnTo>
                  <a:lnTo>
                    <a:pt x="5232" y="5269"/>
                  </a:lnTo>
                  <a:lnTo>
                    <a:pt x="5194" y="5250"/>
                  </a:lnTo>
                  <a:lnTo>
                    <a:pt x="5137" y="5231"/>
                  </a:lnTo>
                  <a:lnTo>
                    <a:pt x="5099" y="5231"/>
                  </a:lnTo>
                  <a:lnTo>
                    <a:pt x="4644" y="5307"/>
                  </a:lnTo>
                  <a:lnTo>
                    <a:pt x="4417" y="5326"/>
                  </a:lnTo>
                  <a:lnTo>
                    <a:pt x="4171" y="5345"/>
                  </a:lnTo>
                  <a:lnTo>
                    <a:pt x="3905" y="5326"/>
                  </a:lnTo>
                  <a:lnTo>
                    <a:pt x="3640" y="5288"/>
                  </a:lnTo>
                  <a:lnTo>
                    <a:pt x="3375" y="5231"/>
                  </a:lnTo>
                  <a:lnTo>
                    <a:pt x="3128" y="5137"/>
                  </a:lnTo>
                  <a:lnTo>
                    <a:pt x="3033" y="5080"/>
                  </a:lnTo>
                  <a:lnTo>
                    <a:pt x="2958" y="5004"/>
                  </a:lnTo>
                  <a:lnTo>
                    <a:pt x="2901" y="4909"/>
                  </a:lnTo>
                  <a:lnTo>
                    <a:pt x="2863" y="4814"/>
                  </a:lnTo>
                  <a:lnTo>
                    <a:pt x="2825" y="4701"/>
                  </a:lnTo>
                  <a:lnTo>
                    <a:pt x="2806" y="4587"/>
                  </a:lnTo>
                  <a:lnTo>
                    <a:pt x="2768" y="4322"/>
                  </a:lnTo>
                  <a:lnTo>
                    <a:pt x="2768" y="3791"/>
                  </a:lnTo>
                  <a:lnTo>
                    <a:pt x="2749" y="3564"/>
                  </a:lnTo>
                  <a:lnTo>
                    <a:pt x="2730" y="3469"/>
                  </a:lnTo>
                  <a:lnTo>
                    <a:pt x="2711" y="3374"/>
                  </a:lnTo>
                  <a:lnTo>
                    <a:pt x="2673" y="3317"/>
                  </a:lnTo>
                  <a:lnTo>
                    <a:pt x="2654" y="3279"/>
                  </a:lnTo>
                  <a:lnTo>
                    <a:pt x="2598" y="3260"/>
                  </a:lnTo>
                  <a:lnTo>
                    <a:pt x="2541" y="3241"/>
                  </a:lnTo>
                  <a:lnTo>
                    <a:pt x="2503" y="3241"/>
                  </a:lnTo>
                  <a:lnTo>
                    <a:pt x="2427" y="3260"/>
                  </a:lnTo>
                  <a:lnTo>
                    <a:pt x="2389" y="3298"/>
                  </a:lnTo>
                  <a:lnTo>
                    <a:pt x="2351" y="3336"/>
                  </a:lnTo>
                  <a:lnTo>
                    <a:pt x="2351" y="3355"/>
                  </a:lnTo>
                  <a:lnTo>
                    <a:pt x="2332" y="3431"/>
                  </a:lnTo>
                  <a:lnTo>
                    <a:pt x="2332" y="3507"/>
                  </a:lnTo>
                  <a:lnTo>
                    <a:pt x="2370" y="3564"/>
                  </a:lnTo>
                  <a:lnTo>
                    <a:pt x="2427" y="3601"/>
                  </a:lnTo>
                  <a:lnTo>
                    <a:pt x="2446" y="3753"/>
                  </a:lnTo>
                  <a:lnTo>
                    <a:pt x="2465" y="3943"/>
                  </a:lnTo>
                  <a:lnTo>
                    <a:pt x="2465" y="4322"/>
                  </a:lnTo>
                  <a:lnTo>
                    <a:pt x="2484" y="4492"/>
                  </a:lnTo>
                  <a:lnTo>
                    <a:pt x="2503" y="4682"/>
                  </a:lnTo>
                  <a:lnTo>
                    <a:pt x="2522" y="4852"/>
                  </a:lnTo>
                  <a:lnTo>
                    <a:pt x="2579" y="5023"/>
                  </a:lnTo>
                  <a:lnTo>
                    <a:pt x="2579" y="5023"/>
                  </a:lnTo>
                  <a:lnTo>
                    <a:pt x="2294" y="4796"/>
                  </a:lnTo>
                  <a:lnTo>
                    <a:pt x="1783" y="4416"/>
                  </a:lnTo>
                  <a:lnTo>
                    <a:pt x="1536" y="4227"/>
                  </a:lnTo>
                  <a:lnTo>
                    <a:pt x="1328" y="4018"/>
                  </a:lnTo>
                  <a:lnTo>
                    <a:pt x="1252" y="3905"/>
                  </a:lnTo>
                  <a:lnTo>
                    <a:pt x="1176" y="3791"/>
                  </a:lnTo>
                  <a:lnTo>
                    <a:pt x="1100" y="3658"/>
                  </a:lnTo>
                  <a:lnTo>
                    <a:pt x="1062" y="3526"/>
                  </a:lnTo>
                  <a:lnTo>
                    <a:pt x="1024" y="3393"/>
                  </a:lnTo>
                  <a:lnTo>
                    <a:pt x="1005" y="3222"/>
                  </a:lnTo>
                  <a:lnTo>
                    <a:pt x="1005" y="3052"/>
                  </a:lnTo>
                  <a:lnTo>
                    <a:pt x="1024" y="2881"/>
                  </a:lnTo>
                  <a:lnTo>
                    <a:pt x="1062" y="2616"/>
                  </a:lnTo>
                  <a:lnTo>
                    <a:pt x="1081" y="2369"/>
                  </a:lnTo>
                  <a:lnTo>
                    <a:pt x="1081" y="2123"/>
                  </a:lnTo>
                  <a:lnTo>
                    <a:pt x="1043" y="1877"/>
                  </a:lnTo>
                  <a:lnTo>
                    <a:pt x="1043" y="1839"/>
                  </a:lnTo>
                  <a:close/>
                  <a:moveTo>
                    <a:pt x="15353" y="0"/>
                  </a:move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35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6"/>
            <p:cNvSpPr/>
            <p:nvPr/>
          </p:nvSpPr>
          <p:spPr>
            <a:xfrm>
              <a:off x="999400" y="5145375"/>
              <a:ext cx="104275" cy="61625"/>
            </a:xfrm>
            <a:custGeom>
              <a:rect b="b" l="l" r="r" t="t"/>
              <a:pathLst>
                <a:path extrusionOk="0" fill="none" h="2465" w="4171">
                  <a:moveTo>
                    <a:pt x="1915" y="2465"/>
                  </a:moveTo>
                  <a:lnTo>
                    <a:pt x="1915" y="2465"/>
                  </a:lnTo>
                  <a:lnTo>
                    <a:pt x="1801" y="2465"/>
                  </a:lnTo>
                  <a:lnTo>
                    <a:pt x="1688" y="2446"/>
                  </a:lnTo>
                  <a:lnTo>
                    <a:pt x="1688" y="2446"/>
                  </a:lnTo>
                  <a:lnTo>
                    <a:pt x="1252" y="2332"/>
                  </a:lnTo>
                  <a:lnTo>
                    <a:pt x="835" y="2218"/>
                  </a:lnTo>
                  <a:lnTo>
                    <a:pt x="418" y="2067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190" y="1839"/>
                  </a:lnTo>
                  <a:lnTo>
                    <a:pt x="399" y="1783"/>
                  </a:lnTo>
                  <a:lnTo>
                    <a:pt x="835" y="1707"/>
                  </a:lnTo>
                  <a:lnTo>
                    <a:pt x="1252" y="1612"/>
                  </a:lnTo>
                  <a:lnTo>
                    <a:pt x="1422" y="1555"/>
                  </a:lnTo>
                  <a:lnTo>
                    <a:pt x="1593" y="1479"/>
                  </a:lnTo>
                  <a:lnTo>
                    <a:pt x="1593" y="1479"/>
                  </a:lnTo>
                  <a:lnTo>
                    <a:pt x="1745" y="1385"/>
                  </a:lnTo>
                  <a:lnTo>
                    <a:pt x="1896" y="1252"/>
                  </a:lnTo>
                  <a:lnTo>
                    <a:pt x="2048" y="1119"/>
                  </a:lnTo>
                  <a:lnTo>
                    <a:pt x="2180" y="968"/>
                  </a:lnTo>
                  <a:lnTo>
                    <a:pt x="2180" y="968"/>
                  </a:lnTo>
                  <a:lnTo>
                    <a:pt x="2313" y="816"/>
                  </a:lnTo>
                  <a:lnTo>
                    <a:pt x="2465" y="683"/>
                  </a:lnTo>
                  <a:lnTo>
                    <a:pt x="2616" y="570"/>
                  </a:lnTo>
                  <a:lnTo>
                    <a:pt x="2768" y="475"/>
                  </a:lnTo>
                  <a:lnTo>
                    <a:pt x="2939" y="399"/>
                  </a:lnTo>
                  <a:lnTo>
                    <a:pt x="3128" y="323"/>
                  </a:lnTo>
                  <a:lnTo>
                    <a:pt x="3318" y="266"/>
                  </a:lnTo>
                  <a:lnTo>
                    <a:pt x="3526" y="209"/>
                  </a:lnTo>
                  <a:lnTo>
                    <a:pt x="3526" y="209"/>
                  </a:lnTo>
                  <a:lnTo>
                    <a:pt x="3792" y="134"/>
                  </a:lnTo>
                  <a:lnTo>
                    <a:pt x="3943" y="77"/>
                  </a:lnTo>
                  <a:lnTo>
                    <a:pt x="4076" y="1"/>
                  </a:lnTo>
                  <a:lnTo>
                    <a:pt x="4076" y="1"/>
                  </a:lnTo>
                  <a:lnTo>
                    <a:pt x="4152" y="153"/>
                  </a:lnTo>
                  <a:lnTo>
                    <a:pt x="4171" y="304"/>
                  </a:lnTo>
                  <a:lnTo>
                    <a:pt x="4171" y="437"/>
                  </a:lnTo>
                  <a:lnTo>
                    <a:pt x="4152" y="570"/>
                  </a:lnTo>
                  <a:lnTo>
                    <a:pt x="4076" y="702"/>
                  </a:lnTo>
                  <a:lnTo>
                    <a:pt x="4000" y="835"/>
                  </a:lnTo>
                  <a:lnTo>
                    <a:pt x="3886" y="930"/>
                  </a:lnTo>
                  <a:lnTo>
                    <a:pt x="3754" y="1024"/>
                  </a:lnTo>
                  <a:lnTo>
                    <a:pt x="3754" y="1024"/>
                  </a:lnTo>
                  <a:lnTo>
                    <a:pt x="3583" y="1100"/>
                  </a:lnTo>
                  <a:lnTo>
                    <a:pt x="3431" y="1176"/>
                  </a:lnTo>
                  <a:lnTo>
                    <a:pt x="3109" y="1309"/>
                  </a:lnTo>
                  <a:lnTo>
                    <a:pt x="3109" y="1309"/>
                  </a:lnTo>
                  <a:lnTo>
                    <a:pt x="3166" y="949"/>
                  </a:lnTo>
                  <a:lnTo>
                    <a:pt x="3166" y="949"/>
                  </a:lnTo>
                  <a:lnTo>
                    <a:pt x="3166" y="873"/>
                  </a:lnTo>
                  <a:lnTo>
                    <a:pt x="3109" y="797"/>
                  </a:lnTo>
                  <a:lnTo>
                    <a:pt x="3052" y="759"/>
                  </a:lnTo>
                  <a:lnTo>
                    <a:pt x="2977" y="740"/>
                  </a:lnTo>
                  <a:lnTo>
                    <a:pt x="2977" y="740"/>
                  </a:lnTo>
                  <a:lnTo>
                    <a:pt x="2939" y="759"/>
                  </a:lnTo>
                  <a:lnTo>
                    <a:pt x="2901" y="778"/>
                  </a:lnTo>
                  <a:lnTo>
                    <a:pt x="2863" y="816"/>
                  </a:lnTo>
                  <a:lnTo>
                    <a:pt x="2844" y="873"/>
                  </a:lnTo>
                  <a:lnTo>
                    <a:pt x="2844" y="873"/>
                  </a:lnTo>
                  <a:lnTo>
                    <a:pt x="2768" y="1385"/>
                  </a:lnTo>
                  <a:lnTo>
                    <a:pt x="2711" y="1650"/>
                  </a:lnTo>
                  <a:lnTo>
                    <a:pt x="2635" y="1915"/>
                  </a:lnTo>
                  <a:lnTo>
                    <a:pt x="2578" y="2029"/>
                  </a:lnTo>
                  <a:lnTo>
                    <a:pt x="2522" y="2124"/>
                  </a:lnTo>
                  <a:lnTo>
                    <a:pt x="2446" y="2218"/>
                  </a:lnTo>
                  <a:lnTo>
                    <a:pt x="2370" y="2313"/>
                  </a:lnTo>
                  <a:lnTo>
                    <a:pt x="2275" y="2370"/>
                  </a:lnTo>
                  <a:lnTo>
                    <a:pt x="2180" y="2427"/>
                  </a:lnTo>
                  <a:lnTo>
                    <a:pt x="2048" y="2465"/>
                  </a:lnTo>
                  <a:lnTo>
                    <a:pt x="1915" y="246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6"/>
            <p:cNvSpPr/>
            <p:nvPr/>
          </p:nvSpPr>
          <p:spPr>
            <a:xfrm>
              <a:off x="759175" y="5116475"/>
              <a:ext cx="258275" cy="136500"/>
            </a:xfrm>
            <a:custGeom>
              <a:rect b="b" l="l" r="r" t="t"/>
              <a:pathLst>
                <a:path extrusionOk="0" fill="none" h="5460" w="10331">
                  <a:moveTo>
                    <a:pt x="1574" y="3185"/>
                  </a:moveTo>
                  <a:lnTo>
                    <a:pt x="1574" y="3185"/>
                  </a:lnTo>
                  <a:lnTo>
                    <a:pt x="1289" y="2958"/>
                  </a:lnTo>
                  <a:lnTo>
                    <a:pt x="1289" y="2958"/>
                  </a:lnTo>
                  <a:lnTo>
                    <a:pt x="778" y="2578"/>
                  </a:lnTo>
                  <a:lnTo>
                    <a:pt x="531" y="2389"/>
                  </a:lnTo>
                  <a:lnTo>
                    <a:pt x="323" y="2180"/>
                  </a:lnTo>
                  <a:lnTo>
                    <a:pt x="247" y="2067"/>
                  </a:lnTo>
                  <a:lnTo>
                    <a:pt x="171" y="1953"/>
                  </a:lnTo>
                  <a:lnTo>
                    <a:pt x="95" y="1820"/>
                  </a:lnTo>
                  <a:lnTo>
                    <a:pt x="57" y="1688"/>
                  </a:lnTo>
                  <a:lnTo>
                    <a:pt x="19" y="1555"/>
                  </a:lnTo>
                  <a:lnTo>
                    <a:pt x="0" y="1384"/>
                  </a:lnTo>
                  <a:lnTo>
                    <a:pt x="0" y="1214"/>
                  </a:lnTo>
                  <a:lnTo>
                    <a:pt x="19" y="1043"/>
                  </a:lnTo>
                  <a:lnTo>
                    <a:pt x="19" y="1043"/>
                  </a:lnTo>
                  <a:lnTo>
                    <a:pt x="57" y="778"/>
                  </a:lnTo>
                  <a:lnTo>
                    <a:pt x="76" y="531"/>
                  </a:lnTo>
                  <a:lnTo>
                    <a:pt x="76" y="285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33" y="39"/>
                  </a:lnTo>
                  <a:lnTo>
                    <a:pt x="228" y="77"/>
                  </a:lnTo>
                  <a:lnTo>
                    <a:pt x="304" y="133"/>
                  </a:lnTo>
                  <a:lnTo>
                    <a:pt x="361" y="209"/>
                  </a:lnTo>
                  <a:lnTo>
                    <a:pt x="417" y="323"/>
                  </a:lnTo>
                  <a:lnTo>
                    <a:pt x="436" y="456"/>
                  </a:lnTo>
                  <a:lnTo>
                    <a:pt x="436" y="607"/>
                  </a:lnTo>
                  <a:lnTo>
                    <a:pt x="417" y="816"/>
                  </a:lnTo>
                  <a:lnTo>
                    <a:pt x="417" y="816"/>
                  </a:lnTo>
                  <a:lnTo>
                    <a:pt x="417" y="929"/>
                  </a:lnTo>
                  <a:lnTo>
                    <a:pt x="436" y="1024"/>
                  </a:lnTo>
                  <a:lnTo>
                    <a:pt x="474" y="1100"/>
                  </a:lnTo>
                  <a:lnTo>
                    <a:pt x="531" y="1176"/>
                  </a:lnTo>
                  <a:lnTo>
                    <a:pt x="588" y="1252"/>
                  </a:lnTo>
                  <a:lnTo>
                    <a:pt x="683" y="1309"/>
                  </a:lnTo>
                  <a:lnTo>
                    <a:pt x="853" y="1384"/>
                  </a:lnTo>
                  <a:lnTo>
                    <a:pt x="853" y="1384"/>
                  </a:lnTo>
                  <a:lnTo>
                    <a:pt x="948" y="1403"/>
                  </a:lnTo>
                  <a:lnTo>
                    <a:pt x="1024" y="1403"/>
                  </a:lnTo>
                  <a:lnTo>
                    <a:pt x="1024" y="1403"/>
                  </a:lnTo>
                  <a:lnTo>
                    <a:pt x="1251" y="1384"/>
                  </a:lnTo>
                  <a:lnTo>
                    <a:pt x="1479" y="1365"/>
                  </a:lnTo>
                  <a:lnTo>
                    <a:pt x="1479" y="1365"/>
                  </a:lnTo>
                  <a:lnTo>
                    <a:pt x="1593" y="1346"/>
                  </a:lnTo>
                  <a:lnTo>
                    <a:pt x="1593" y="1346"/>
                  </a:lnTo>
                  <a:lnTo>
                    <a:pt x="1706" y="1365"/>
                  </a:lnTo>
                  <a:lnTo>
                    <a:pt x="1820" y="1384"/>
                  </a:lnTo>
                  <a:lnTo>
                    <a:pt x="1934" y="1422"/>
                  </a:lnTo>
                  <a:lnTo>
                    <a:pt x="2028" y="1479"/>
                  </a:lnTo>
                  <a:lnTo>
                    <a:pt x="2123" y="1536"/>
                  </a:lnTo>
                  <a:lnTo>
                    <a:pt x="2199" y="1612"/>
                  </a:lnTo>
                  <a:lnTo>
                    <a:pt x="2351" y="1782"/>
                  </a:lnTo>
                  <a:lnTo>
                    <a:pt x="2483" y="1991"/>
                  </a:lnTo>
                  <a:lnTo>
                    <a:pt x="2597" y="2199"/>
                  </a:lnTo>
                  <a:lnTo>
                    <a:pt x="2806" y="2616"/>
                  </a:lnTo>
                  <a:lnTo>
                    <a:pt x="2806" y="2616"/>
                  </a:lnTo>
                  <a:lnTo>
                    <a:pt x="2900" y="2806"/>
                  </a:lnTo>
                  <a:lnTo>
                    <a:pt x="2976" y="2920"/>
                  </a:lnTo>
                  <a:lnTo>
                    <a:pt x="3033" y="3014"/>
                  </a:lnTo>
                  <a:lnTo>
                    <a:pt x="3128" y="3090"/>
                  </a:lnTo>
                  <a:lnTo>
                    <a:pt x="3223" y="3166"/>
                  </a:lnTo>
                  <a:lnTo>
                    <a:pt x="3317" y="3204"/>
                  </a:lnTo>
                  <a:lnTo>
                    <a:pt x="3431" y="3223"/>
                  </a:lnTo>
                  <a:lnTo>
                    <a:pt x="3431" y="3223"/>
                  </a:lnTo>
                  <a:lnTo>
                    <a:pt x="3526" y="3204"/>
                  </a:lnTo>
                  <a:lnTo>
                    <a:pt x="3526" y="3204"/>
                  </a:lnTo>
                  <a:lnTo>
                    <a:pt x="3696" y="3166"/>
                  </a:lnTo>
                  <a:lnTo>
                    <a:pt x="3867" y="3109"/>
                  </a:lnTo>
                  <a:lnTo>
                    <a:pt x="4019" y="3052"/>
                  </a:lnTo>
                  <a:lnTo>
                    <a:pt x="4170" y="3033"/>
                  </a:lnTo>
                  <a:lnTo>
                    <a:pt x="4170" y="3033"/>
                  </a:lnTo>
                  <a:lnTo>
                    <a:pt x="4303" y="3052"/>
                  </a:lnTo>
                  <a:lnTo>
                    <a:pt x="4417" y="3109"/>
                  </a:lnTo>
                  <a:lnTo>
                    <a:pt x="4549" y="3223"/>
                  </a:lnTo>
                  <a:lnTo>
                    <a:pt x="4663" y="3412"/>
                  </a:lnTo>
                  <a:lnTo>
                    <a:pt x="4663" y="3412"/>
                  </a:lnTo>
                  <a:lnTo>
                    <a:pt x="4758" y="3602"/>
                  </a:lnTo>
                  <a:lnTo>
                    <a:pt x="4834" y="3810"/>
                  </a:lnTo>
                  <a:lnTo>
                    <a:pt x="4909" y="4019"/>
                  </a:lnTo>
                  <a:lnTo>
                    <a:pt x="4966" y="4114"/>
                  </a:lnTo>
                  <a:lnTo>
                    <a:pt x="5042" y="4208"/>
                  </a:lnTo>
                  <a:lnTo>
                    <a:pt x="5042" y="4208"/>
                  </a:lnTo>
                  <a:lnTo>
                    <a:pt x="5194" y="4360"/>
                  </a:lnTo>
                  <a:lnTo>
                    <a:pt x="5364" y="4474"/>
                  </a:lnTo>
                  <a:lnTo>
                    <a:pt x="5535" y="4531"/>
                  </a:lnTo>
                  <a:lnTo>
                    <a:pt x="5705" y="4550"/>
                  </a:lnTo>
                  <a:lnTo>
                    <a:pt x="5705" y="4550"/>
                  </a:lnTo>
                  <a:lnTo>
                    <a:pt x="5895" y="4531"/>
                  </a:lnTo>
                  <a:lnTo>
                    <a:pt x="6103" y="4474"/>
                  </a:lnTo>
                  <a:lnTo>
                    <a:pt x="6103" y="4474"/>
                  </a:lnTo>
                  <a:lnTo>
                    <a:pt x="6388" y="4379"/>
                  </a:lnTo>
                  <a:lnTo>
                    <a:pt x="6615" y="4265"/>
                  </a:lnTo>
                  <a:lnTo>
                    <a:pt x="6881" y="4171"/>
                  </a:lnTo>
                  <a:lnTo>
                    <a:pt x="7013" y="4133"/>
                  </a:lnTo>
                  <a:lnTo>
                    <a:pt x="7184" y="4114"/>
                  </a:lnTo>
                  <a:lnTo>
                    <a:pt x="7184" y="4114"/>
                  </a:lnTo>
                  <a:lnTo>
                    <a:pt x="7316" y="4114"/>
                  </a:lnTo>
                  <a:lnTo>
                    <a:pt x="7316" y="4114"/>
                  </a:lnTo>
                  <a:lnTo>
                    <a:pt x="7525" y="4114"/>
                  </a:lnTo>
                  <a:lnTo>
                    <a:pt x="7752" y="4152"/>
                  </a:lnTo>
                  <a:lnTo>
                    <a:pt x="7752" y="4152"/>
                  </a:lnTo>
                  <a:lnTo>
                    <a:pt x="7961" y="4171"/>
                  </a:lnTo>
                  <a:lnTo>
                    <a:pt x="8188" y="4189"/>
                  </a:lnTo>
                  <a:lnTo>
                    <a:pt x="8188" y="4189"/>
                  </a:lnTo>
                  <a:lnTo>
                    <a:pt x="8359" y="4171"/>
                  </a:lnTo>
                  <a:lnTo>
                    <a:pt x="8359" y="4171"/>
                  </a:lnTo>
                  <a:lnTo>
                    <a:pt x="8492" y="4152"/>
                  </a:lnTo>
                  <a:lnTo>
                    <a:pt x="8624" y="4095"/>
                  </a:lnTo>
                  <a:lnTo>
                    <a:pt x="8738" y="4038"/>
                  </a:lnTo>
                  <a:lnTo>
                    <a:pt x="8833" y="3943"/>
                  </a:lnTo>
                  <a:lnTo>
                    <a:pt x="8927" y="3848"/>
                  </a:lnTo>
                  <a:lnTo>
                    <a:pt x="8984" y="3754"/>
                  </a:lnTo>
                  <a:lnTo>
                    <a:pt x="9117" y="3488"/>
                  </a:lnTo>
                  <a:lnTo>
                    <a:pt x="9117" y="3488"/>
                  </a:lnTo>
                  <a:lnTo>
                    <a:pt x="9174" y="3393"/>
                  </a:lnTo>
                  <a:lnTo>
                    <a:pt x="9231" y="3318"/>
                  </a:lnTo>
                  <a:lnTo>
                    <a:pt x="9307" y="3242"/>
                  </a:lnTo>
                  <a:lnTo>
                    <a:pt x="9401" y="3185"/>
                  </a:lnTo>
                  <a:lnTo>
                    <a:pt x="9401" y="3185"/>
                  </a:lnTo>
                  <a:lnTo>
                    <a:pt x="9401" y="3242"/>
                  </a:lnTo>
                  <a:lnTo>
                    <a:pt x="9420" y="3299"/>
                  </a:lnTo>
                  <a:lnTo>
                    <a:pt x="9439" y="3337"/>
                  </a:lnTo>
                  <a:lnTo>
                    <a:pt x="9496" y="3374"/>
                  </a:lnTo>
                  <a:lnTo>
                    <a:pt x="9496" y="3374"/>
                  </a:lnTo>
                  <a:lnTo>
                    <a:pt x="9913" y="3526"/>
                  </a:lnTo>
                  <a:lnTo>
                    <a:pt x="10330" y="3678"/>
                  </a:lnTo>
                  <a:lnTo>
                    <a:pt x="10330" y="3678"/>
                  </a:lnTo>
                  <a:lnTo>
                    <a:pt x="9818" y="4019"/>
                  </a:lnTo>
                  <a:lnTo>
                    <a:pt x="9288" y="4360"/>
                  </a:lnTo>
                  <a:lnTo>
                    <a:pt x="8757" y="4663"/>
                  </a:lnTo>
                  <a:lnTo>
                    <a:pt x="8226" y="4929"/>
                  </a:lnTo>
                  <a:lnTo>
                    <a:pt x="7961" y="5042"/>
                  </a:lnTo>
                  <a:lnTo>
                    <a:pt x="7696" y="5137"/>
                  </a:lnTo>
                  <a:lnTo>
                    <a:pt x="7430" y="5232"/>
                  </a:lnTo>
                  <a:lnTo>
                    <a:pt x="7146" y="5308"/>
                  </a:lnTo>
                  <a:lnTo>
                    <a:pt x="6881" y="5365"/>
                  </a:lnTo>
                  <a:lnTo>
                    <a:pt x="6596" y="5421"/>
                  </a:lnTo>
                  <a:lnTo>
                    <a:pt x="6331" y="5440"/>
                  </a:lnTo>
                  <a:lnTo>
                    <a:pt x="6047" y="5459"/>
                  </a:lnTo>
                  <a:lnTo>
                    <a:pt x="6047" y="5459"/>
                  </a:lnTo>
                  <a:lnTo>
                    <a:pt x="5781" y="5440"/>
                  </a:lnTo>
                  <a:lnTo>
                    <a:pt x="5516" y="5421"/>
                  </a:lnTo>
                  <a:lnTo>
                    <a:pt x="5232" y="5365"/>
                  </a:lnTo>
                  <a:lnTo>
                    <a:pt x="4966" y="5308"/>
                  </a:lnTo>
                  <a:lnTo>
                    <a:pt x="4682" y="5213"/>
                  </a:lnTo>
                  <a:lnTo>
                    <a:pt x="4398" y="5118"/>
                  </a:lnTo>
                  <a:lnTo>
                    <a:pt x="4132" y="4986"/>
                  </a:lnTo>
                  <a:lnTo>
                    <a:pt x="3848" y="4834"/>
                  </a:lnTo>
                  <a:lnTo>
                    <a:pt x="3848" y="4834"/>
                  </a:lnTo>
                  <a:lnTo>
                    <a:pt x="3431" y="4569"/>
                  </a:lnTo>
                  <a:lnTo>
                    <a:pt x="3014" y="4284"/>
                  </a:lnTo>
                  <a:lnTo>
                    <a:pt x="2616" y="4000"/>
                  </a:lnTo>
                  <a:lnTo>
                    <a:pt x="2237" y="3697"/>
                  </a:lnTo>
                  <a:lnTo>
                    <a:pt x="2237" y="3697"/>
                  </a:lnTo>
                  <a:lnTo>
                    <a:pt x="2445" y="3754"/>
                  </a:lnTo>
                  <a:lnTo>
                    <a:pt x="2673" y="3810"/>
                  </a:lnTo>
                  <a:lnTo>
                    <a:pt x="2900" y="3829"/>
                  </a:lnTo>
                  <a:lnTo>
                    <a:pt x="3147" y="3829"/>
                  </a:lnTo>
                  <a:lnTo>
                    <a:pt x="3147" y="3829"/>
                  </a:lnTo>
                  <a:lnTo>
                    <a:pt x="3412" y="3829"/>
                  </a:lnTo>
                  <a:lnTo>
                    <a:pt x="3677" y="3810"/>
                  </a:lnTo>
                  <a:lnTo>
                    <a:pt x="3924" y="3773"/>
                  </a:lnTo>
                  <a:lnTo>
                    <a:pt x="4170" y="3716"/>
                  </a:lnTo>
                  <a:lnTo>
                    <a:pt x="4170" y="3716"/>
                  </a:lnTo>
                  <a:lnTo>
                    <a:pt x="4227" y="3697"/>
                  </a:lnTo>
                  <a:lnTo>
                    <a:pt x="4265" y="3640"/>
                  </a:lnTo>
                  <a:lnTo>
                    <a:pt x="4284" y="3602"/>
                  </a:lnTo>
                  <a:lnTo>
                    <a:pt x="4284" y="3545"/>
                  </a:lnTo>
                  <a:lnTo>
                    <a:pt x="4265" y="3488"/>
                  </a:lnTo>
                  <a:lnTo>
                    <a:pt x="4227" y="3431"/>
                  </a:lnTo>
                  <a:lnTo>
                    <a:pt x="4189" y="3412"/>
                  </a:lnTo>
                  <a:lnTo>
                    <a:pt x="4132" y="3393"/>
                  </a:lnTo>
                  <a:lnTo>
                    <a:pt x="4132" y="3393"/>
                  </a:lnTo>
                  <a:lnTo>
                    <a:pt x="4094" y="3393"/>
                  </a:lnTo>
                  <a:lnTo>
                    <a:pt x="4094" y="3393"/>
                  </a:lnTo>
                  <a:lnTo>
                    <a:pt x="3639" y="3469"/>
                  </a:lnTo>
                  <a:lnTo>
                    <a:pt x="3412" y="3488"/>
                  </a:lnTo>
                  <a:lnTo>
                    <a:pt x="3166" y="3507"/>
                  </a:lnTo>
                  <a:lnTo>
                    <a:pt x="3166" y="3507"/>
                  </a:lnTo>
                  <a:lnTo>
                    <a:pt x="2900" y="3488"/>
                  </a:lnTo>
                  <a:lnTo>
                    <a:pt x="2635" y="3450"/>
                  </a:lnTo>
                  <a:lnTo>
                    <a:pt x="2370" y="3393"/>
                  </a:lnTo>
                  <a:lnTo>
                    <a:pt x="2123" y="3299"/>
                  </a:lnTo>
                  <a:lnTo>
                    <a:pt x="2123" y="3299"/>
                  </a:lnTo>
                  <a:lnTo>
                    <a:pt x="2028" y="3242"/>
                  </a:lnTo>
                  <a:lnTo>
                    <a:pt x="1953" y="3166"/>
                  </a:lnTo>
                  <a:lnTo>
                    <a:pt x="1896" y="3071"/>
                  </a:lnTo>
                  <a:lnTo>
                    <a:pt x="1858" y="2976"/>
                  </a:lnTo>
                  <a:lnTo>
                    <a:pt x="1820" y="2863"/>
                  </a:lnTo>
                  <a:lnTo>
                    <a:pt x="1801" y="2749"/>
                  </a:lnTo>
                  <a:lnTo>
                    <a:pt x="1763" y="2484"/>
                  </a:lnTo>
                  <a:lnTo>
                    <a:pt x="1763" y="1953"/>
                  </a:lnTo>
                  <a:lnTo>
                    <a:pt x="1744" y="1726"/>
                  </a:lnTo>
                  <a:lnTo>
                    <a:pt x="1725" y="1631"/>
                  </a:lnTo>
                  <a:lnTo>
                    <a:pt x="1706" y="1536"/>
                  </a:lnTo>
                  <a:lnTo>
                    <a:pt x="1706" y="1536"/>
                  </a:lnTo>
                  <a:lnTo>
                    <a:pt x="1668" y="1479"/>
                  </a:lnTo>
                  <a:lnTo>
                    <a:pt x="1649" y="1441"/>
                  </a:lnTo>
                  <a:lnTo>
                    <a:pt x="1593" y="1422"/>
                  </a:lnTo>
                  <a:lnTo>
                    <a:pt x="1536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22" y="1422"/>
                  </a:lnTo>
                  <a:lnTo>
                    <a:pt x="1384" y="1460"/>
                  </a:lnTo>
                  <a:lnTo>
                    <a:pt x="1346" y="1498"/>
                  </a:lnTo>
                  <a:lnTo>
                    <a:pt x="1346" y="1498"/>
                  </a:lnTo>
                  <a:lnTo>
                    <a:pt x="1346" y="1517"/>
                  </a:lnTo>
                  <a:lnTo>
                    <a:pt x="1346" y="1517"/>
                  </a:lnTo>
                  <a:lnTo>
                    <a:pt x="1327" y="1593"/>
                  </a:lnTo>
                  <a:lnTo>
                    <a:pt x="1327" y="1669"/>
                  </a:lnTo>
                  <a:lnTo>
                    <a:pt x="1365" y="1726"/>
                  </a:lnTo>
                  <a:lnTo>
                    <a:pt x="1422" y="1763"/>
                  </a:lnTo>
                  <a:lnTo>
                    <a:pt x="1422" y="1763"/>
                  </a:lnTo>
                  <a:lnTo>
                    <a:pt x="1441" y="1915"/>
                  </a:lnTo>
                  <a:lnTo>
                    <a:pt x="1460" y="2105"/>
                  </a:lnTo>
                  <a:lnTo>
                    <a:pt x="1460" y="2484"/>
                  </a:lnTo>
                  <a:lnTo>
                    <a:pt x="1479" y="2654"/>
                  </a:lnTo>
                  <a:lnTo>
                    <a:pt x="1498" y="2844"/>
                  </a:lnTo>
                  <a:lnTo>
                    <a:pt x="1517" y="3014"/>
                  </a:lnTo>
                  <a:lnTo>
                    <a:pt x="1574" y="31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6"/>
            <p:cNvSpPr/>
            <p:nvPr/>
          </p:nvSpPr>
          <p:spPr>
            <a:xfrm>
              <a:off x="734050" y="5070525"/>
              <a:ext cx="405650" cy="191450"/>
            </a:xfrm>
            <a:custGeom>
              <a:rect b="b" l="l" r="r" t="t"/>
              <a:pathLst>
                <a:path extrusionOk="0" fill="none" h="7658" w="16226">
                  <a:moveTo>
                    <a:pt x="15353" y="0"/>
                  </a:moveTo>
                  <a:lnTo>
                    <a:pt x="15353" y="0"/>
                  </a:ln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512" y="4701"/>
                  </a:lnTo>
                  <a:lnTo>
                    <a:pt x="4512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740" y="341"/>
                  </a:lnTo>
                  <a:lnTo>
                    <a:pt x="740" y="341"/>
                  </a:lnTo>
                  <a:lnTo>
                    <a:pt x="721" y="341"/>
                  </a:lnTo>
                  <a:lnTo>
                    <a:pt x="721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6995" y="7657"/>
                  </a:lnTo>
                  <a:lnTo>
                    <a:pt x="6995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410" y="19"/>
                  </a:lnTo>
                  <a:lnTo>
                    <a:pt x="15353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" name="Google Shape;1007;p36"/>
          <p:cNvGrpSpPr/>
          <p:nvPr/>
        </p:nvGrpSpPr>
        <p:grpSpPr>
          <a:xfrm>
            <a:off x="1145245" y="727157"/>
            <a:ext cx="636765" cy="391233"/>
            <a:chOff x="83000" y="3568688"/>
            <a:chExt cx="468175" cy="287650"/>
          </a:xfrm>
        </p:grpSpPr>
        <p:sp>
          <p:nvSpPr>
            <p:cNvPr id="1008" name="Google Shape;1008;p36"/>
            <p:cNvSpPr/>
            <p:nvPr/>
          </p:nvSpPr>
          <p:spPr>
            <a:xfrm>
              <a:off x="83000" y="3568688"/>
              <a:ext cx="468175" cy="287650"/>
            </a:xfrm>
            <a:custGeom>
              <a:rect b="b" l="l" r="r" t="t"/>
              <a:pathLst>
                <a:path extrusionOk="0" h="11506" w="18727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6"/>
            <p:cNvSpPr/>
            <p:nvPr/>
          </p:nvSpPr>
          <p:spPr>
            <a:xfrm>
              <a:off x="137500" y="3615613"/>
              <a:ext cx="388575" cy="158750"/>
            </a:xfrm>
            <a:custGeom>
              <a:rect b="b" l="l" r="r" t="t"/>
              <a:pathLst>
                <a:path extrusionOk="0" fill="none" h="6350" w="15543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6"/>
            <p:cNvSpPr/>
            <p:nvPr/>
          </p:nvSpPr>
          <p:spPr>
            <a:xfrm>
              <a:off x="92475" y="3576763"/>
              <a:ext cx="450650" cy="270575"/>
            </a:xfrm>
            <a:custGeom>
              <a:rect b="b" l="l" r="r" t="t"/>
              <a:pathLst>
                <a:path extrusionOk="0" fill="none" h="10823" w="18026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6"/>
            <p:cNvSpPr/>
            <p:nvPr/>
          </p:nvSpPr>
          <p:spPr>
            <a:xfrm>
              <a:off x="83000" y="3568688"/>
              <a:ext cx="468175" cy="287650"/>
            </a:xfrm>
            <a:custGeom>
              <a:rect b="b" l="l" r="r" t="t"/>
              <a:pathLst>
                <a:path extrusionOk="0" fill="none" h="11506" w="18727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6"/>
            <p:cNvSpPr/>
            <p:nvPr/>
          </p:nvSpPr>
          <p:spPr>
            <a:xfrm>
              <a:off x="168300" y="3633138"/>
              <a:ext cx="329825" cy="102850"/>
            </a:xfrm>
            <a:custGeom>
              <a:rect b="b" l="l" r="r" t="t"/>
              <a:pathLst>
                <a:path extrusionOk="0" h="4114" w="13193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6"/>
            <p:cNvSpPr/>
            <p:nvPr/>
          </p:nvSpPr>
          <p:spPr>
            <a:xfrm>
              <a:off x="168300" y="3633138"/>
              <a:ext cx="329825" cy="102850"/>
            </a:xfrm>
            <a:custGeom>
              <a:rect b="b" l="l" r="r" t="t"/>
              <a:pathLst>
                <a:path extrusionOk="0" fill="none" h="4114" w="13193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" name="Google Shape;1014;p36"/>
          <p:cNvGrpSpPr/>
          <p:nvPr/>
        </p:nvGrpSpPr>
        <p:grpSpPr>
          <a:xfrm>
            <a:off x="7811054" y="1118401"/>
            <a:ext cx="474981" cy="650298"/>
            <a:chOff x="1060100" y="3348113"/>
            <a:chExt cx="349225" cy="478125"/>
          </a:xfrm>
        </p:grpSpPr>
        <p:sp>
          <p:nvSpPr>
            <p:cNvPr id="1015" name="Google Shape;1015;p36"/>
            <p:cNvSpPr/>
            <p:nvPr/>
          </p:nvSpPr>
          <p:spPr>
            <a:xfrm>
              <a:off x="1060100" y="3348113"/>
              <a:ext cx="349225" cy="478125"/>
            </a:xfrm>
            <a:custGeom>
              <a:rect b="b" l="l" r="r" t="t"/>
              <a:pathLst>
                <a:path extrusionOk="0" h="19125" w="13969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6"/>
            <p:cNvSpPr/>
            <p:nvPr/>
          </p:nvSpPr>
          <p:spPr>
            <a:xfrm>
              <a:off x="1060100" y="3348113"/>
              <a:ext cx="349225" cy="478125"/>
            </a:xfrm>
            <a:custGeom>
              <a:rect b="b" l="l" r="r" t="t"/>
              <a:pathLst>
                <a:path extrusionOk="0" fill="none" h="19125" w="13969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" name="Google Shape;1017;p36"/>
          <p:cNvGrpSpPr/>
          <p:nvPr/>
        </p:nvGrpSpPr>
        <p:grpSpPr>
          <a:xfrm>
            <a:off x="4225982" y="322310"/>
            <a:ext cx="864242" cy="434382"/>
            <a:chOff x="-520650" y="4377063"/>
            <a:chExt cx="635425" cy="319375"/>
          </a:xfrm>
        </p:grpSpPr>
        <p:sp>
          <p:nvSpPr>
            <p:cNvPr id="1018" name="Google Shape;1018;p36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h="11373" w="25417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6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fill="none" h="11373" w="25417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6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h="11430" w="20282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6"/>
            <p:cNvSpPr/>
            <p:nvPr/>
          </p:nvSpPr>
          <p:spPr>
            <a:xfrm>
              <a:off x="-342025" y="4633863"/>
              <a:ext cx="28450" cy="13300"/>
            </a:xfrm>
            <a:custGeom>
              <a:rect b="b" l="l" r="r" t="t"/>
              <a:pathLst>
                <a:path extrusionOk="0" fill="none" h="532" w="1138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6"/>
            <p:cNvSpPr/>
            <p:nvPr/>
          </p:nvSpPr>
          <p:spPr>
            <a:xfrm>
              <a:off x="-258625" y="4622038"/>
              <a:ext cx="93375" cy="31750"/>
            </a:xfrm>
            <a:custGeom>
              <a:rect b="b" l="l" r="r" t="t"/>
              <a:pathLst>
                <a:path extrusionOk="0" fill="none" h="1270" w="3735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6"/>
            <p:cNvSpPr/>
            <p:nvPr/>
          </p:nvSpPr>
          <p:spPr>
            <a:xfrm>
              <a:off x="-234000" y="4605913"/>
              <a:ext cx="78225" cy="30350"/>
            </a:xfrm>
            <a:custGeom>
              <a:rect b="b" l="l" r="r" t="t"/>
              <a:pathLst>
                <a:path extrusionOk="0" fill="none" h="1214" w="3129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6"/>
            <p:cNvSpPr/>
            <p:nvPr/>
          </p:nvSpPr>
          <p:spPr>
            <a:xfrm>
              <a:off x="-51575" y="4600238"/>
              <a:ext cx="18525" cy="14700"/>
            </a:xfrm>
            <a:custGeom>
              <a:rect b="b" l="l" r="r" t="t"/>
              <a:pathLst>
                <a:path extrusionOk="0" fill="none" h="588" w="741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6"/>
            <p:cNvSpPr/>
            <p:nvPr/>
          </p:nvSpPr>
          <p:spPr>
            <a:xfrm>
              <a:off x="-149175" y="4596438"/>
              <a:ext cx="85800" cy="32725"/>
            </a:xfrm>
            <a:custGeom>
              <a:rect b="b" l="l" r="r" t="t"/>
              <a:pathLst>
                <a:path extrusionOk="0" fill="none" h="1309" w="3432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6"/>
            <p:cNvSpPr/>
            <p:nvPr/>
          </p:nvSpPr>
          <p:spPr>
            <a:xfrm>
              <a:off x="-306025" y="4583163"/>
              <a:ext cx="84375" cy="64000"/>
            </a:xfrm>
            <a:custGeom>
              <a:rect b="b" l="l" r="r" t="t"/>
              <a:pathLst>
                <a:path extrusionOk="0" fill="none" h="2560" w="3375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6"/>
            <p:cNvSpPr/>
            <p:nvPr/>
          </p:nvSpPr>
          <p:spPr>
            <a:xfrm>
              <a:off x="-432525" y="4581763"/>
              <a:ext cx="138850" cy="58775"/>
            </a:xfrm>
            <a:custGeom>
              <a:rect b="b" l="l" r="r" t="t"/>
              <a:pathLst>
                <a:path extrusionOk="0" fill="none" h="2351" w="5554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6"/>
            <p:cNvSpPr/>
            <p:nvPr/>
          </p:nvSpPr>
          <p:spPr>
            <a:xfrm>
              <a:off x="-76200" y="4581763"/>
              <a:ext cx="19925" cy="29875"/>
            </a:xfrm>
            <a:custGeom>
              <a:rect b="b" l="l" r="r" t="t"/>
              <a:pathLst>
                <a:path extrusionOk="0" fill="none" h="1195" w="797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6"/>
            <p:cNvSpPr/>
            <p:nvPr/>
          </p:nvSpPr>
          <p:spPr>
            <a:xfrm>
              <a:off x="-287525" y="4579863"/>
              <a:ext cx="18025" cy="12800"/>
            </a:xfrm>
            <a:custGeom>
              <a:rect b="b" l="l" r="r" t="t"/>
              <a:pathLst>
                <a:path extrusionOk="0" fill="none" h="512" w="721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6"/>
            <p:cNvSpPr/>
            <p:nvPr/>
          </p:nvSpPr>
          <p:spPr>
            <a:xfrm>
              <a:off x="-339650" y="4577488"/>
              <a:ext cx="103800" cy="52625"/>
            </a:xfrm>
            <a:custGeom>
              <a:rect b="b" l="l" r="r" t="t"/>
              <a:pathLst>
                <a:path extrusionOk="0" fill="none" h="2105" w="4152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6"/>
            <p:cNvSpPr/>
            <p:nvPr/>
          </p:nvSpPr>
          <p:spPr>
            <a:xfrm>
              <a:off x="-442950" y="4575588"/>
              <a:ext cx="24675" cy="23725"/>
            </a:xfrm>
            <a:custGeom>
              <a:rect b="b" l="l" r="r" t="t"/>
              <a:pathLst>
                <a:path extrusionOk="0" fill="none" h="949" w="987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6"/>
            <p:cNvSpPr/>
            <p:nvPr/>
          </p:nvSpPr>
          <p:spPr>
            <a:xfrm>
              <a:off x="-216450" y="4571813"/>
              <a:ext cx="79625" cy="43600"/>
            </a:xfrm>
            <a:custGeom>
              <a:rect b="b" l="l" r="r" t="t"/>
              <a:pathLst>
                <a:path extrusionOk="0" fill="none" h="1744" w="3185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6"/>
            <p:cNvSpPr/>
            <p:nvPr/>
          </p:nvSpPr>
          <p:spPr>
            <a:xfrm>
              <a:off x="-107950" y="4569438"/>
              <a:ext cx="27975" cy="22300"/>
            </a:xfrm>
            <a:custGeom>
              <a:rect b="b" l="l" r="r" t="t"/>
              <a:pathLst>
                <a:path extrusionOk="0" fill="none" h="892" w="1119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6"/>
            <p:cNvSpPr/>
            <p:nvPr/>
          </p:nvSpPr>
          <p:spPr>
            <a:xfrm>
              <a:off x="-43025" y="4556163"/>
              <a:ext cx="83875" cy="24675"/>
            </a:xfrm>
            <a:custGeom>
              <a:rect b="b" l="l" r="r" t="t"/>
              <a:pathLst>
                <a:path extrusionOk="0" fill="none" h="987" w="3355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6"/>
            <p:cNvSpPr/>
            <p:nvPr/>
          </p:nvSpPr>
          <p:spPr>
            <a:xfrm>
              <a:off x="-308850" y="4550488"/>
              <a:ext cx="105200" cy="25125"/>
            </a:xfrm>
            <a:custGeom>
              <a:rect b="b" l="l" r="r" t="t"/>
              <a:pathLst>
                <a:path extrusionOk="0" fill="none" h="1005" w="4208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6"/>
            <p:cNvSpPr/>
            <p:nvPr/>
          </p:nvSpPr>
          <p:spPr>
            <a:xfrm>
              <a:off x="-347225" y="4550013"/>
              <a:ext cx="54500" cy="31300"/>
            </a:xfrm>
            <a:custGeom>
              <a:rect b="b" l="l" r="r" t="t"/>
              <a:pathLst>
                <a:path extrusionOk="0" fill="none" h="1252" w="218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6"/>
            <p:cNvSpPr/>
            <p:nvPr/>
          </p:nvSpPr>
          <p:spPr>
            <a:xfrm>
              <a:off x="-406475" y="4542888"/>
              <a:ext cx="69700" cy="54050"/>
            </a:xfrm>
            <a:custGeom>
              <a:rect b="b" l="l" r="r" t="t"/>
              <a:pathLst>
                <a:path extrusionOk="0" fill="none" h="2162" w="2788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6"/>
            <p:cNvSpPr/>
            <p:nvPr/>
          </p:nvSpPr>
          <p:spPr>
            <a:xfrm>
              <a:off x="-281375" y="4539588"/>
              <a:ext cx="167775" cy="53550"/>
            </a:xfrm>
            <a:custGeom>
              <a:rect b="b" l="l" r="r" t="t"/>
              <a:pathLst>
                <a:path extrusionOk="0" fill="none" h="2142" w="6711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-61525" y="4530588"/>
              <a:ext cx="102375" cy="31275"/>
            </a:xfrm>
            <a:custGeom>
              <a:rect b="b" l="l" r="r" t="t"/>
              <a:pathLst>
                <a:path extrusionOk="0" fill="none" h="1251" w="4095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-418775" y="4519688"/>
              <a:ext cx="59250" cy="69200"/>
            </a:xfrm>
            <a:custGeom>
              <a:rect b="b" l="l" r="r" t="t"/>
              <a:pathLst>
                <a:path extrusionOk="0" fill="none" h="2768" w="237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6"/>
            <p:cNvSpPr/>
            <p:nvPr/>
          </p:nvSpPr>
          <p:spPr>
            <a:xfrm>
              <a:off x="-27400" y="4505463"/>
              <a:ext cx="53575" cy="18975"/>
            </a:xfrm>
            <a:custGeom>
              <a:rect b="b" l="l" r="r" t="t"/>
              <a:pathLst>
                <a:path extrusionOk="0" fill="none" h="759" w="2143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6"/>
            <p:cNvSpPr/>
            <p:nvPr/>
          </p:nvSpPr>
          <p:spPr>
            <a:xfrm>
              <a:off x="-236350" y="4504513"/>
              <a:ext cx="154475" cy="65425"/>
            </a:xfrm>
            <a:custGeom>
              <a:rect b="b" l="l" r="r" t="t"/>
              <a:pathLst>
                <a:path extrusionOk="0" fill="none" h="2617" w="6179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6"/>
            <p:cNvSpPr/>
            <p:nvPr/>
          </p:nvSpPr>
          <p:spPr>
            <a:xfrm>
              <a:off x="-152500" y="4498363"/>
              <a:ext cx="114225" cy="94775"/>
            </a:xfrm>
            <a:custGeom>
              <a:rect b="b" l="l" r="r" t="t"/>
              <a:pathLst>
                <a:path extrusionOk="0" fill="none" h="3791" w="4569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6"/>
            <p:cNvSpPr/>
            <p:nvPr/>
          </p:nvSpPr>
          <p:spPr>
            <a:xfrm>
              <a:off x="-76675" y="4492663"/>
              <a:ext cx="100475" cy="40300"/>
            </a:xfrm>
            <a:custGeom>
              <a:rect b="b" l="l" r="r" t="t"/>
              <a:pathLst>
                <a:path extrusionOk="0" fill="none" h="1612" w="4019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6"/>
            <p:cNvSpPr/>
            <p:nvPr/>
          </p:nvSpPr>
          <p:spPr>
            <a:xfrm>
              <a:off x="-361925" y="4475138"/>
              <a:ext cx="177725" cy="60675"/>
            </a:xfrm>
            <a:custGeom>
              <a:rect b="b" l="l" r="r" t="t"/>
              <a:pathLst>
                <a:path extrusionOk="0" fill="none" h="2427" w="7109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6"/>
            <p:cNvSpPr/>
            <p:nvPr/>
          </p:nvSpPr>
          <p:spPr>
            <a:xfrm>
              <a:off x="-448175" y="4474663"/>
              <a:ext cx="131775" cy="95750"/>
            </a:xfrm>
            <a:custGeom>
              <a:rect b="b" l="l" r="r" t="t"/>
              <a:pathLst>
                <a:path extrusionOk="0" fill="none" h="3830" w="5271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6"/>
            <p:cNvSpPr/>
            <p:nvPr/>
          </p:nvSpPr>
          <p:spPr>
            <a:xfrm>
              <a:off x="-155800" y="4435338"/>
              <a:ext cx="146425" cy="81050"/>
            </a:xfrm>
            <a:custGeom>
              <a:rect b="b" l="l" r="r" t="t"/>
              <a:pathLst>
                <a:path extrusionOk="0" fill="none" h="3242" w="5857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6"/>
            <p:cNvSpPr/>
            <p:nvPr/>
          </p:nvSpPr>
          <p:spPr>
            <a:xfrm>
              <a:off x="-144425" y="4409738"/>
              <a:ext cx="129375" cy="35575"/>
            </a:xfrm>
            <a:custGeom>
              <a:rect b="b" l="l" r="r" t="t"/>
              <a:pathLst>
                <a:path extrusionOk="0" fill="none" h="1423" w="5175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6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fill="none" h="11430" w="20282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37"/>
          <p:cNvSpPr txBox="1"/>
          <p:nvPr>
            <p:ph type="title"/>
          </p:nvPr>
        </p:nvSpPr>
        <p:spPr>
          <a:xfrm>
            <a:off x="3020926" y="2008498"/>
            <a:ext cx="43470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52" name="Google Shape;1052;p37"/>
          <p:cNvSpPr txBox="1"/>
          <p:nvPr>
            <p:ph idx="1" type="subTitle"/>
          </p:nvPr>
        </p:nvSpPr>
        <p:spPr>
          <a:xfrm>
            <a:off x="3020926" y="2739902"/>
            <a:ext cx="4347000" cy="3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53" name="Google Shape;1053;p37"/>
          <p:cNvSpPr txBox="1"/>
          <p:nvPr>
            <p:ph hasCustomPrompt="1" idx="2" type="title"/>
          </p:nvPr>
        </p:nvSpPr>
        <p:spPr>
          <a:xfrm>
            <a:off x="1780427" y="2297390"/>
            <a:ext cx="1088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054" name="Google Shape;1054;p37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055" name="Google Shape;1055;p37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7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7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7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7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7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7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7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7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7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accent1"/>
        </a:solidFill>
      </p:bgPr>
    </p:bg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4" name="Google Shape;1074;p38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075" name="Google Shape;1075;p38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8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8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8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8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8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8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8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8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8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8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8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8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8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8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8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8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3" name="Google Shape;1093;p38"/>
          <p:cNvSpPr txBox="1"/>
          <p:nvPr>
            <p:ph type="title"/>
          </p:nvPr>
        </p:nvSpPr>
        <p:spPr>
          <a:xfrm>
            <a:off x="2020350" y="530352"/>
            <a:ext cx="51033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94" name="Google Shape;1094;p38"/>
          <p:cNvSpPr txBox="1"/>
          <p:nvPr>
            <p:ph idx="1" type="body"/>
          </p:nvPr>
        </p:nvSpPr>
        <p:spPr>
          <a:xfrm>
            <a:off x="713225" y="96985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2"/>
        </a:solidFill>
      </p:bgPr>
    </p:bg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39"/>
          <p:cNvSpPr txBox="1"/>
          <p:nvPr>
            <p:ph type="title"/>
          </p:nvPr>
        </p:nvSpPr>
        <p:spPr>
          <a:xfrm>
            <a:off x="713225" y="530352"/>
            <a:ext cx="771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97" name="Google Shape;1097;p39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098" name="Google Shape;1098;p39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6" name="Google Shape;1116;p39"/>
          <p:cNvSpPr txBox="1"/>
          <p:nvPr>
            <p:ph idx="1" type="subTitle"/>
          </p:nvPr>
        </p:nvSpPr>
        <p:spPr>
          <a:xfrm>
            <a:off x="1083843" y="3036488"/>
            <a:ext cx="3052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 sz="25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/>
        </p:txBody>
      </p:sp>
      <p:sp>
        <p:nvSpPr>
          <p:cNvPr id="1117" name="Google Shape;1117;p39"/>
          <p:cNvSpPr txBox="1"/>
          <p:nvPr>
            <p:ph idx="2" type="subTitle"/>
          </p:nvPr>
        </p:nvSpPr>
        <p:spPr>
          <a:xfrm>
            <a:off x="5009607" y="3036488"/>
            <a:ext cx="3048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 sz="25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/>
        </p:txBody>
      </p:sp>
      <p:sp>
        <p:nvSpPr>
          <p:cNvPr id="1118" name="Google Shape;1118;p39"/>
          <p:cNvSpPr txBox="1"/>
          <p:nvPr>
            <p:ph idx="3" type="subTitle"/>
          </p:nvPr>
        </p:nvSpPr>
        <p:spPr>
          <a:xfrm>
            <a:off x="1085493" y="3392589"/>
            <a:ext cx="30489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19" name="Google Shape;1119;p39"/>
          <p:cNvSpPr txBox="1"/>
          <p:nvPr>
            <p:ph idx="4" type="subTitle"/>
          </p:nvPr>
        </p:nvSpPr>
        <p:spPr>
          <a:xfrm>
            <a:off x="5007957" y="3396129"/>
            <a:ext cx="30522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1"/>
        </a:solidFill>
      </p:bgPr>
    </p:bg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0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122" name="Google Shape;1122;p40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0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0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0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0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0" name="Google Shape;1140;p40"/>
          <p:cNvSpPr txBox="1"/>
          <p:nvPr>
            <p:ph type="title"/>
          </p:nvPr>
        </p:nvSpPr>
        <p:spPr>
          <a:xfrm>
            <a:off x="713250" y="530350"/>
            <a:ext cx="77175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141" name="Google Shape;1141;p40"/>
          <p:cNvSpPr/>
          <p:nvPr/>
        </p:nvSpPr>
        <p:spPr>
          <a:xfrm flipH="1" rot="-1481999">
            <a:off x="9107926" y="3922635"/>
            <a:ext cx="35743" cy="28285"/>
          </a:xfrm>
          <a:custGeom>
            <a:rect b="b" l="l" r="r" t="t"/>
            <a:pathLst>
              <a:path extrusionOk="0" h="601" w="748">
                <a:moveTo>
                  <a:pt x="305" y="0"/>
                </a:moveTo>
                <a:cubicBezTo>
                  <a:pt x="279" y="0"/>
                  <a:pt x="250" y="5"/>
                  <a:pt x="219" y="15"/>
                </a:cubicBezTo>
                <a:cubicBezTo>
                  <a:pt x="0" y="84"/>
                  <a:pt x="20" y="263"/>
                  <a:pt x="53" y="496"/>
                </a:cubicBezTo>
                <a:cubicBezTo>
                  <a:pt x="73" y="489"/>
                  <a:pt x="94" y="486"/>
                  <a:pt x="114" y="486"/>
                </a:cubicBezTo>
                <a:cubicBezTo>
                  <a:pt x="239" y="486"/>
                  <a:pt x="352" y="600"/>
                  <a:pt x="479" y="600"/>
                </a:cubicBezTo>
                <a:cubicBezTo>
                  <a:pt x="531" y="600"/>
                  <a:pt x="586" y="581"/>
                  <a:pt x="644" y="526"/>
                </a:cubicBezTo>
                <a:cubicBezTo>
                  <a:pt x="747" y="430"/>
                  <a:pt x="647" y="320"/>
                  <a:pt x="591" y="231"/>
                </a:cubicBezTo>
                <a:cubicBezTo>
                  <a:pt x="519" y="117"/>
                  <a:pt x="440" y="0"/>
                  <a:pt x="3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3" name="Google Shape;1143;p41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144" name="Google Shape;1144;p41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1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1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1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1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1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1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1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1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1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1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2" name="Google Shape;1162;p41"/>
          <p:cNvSpPr txBox="1"/>
          <p:nvPr>
            <p:ph type="title"/>
          </p:nvPr>
        </p:nvSpPr>
        <p:spPr>
          <a:xfrm>
            <a:off x="713225" y="1916569"/>
            <a:ext cx="44721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63" name="Google Shape;1163;p41"/>
          <p:cNvSpPr txBox="1"/>
          <p:nvPr>
            <p:ph idx="1" type="subTitle"/>
          </p:nvPr>
        </p:nvSpPr>
        <p:spPr>
          <a:xfrm>
            <a:off x="713225" y="2495531"/>
            <a:ext cx="44721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2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 txBox="1"/>
          <p:nvPr>
            <p:ph type="title"/>
          </p:nvPr>
        </p:nvSpPr>
        <p:spPr>
          <a:xfrm>
            <a:off x="713225" y="530352"/>
            <a:ext cx="771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54" name="Google Shape;154;p5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55" name="Google Shape;155;p5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" name="Google Shape;173;p5"/>
          <p:cNvSpPr txBox="1"/>
          <p:nvPr>
            <p:ph idx="1" type="subTitle"/>
          </p:nvPr>
        </p:nvSpPr>
        <p:spPr>
          <a:xfrm>
            <a:off x="1083843" y="3036488"/>
            <a:ext cx="3052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 sz="25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/>
        </p:txBody>
      </p:sp>
      <p:sp>
        <p:nvSpPr>
          <p:cNvPr id="174" name="Google Shape;174;p5"/>
          <p:cNvSpPr txBox="1"/>
          <p:nvPr>
            <p:ph idx="2" type="subTitle"/>
          </p:nvPr>
        </p:nvSpPr>
        <p:spPr>
          <a:xfrm>
            <a:off x="5009607" y="3036488"/>
            <a:ext cx="3048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 sz="25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/>
        </p:txBody>
      </p:sp>
      <p:sp>
        <p:nvSpPr>
          <p:cNvPr id="175" name="Google Shape;175;p5"/>
          <p:cNvSpPr txBox="1"/>
          <p:nvPr>
            <p:ph idx="3" type="subTitle"/>
          </p:nvPr>
        </p:nvSpPr>
        <p:spPr>
          <a:xfrm>
            <a:off x="1085493" y="3392589"/>
            <a:ext cx="30489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6" name="Google Shape;176;p5"/>
          <p:cNvSpPr txBox="1"/>
          <p:nvPr>
            <p:ph idx="4" type="subTitle"/>
          </p:nvPr>
        </p:nvSpPr>
        <p:spPr>
          <a:xfrm>
            <a:off x="5007957" y="3396129"/>
            <a:ext cx="30522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42"/>
          <p:cNvSpPr txBox="1"/>
          <p:nvPr>
            <p:ph type="title"/>
          </p:nvPr>
        </p:nvSpPr>
        <p:spPr>
          <a:xfrm>
            <a:off x="3789150" y="1172250"/>
            <a:ext cx="4573800" cy="279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166" name="Google Shape;1166;p42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167" name="Google Shape;1167;p42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2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2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2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2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2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2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2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2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2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2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2"/>
        </a:solidFill>
      </p:bgPr>
    </p:bg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6" name="Google Shape;1186;p43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187" name="Google Shape;1187;p43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3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3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3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3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3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3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3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3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3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3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3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3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3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5" name="Google Shape;1205;p43"/>
          <p:cNvSpPr txBox="1"/>
          <p:nvPr>
            <p:ph type="title"/>
          </p:nvPr>
        </p:nvSpPr>
        <p:spPr>
          <a:xfrm>
            <a:off x="701100" y="1474499"/>
            <a:ext cx="4251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06" name="Google Shape;1206;p43"/>
          <p:cNvSpPr txBox="1"/>
          <p:nvPr>
            <p:ph idx="1" type="subTitle"/>
          </p:nvPr>
        </p:nvSpPr>
        <p:spPr>
          <a:xfrm>
            <a:off x="701100" y="2388901"/>
            <a:ext cx="4251900" cy="12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44"/>
          <p:cNvSpPr txBox="1"/>
          <p:nvPr>
            <p:ph idx="1" type="body"/>
          </p:nvPr>
        </p:nvSpPr>
        <p:spPr>
          <a:xfrm>
            <a:off x="4406425" y="883375"/>
            <a:ext cx="3960600" cy="9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3500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</a:lstStyle>
          <a:p/>
        </p:txBody>
      </p:sp>
      <p:grpSp>
        <p:nvGrpSpPr>
          <p:cNvPr id="1209" name="Google Shape;1209;p44"/>
          <p:cNvGrpSpPr/>
          <p:nvPr/>
        </p:nvGrpSpPr>
        <p:grpSpPr>
          <a:xfrm flipH="1" rot="10800000">
            <a:off x="172609" y="375214"/>
            <a:ext cx="8798782" cy="4393073"/>
            <a:chOff x="296736" y="265575"/>
            <a:chExt cx="8573304" cy="4610214"/>
          </a:xfrm>
        </p:grpSpPr>
        <p:sp>
          <p:nvSpPr>
            <p:cNvPr id="1210" name="Google Shape;1210;p44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4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4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4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4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4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4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4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4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4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4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4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4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4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4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4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4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4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1"/>
        </a:solidFill>
      </p:bgPr>
    </p:bg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45"/>
          <p:cNvSpPr txBox="1"/>
          <p:nvPr>
            <p:ph hasCustomPrompt="1" type="title"/>
          </p:nvPr>
        </p:nvSpPr>
        <p:spPr>
          <a:xfrm>
            <a:off x="1403777" y="1447638"/>
            <a:ext cx="6336600" cy="171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0" name="Google Shape;1230;p45"/>
          <p:cNvSpPr txBox="1"/>
          <p:nvPr>
            <p:ph idx="1" type="body"/>
          </p:nvPr>
        </p:nvSpPr>
        <p:spPr>
          <a:xfrm>
            <a:off x="1403623" y="3330162"/>
            <a:ext cx="6336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grpSp>
        <p:nvGrpSpPr>
          <p:cNvPr id="1231" name="Google Shape;1231;p45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232" name="Google Shape;1232;p45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5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5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5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5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5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5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5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5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5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5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5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5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5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5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5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5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5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2_1_1"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47"/>
          <p:cNvSpPr txBox="1"/>
          <p:nvPr>
            <p:ph idx="1" type="subTitle"/>
          </p:nvPr>
        </p:nvSpPr>
        <p:spPr>
          <a:xfrm>
            <a:off x="713225" y="1012850"/>
            <a:ext cx="3858900" cy="3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3" name="Google Shape;1253;p47"/>
          <p:cNvSpPr txBox="1"/>
          <p:nvPr>
            <p:ph idx="2" type="subTitle"/>
          </p:nvPr>
        </p:nvSpPr>
        <p:spPr>
          <a:xfrm>
            <a:off x="4572025" y="1012850"/>
            <a:ext cx="3858900" cy="3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254" name="Google Shape;1254;p47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255" name="Google Shape;1255;p47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7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7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7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7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7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7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7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7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7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7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7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7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7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7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7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7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7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" name="Google Shape;1273;p47"/>
          <p:cNvGrpSpPr/>
          <p:nvPr/>
        </p:nvGrpSpPr>
        <p:grpSpPr>
          <a:xfrm>
            <a:off x="8153629" y="-106649"/>
            <a:ext cx="1092881" cy="2126673"/>
            <a:chOff x="605795" y="3348113"/>
            <a:chExt cx="803530" cy="1563615"/>
          </a:xfrm>
        </p:grpSpPr>
        <p:sp>
          <p:nvSpPr>
            <p:cNvPr id="1274" name="Google Shape;1274;p47"/>
            <p:cNvSpPr/>
            <p:nvPr/>
          </p:nvSpPr>
          <p:spPr>
            <a:xfrm>
              <a:off x="605795" y="4433603"/>
              <a:ext cx="349225" cy="478125"/>
            </a:xfrm>
            <a:custGeom>
              <a:rect b="b" l="l" r="r" t="t"/>
              <a:pathLst>
                <a:path extrusionOk="0" h="19125" w="13969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7"/>
            <p:cNvSpPr/>
            <p:nvPr/>
          </p:nvSpPr>
          <p:spPr>
            <a:xfrm>
              <a:off x="1060100" y="3348113"/>
              <a:ext cx="349225" cy="478125"/>
            </a:xfrm>
            <a:custGeom>
              <a:rect b="b" l="l" r="r" t="t"/>
              <a:pathLst>
                <a:path extrusionOk="0" fill="none" h="19125" w="13969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" name="Google Shape;1276;p47"/>
          <p:cNvGrpSpPr/>
          <p:nvPr/>
        </p:nvGrpSpPr>
        <p:grpSpPr>
          <a:xfrm>
            <a:off x="364404" y="-5"/>
            <a:ext cx="584571" cy="437000"/>
            <a:chOff x="-522075" y="3957700"/>
            <a:chExt cx="429800" cy="321300"/>
          </a:xfrm>
        </p:grpSpPr>
        <p:sp>
          <p:nvSpPr>
            <p:cNvPr id="1277" name="Google Shape;1277;p47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h="9137" w="14482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7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fill="none" h="9137" w="14482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7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h="3868" w="17192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7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fill="none" h="3868" w="17192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7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h="3413" w="13116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7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fill="none" h="3413" w="13116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7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h="532" w="702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7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fill="none" h="532" w="702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7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h="418" w="797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7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fill="none" h="418" w="797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7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7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fill="none" h="456" w="475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" name="Google Shape;1289;p47"/>
          <p:cNvGrpSpPr/>
          <p:nvPr/>
        </p:nvGrpSpPr>
        <p:grpSpPr>
          <a:xfrm>
            <a:off x="7213182" y="4107360"/>
            <a:ext cx="864242" cy="434382"/>
            <a:chOff x="-520650" y="4377063"/>
            <a:chExt cx="635425" cy="319375"/>
          </a:xfrm>
        </p:grpSpPr>
        <p:sp>
          <p:nvSpPr>
            <p:cNvPr id="1290" name="Google Shape;1290;p47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h="11373" w="25417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7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fill="none" h="11373" w="25417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7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h="11430" w="20282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7"/>
            <p:cNvSpPr/>
            <p:nvPr/>
          </p:nvSpPr>
          <p:spPr>
            <a:xfrm>
              <a:off x="-342025" y="4633863"/>
              <a:ext cx="28450" cy="13300"/>
            </a:xfrm>
            <a:custGeom>
              <a:rect b="b" l="l" r="r" t="t"/>
              <a:pathLst>
                <a:path extrusionOk="0" fill="none" h="532" w="1138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7"/>
            <p:cNvSpPr/>
            <p:nvPr/>
          </p:nvSpPr>
          <p:spPr>
            <a:xfrm>
              <a:off x="-258625" y="4622038"/>
              <a:ext cx="93375" cy="31750"/>
            </a:xfrm>
            <a:custGeom>
              <a:rect b="b" l="l" r="r" t="t"/>
              <a:pathLst>
                <a:path extrusionOk="0" fill="none" h="1270" w="3735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7"/>
            <p:cNvSpPr/>
            <p:nvPr/>
          </p:nvSpPr>
          <p:spPr>
            <a:xfrm>
              <a:off x="-234000" y="4605913"/>
              <a:ext cx="78225" cy="30350"/>
            </a:xfrm>
            <a:custGeom>
              <a:rect b="b" l="l" r="r" t="t"/>
              <a:pathLst>
                <a:path extrusionOk="0" fill="none" h="1214" w="3129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7"/>
            <p:cNvSpPr/>
            <p:nvPr/>
          </p:nvSpPr>
          <p:spPr>
            <a:xfrm>
              <a:off x="-51575" y="4600238"/>
              <a:ext cx="18525" cy="14700"/>
            </a:xfrm>
            <a:custGeom>
              <a:rect b="b" l="l" r="r" t="t"/>
              <a:pathLst>
                <a:path extrusionOk="0" fill="none" h="588" w="741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7"/>
            <p:cNvSpPr/>
            <p:nvPr/>
          </p:nvSpPr>
          <p:spPr>
            <a:xfrm>
              <a:off x="-149175" y="4596438"/>
              <a:ext cx="85800" cy="32725"/>
            </a:xfrm>
            <a:custGeom>
              <a:rect b="b" l="l" r="r" t="t"/>
              <a:pathLst>
                <a:path extrusionOk="0" fill="none" h="1309" w="3432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7"/>
            <p:cNvSpPr/>
            <p:nvPr/>
          </p:nvSpPr>
          <p:spPr>
            <a:xfrm>
              <a:off x="-306025" y="4583163"/>
              <a:ext cx="84375" cy="64000"/>
            </a:xfrm>
            <a:custGeom>
              <a:rect b="b" l="l" r="r" t="t"/>
              <a:pathLst>
                <a:path extrusionOk="0" fill="none" h="2560" w="3375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7"/>
            <p:cNvSpPr/>
            <p:nvPr/>
          </p:nvSpPr>
          <p:spPr>
            <a:xfrm>
              <a:off x="-432525" y="4581763"/>
              <a:ext cx="138850" cy="58775"/>
            </a:xfrm>
            <a:custGeom>
              <a:rect b="b" l="l" r="r" t="t"/>
              <a:pathLst>
                <a:path extrusionOk="0" fill="none" h="2351" w="5554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7"/>
            <p:cNvSpPr/>
            <p:nvPr/>
          </p:nvSpPr>
          <p:spPr>
            <a:xfrm>
              <a:off x="-76200" y="4581763"/>
              <a:ext cx="19925" cy="29875"/>
            </a:xfrm>
            <a:custGeom>
              <a:rect b="b" l="l" r="r" t="t"/>
              <a:pathLst>
                <a:path extrusionOk="0" fill="none" h="1195" w="797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7"/>
            <p:cNvSpPr/>
            <p:nvPr/>
          </p:nvSpPr>
          <p:spPr>
            <a:xfrm>
              <a:off x="-287525" y="4579863"/>
              <a:ext cx="18025" cy="12800"/>
            </a:xfrm>
            <a:custGeom>
              <a:rect b="b" l="l" r="r" t="t"/>
              <a:pathLst>
                <a:path extrusionOk="0" fill="none" h="512" w="721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7"/>
            <p:cNvSpPr/>
            <p:nvPr/>
          </p:nvSpPr>
          <p:spPr>
            <a:xfrm>
              <a:off x="-339650" y="4577488"/>
              <a:ext cx="103800" cy="52625"/>
            </a:xfrm>
            <a:custGeom>
              <a:rect b="b" l="l" r="r" t="t"/>
              <a:pathLst>
                <a:path extrusionOk="0" fill="none" h="2105" w="4152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7"/>
            <p:cNvSpPr/>
            <p:nvPr/>
          </p:nvSpPr>
          <p:spPr>
            <a:xfrm>
              <a:off x="-442950" y="4575588"/>
              <a:ext cx="24675" cy="23725"/>
            </a:xfrm>
            <a:custGeom>
              <a:rect b="b" l="l" r="r" t="t"/>
              <a:pathLst>
                <a:path extrusionOk="0" fill="none" h="949" w="987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7"/>
            <p:cNvSpPr/>
            <p:nvPr/>
          </p:nvSpPr>
          <p:spPr>
            <a:xfrm>
              <a:off x="-216450" y="4571813"/>
              <a:ext cx="79625" cy="43600"/>
            </a:xfrm>
            <a:custGeom>
              <a:rect b="b" l="l" r="r" t="t"/>
              <a:pathLst>
                <a:path extrusionOk="0" fill="none" h="1744" w="3185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7"/>
            <p:cNvSpPr/>
            <p:nvPr/>
          </p:nvSpPr>
          <p:spPr>
            <a:xfrm>
              <a:off x="-107950" y="4569438"/>
              <a:ext cx="27975" cy="22300"/>
            </a:xfrm>
            <a:custGeom>
              <a:rect b="b" l="l" r="r" t="t"/>
              <a:pathLst>
                <a:path extrusionOk="0" fill="none" h="892" w="1119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7"/>
            <p:cNvSpPr/>
            <p:nvPr/>
          </p:nvSpPr>
          <p:spPr>
            <a:xfrm>
              <a:off x="-43025" y="4556163"/>
              <a:ext cx="83875" cy="24675"/>
            </a:xfrm>
            <a:custGeom>
              <a:rect b="b" l="l" r="r" t="t"/>
              <a:pathLst>
                <a:path extrusionOk="0" fill="none" h="987" w="3355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7"/>
            <p:cNvSpPr/>
            <p:nvPr/>
          </p:nvSpPr>
          <p:spPr>
            <a:xfrm>
              <a:off x="-308850" y="4550488"/>
              <a:ext cx="105200" cy="25125"/>
            </a:xfrm>
            <a:custGeom>
              <a:rect b="b" l="l" r="r" t="t"/>
              <a:pathLst>
                <a:path extrusionOk="0" fill="none" h="1005" w="4208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7"/>
            <p:cNvSpPr/>
            <p:nvPr/>
          </p:nvSpPr>
          <p:spPr>
            <a:xfrm>
              <a:off x="-347225" y="4550013"/>
              <a:ext cx="54500" cy="31300"/>
            </a:xfrm>
            <a:custGeom>
              <a:rect b="b" l="l" r="r" t="t"/>
              <a:pathLst>
                <a:path extrusionOk="0" fill="none" h="1252" w="218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7"/>
            <p:cNvSpPr/>
            <p:nvPr/>
          </p:nvSpPr>
          <p:spPr>
            <a:xfrm>
              <a:off x="-406475" y="4542888"/>
              <a:ext cx="69700" cy="54050"/>
            </a:xfrm>
            <a:custGeom>
              <a:rect b="b" l="l" r="r" t="t"/>
              <a:pathLst>
                <a:path extrusionOk="0" fill="none" h="2162" w="2788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7"/>
            <p:cNvSpPr/>
            <p:nvPr/>
          </p:nvSpPr>
          <p:spPr>
            <a:xfrm>
              <a:off x="-281375" y="4539588"/>
              <a:ext cx="167775" cy="53550"/>
            </a:xfrm>
            <a:custGeom>
              <a:rect b="b" l="l" r="r" t="t"/>
              <a:pathLst>
                <a:path extrusionOk="0" fill="none" h="2142" w="6711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7"/>
            <p:cNvSpPr/>
            <p:nvPr/>
          </p:nvSpPr>
          <p:spPr>
            <a:xfrm>
              <a:off x="-61525" y="4530588"/>
              <a:ext cx="102375" cy="31275"/>
            </a:xfrm>
            <a:custGeom>
              <a:rect b="b" l="l" r="r" t="t"/>
              <a:pathLst>
                <a:path extrusionOk="0" fill="none" h="1251" w="4095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7"/>
            <p:cNvSpPr/>
            <p:nvPr/>
          </p:nvSpPr>
          <p:spPr>
            <a:xfrm>
              <a:off x="-418775" y="4519688"/>
              <a:ext cx="59250" cy="69200"/>
            </a:xfrm>
            <a:custGeom>
              <a:rect b="b" l="l" r="r" t="t"/>
              <a:pathLst>
                <a:path extrusionOk="0" fill="none" h="2768" w="237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7"/>
            <p:cNvSpPr/>
            <p:nvPr/>
          </p:nvSpPr>
          <p:spPr>
            <a:xfrm>
              <a:off x="-27400" y="4505463"/>
              <a:ext cx="53575" cy="18975"/>
            </a:xfrm>
            <a:custGeom>
              <a:rect b="b" l="l" r="r" t="t"/>
              <a:pathLst>
                <a:path extrusionOk="0" fill="none" h="759" w="2143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7"/>
            <p:cNvSpPr/>
            <p:nvPr/>
          </p:nvSpPr>
          <p:spPr>
            <a:xfrm>
              <a:off x="-236350" y="4504513"/>
              <a:ext cx="154475" cy="65425"/>
            </a:xfrm>
            <a:custGeom>
              <a:rect b="b" l="l" r="r" t="t"/>
              <a:pathLst>
                <a:path extrusionOk="0" fill="none" h="2617" w="6179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7"/>
            <p:cNvSpPr/>
            <p:nvPr/>
          </p:nvSpPr>
          <p:spPr>
            <a:xfrm>
              <a:off x="-152500" y="4498363"/>
              <a:ext cx="114225" cy="94775"/>
            </a:xfrm>
            <a:custGeom>
              <a:rect b="b" l="l" r="r" t="t"/>
              <a:pathLst>
                <a:path extrusionOk="0" fill="none" h="3791" w="4569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7"/>
            <p:cNvSpPr/>
            <p:nvPr/>
          </p:nvSpPr>
          <p:spPr>
            <a:xfrm>
              <a:off x="-76675" y="4492663"/>
              <a:ext cx="100475" cy="40300"/>
            </a:xfrm>
            <a:custGeom>
              <a:rect b="b" l="l" r="r" t="t"/>
              <a:pathLst>
                <a:path extrusionOk="0" fill="none" h="1612" w="4019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7"/>
            <p:cNvSpPr/>
            <p:nvPr/>
          </p:nvSpPr>
          <p:spPr>
            <a:xfrm>
              <a:off x="-361925" y="4475138"/>
              <a:ext cx="177725" cy="60675"/>
            </a:xfrm>
            <a:custGeom>
              <a:rect b="b" l="l" r="r" t="t"/>
              <a:pathLst>
                <a:path extrusionOk="0" fill="none" h="2427" w="7109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7"/>
            <p:cNvSpPr/>
            <p:nvPr/>
          </p:nvSpPr>
          <p:spPr>
            <a:xfrm>
              <a:off x="-448175" y="4474663"/>
              <a:ext cx="131775" cy="95750"/>
            </a:xfrm>
            <a:custGeom>
              <a:rect b="b" l="l" r="r" t="t"/>
              <a:pathLst>
                <a:path extrusionOk="0" fill="none" h="3830" w="5271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7"/>
            <p:cNvSpPr/>
            <p:nvPr/>
          </p:nvSpPr>
          <p:spPr>
            <a:xfrm>
              <a:off x="-155800" y="4435338"/>
              <a:ext cx="146425" cy="81050"/>
            </a:xfrm>
            <a:custGeom>
              <a:rect b="b" l="l" r="r" t="t"/>
              <a:pathLst>
                <a:path extrusionOk="0" fill="none" h="3242" w="5857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7"/>
            <p:cNvSpPr/>
            <p:nvPr/>
          </p:nvSpPr>
          <p:spPr>
            <a:xfrm>
              <a:off x="-144425" y="4409738"/>
              <a:ext cx="129375" cy="35575"/>
            </a:xfrm>
            <a:custGeom>
              <a:rect b="b" l="l" r="r" t="t"/>
              <a:pathLst>
                <a:path extrusionOk="0" fill="none" h="1423" w="5175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7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fill="none" h="11430" w="20282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2" name="Google Shape;1322;p47"/>
          <p:cNvSpPr txBox="1"/>
          <p:nvPr>
            <p:ph type="title"/>
          </p:nvPr>
        </p:nvSpPr>
        <p:spPr>
          <a:xfrm>
            <a:off x="713250" y="530350"/>
            <a:ext cx="7717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0">
    <p:bg>
      <p:bgPr>
        <a:solidFill>
          <a:schemeClr val="lt2"/>
        </a:solidFill>
      </p:bgPr>
    </p:bg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4" name="Google Shape;1324;p48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325" name="Google Shape;1325;p48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8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8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3" name="Google Shape;1343;p48"/>
          <p:cNvSpPr txBox="1"/>
          <p:nvPr>
            <p:ph type="title"/>
          </p:nvPr>
        </p:nvSpPr>
        <p:spPr>
          <a:xfrm>
            <a:off x="1822109" y="1191274"/>
            <a:ext cx="2553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hlink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44" name="Google Shape;1344;p48"/>
          <p:cNvSpPr txBox="1"/>
          <p:nvPr>
            <p:ph idx="1" type="subTitle"/>
          </p:nvPr>
        </p:nvSpPr>
        <p:spPr>
          <a:xfrm>
            <a:off x="1822109" y="1557412"/>
            <a:ext cx="2553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45" name="Google Shape;1345;p48"/>
          <p:cNvSpPr txBox="1"/>
          <p:nvPr>
            <p:ph idx="2" type="title"/>
          </p:nvPr>
        </p:nvSpPr>
        <p:spPr>
          <a:xfrm>
            <a:off x="1822109" y="3651888"/>
            <a:ext cx="2556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46" name="Google Shape;1346;p48"/>
          <p:cNvSpPr txBox="1"/>
          <p:nvPr>
            <p:ph idx="3" type="subTitle"/>
          </p:nvPr>
        </p:nvSpPr>
        <p:spPr>
          <a:xfrm>
            <a:off x="1822109" y="4018700"/>
            <a:ext cx="2556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47" name="Google Shape;1347;p48"/>
          <p:cNvSpPr txBox="1"/>
          <p:nvPr>
            <p:ph idx="4" type="title"/>
          </p:nvPr>
        </p:nvSpPr>
        <p:spPr>
          <a:xfrm flipH="1">
            <a:off x="5759671" y="1191278"/>
            <a:ext cx="2553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48" name="Google Shape;1348;p48"/>
          <p:cNvSpPr txBox="1"/>
          <p:nvPr>
            <p:ph idx="5" type="subTitle"/>
          </p:nvPr>
        </p:nvSpPr>
        <p:spPr>
          <a:xfrm flipH="1">
            <a:off x="5759703" y="1557419"/>
            <a:ext cx="2553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49" name="Google Shape;1349;p48"/>
          <p:cNvSpPr txBox="1"/>
          <p:nvPr>
            <p:ph hasCustomPrompt="1" idx="6" type="title"/>
          </p:nvPr>
        </p:nvSpPr>
        <p:spPr>
          <a:xfrm>
            <a:off x="921375" y="1433779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0" name="Google Shape;1350;p48"/>
          <p:cNvSpPr txBox="1"/>
          <p:nvPr>
            <p:ph hasCustomPrompt="1" idx="7" type="title"/>
          </p:nvPr>
        </p:nvSpPr>
        <p:spPr>
          <a:xfrm flipH="1">
            <a:off x="4855005" y="1433779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1" name="Google Shape;1351;p48"/>
          <p:cNvSpPr txBox="1"/>
          <p:nvPr>
            <p:ph hasCustomPrompt="1" idx="8" type="title"/>
          </p:nvPr>
        </p:nvSpPr>
        <p:spPr>
          <a:xfrm>
            <a:off x="921375" y="3894841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2" name="Google Shape;1352;p48"/>
          <p:cNvSpPr txBox="1"/>
          <p:nvPr>
            <p:ph idx="9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3" name="Google Shape;1353;p48"/>
          <p:cNvSpPr txBox="1"/>
          <p:nvPr>
            <p:ph idx="13" type="title"/>
          </p:nvPr>
        </p:nvSpPr>
        <p:spPr>
          <a:xfrm>
            <a:off x="1822109" y="2420194"/>
            <a:ext cx="2553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54" name="Google Shape;1354;p48"/>
          <p:cNvSpPr txBox="1"/>
          <p:nvPr>
            <p:ph idx="14" type="subTitle"/>
          </p:nvPr>
        </p:nvSpPr>
        <p:spPr>
          <a:xfrm>
            <a:off x="1822109" y="2787571"/>
            <a:ext cx="2553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55" name="Google Shape;1355;p48"/>
          <p:cNvSpPr txBox="1"/>
          <p:nvPr>
            <p:ph idx="15" type="title"/>
          </p:nvPr>
        </p:nvSpPr>
        <p:spPr>
          <a:xfrm>
            <a:off x="5759770" y="3651888"/>
            <a:ext cx="2556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56" name="Google Shape;1356;p48"/>
          <p:cNvSpPr txBox="1"/>
          <p:nvPr>
            <p:ph idx="16" type="subTitle"/>
          </p:nvPr>
        </p:nvSpPr>
        <p:spPr>
          <a:xfrm>
            <a:off x="5759770" y="4018700"/>
            <a:ext cx="2556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57" name="Google Shape;1357;p48"/>
          <p:cNvSpPr txBox="1"/>
          <p:nvPr>
            <p:ph idx="17" type="title"/>
          </p:nvPr>
        </p:nvSpPr>
        <p:spPr>
          <a:xfrm flipH="1">
            <a:off x="5759671" y="2420194"/>
            <a:ext cx="2553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58" name="Google Shape;1358;p48"/>
          <p:cNvSpPr txBox="1"/>
          <p:nvPr>
            <p:ph idx="18" type="subTitle"/>
          </p:nvPr>
        </p:nvSpPr>
        <p:spPr>
          <a:xfrm flipH="1">
            <a:off x="5759703" y="2787571"/>
            <a:ext cx="2553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59" name="Google Shape;1359;p48"/>
          <p:cNvSpPr txBox="1"/>
          <p:nvPr>
            <p:ph hasCustomPrompt="1" idx="19" type="title"/>
          </p:nvPr>
        </p:nvSpPr>
        <p:spPr>
          <a:xfrm>
            <a:off x="921375" y="2663512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60" name="Google Shape;1360;p48"/>
          <p:cNvSpPr txBox="1"/>
          <p:nvPr>
            <p:ph hasCustomPrompt="1" idx="20" type="title"/>
          </p:nvPr>
        </p:nvSpPr>
        <p:spPr>
          <a:xfrm flipH="1">
            <a:off x="4855005" y="2663512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61" name="Google Shape;1361;p48"/>
          <p:cNvSpPr txBox="1"/>
          <p:nvPr>
            <p:ph hasCustomPrompt="1" idx="21" type="title"/>
          </p:nvPr>
        </p:nvSpPr>
        <p:spPr>
          <a:xfrm>
            <a:off x="4855005" y="3894841"/>
            <a:ext cx="734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2">
    <p:bg>
      <p:bgPr>
        <a:solidFill>
          <a:schemeClr val="accent1"/>
        </a:solidFill>
      </p:bgPr>
    </p:bg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3" name="Google Shape;1363;p49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364" name="Google Shape;1364;p49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9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9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9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9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9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9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9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9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9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9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9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9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9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9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9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9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9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2" name="Google Shape;1382;p49"/>
          <p:cNvSpPr txBox="1"/>
          <p:nvPr>
            <p:ph type="title"/>
          </p:nvPr>
        </p:nvSpPr>
        <p:spPr>
          <a:xfrm>
            <a:off x="1168950" y="3034700"/>
            <a:ext cx="68061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3" name="Google Shape;1383;p49"/>
          <p:cNvSpPr txBox="1"/>
          <p:nvPr>
            <p:ph idx="1" type="subTitle"/>
          </p:nvPr>
        </p:nvSpPr>
        <p:spPr>
          <a:xfrm>
            <a:off x="1170300" y="1743100"/>
            <a:ext cx="6803400" cy="12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3"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5" name="Google Shape;1385;p50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386" name="Google Shape;1386;p50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0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0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0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0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0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0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0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0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0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0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0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0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0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0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0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0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0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4" name="Google Shape;1404;p50"/>
          <p:cNvSpPr txBox="1"/>
          <p:nvPr>
            <p:ph hasCustomPrompt="1" type="title"/>
          </p:nvPr>
        </p:nvSpPr>
        <p:spPr>
          <a:xfrm>
            <a:off x="4352925" y="871624"/>
            <a:ext cx="4039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05" name="Google Shape;1405;p50"/>
          <p:cNvSpPr txBox="1"/>
          <p:nvPr>
            <p:ph idx="1" type="subTitle"/>
          </p:nvPr>
        </p:nvSpPr>
        <p:spPr>
          <a:xfrm>
            <a:off x="4352925" y="1418314"/>
            <a:ext cx="40398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06" name="Google Shape;1406;p50"/>
          <p:cNvSpPr txBox="1"/>
          <p:nvPr>
            <p:ph hasCustomPrompt="1" idx="2" type="title"/>
          </p:nvPr>
        </p:nvSpPr>
        <p:spPr>
          <a:xfrm>
            <a:off x="4352925" y="2110592"/>
            <a:ext cx="4039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07" name="Google Shape;1407;p50"/>
          <p:cNvSpPr txBox="1"/>
          <p:nvPr>
            <p:ph idx="3" type="subTitle"/>
          </p:nvPr>
        </p:nvSpPr>
        <p:spPr>
          <a:xfrm>
            <a:off x="4352925" y="2660129"/>
            <a:ext cx="40398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08" name="Google Shape;1408;p50"/>
          <p:cNvSpPr txBox="1"/>
          <p:nvPr>
            <p:ph hasCustomPrompt="1" idx="4" type="title"/>
          </p:nvPr>
        </p:nvSpPr>
        <p:spPr>
          <a:xfrm>
            <a:off x="4352925" y="3358497"/>
            <a:ext cx="4039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09" name="Google Shape;1409;p50"/>
          <p:cNvSpPr txBox="1"/>
          <p:nvPr>
            <p:ph idx="5" type="subTitle"/>
          </p:nvPr>
        </p:nvSpPr>
        <p:spPr>
          <a:xfrm>
            <a:off x="4353208" y="3906176"/>
            <a:ext cx="40392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4">
    <p:bg>
      <p:bgPr>
        <a:solidFill>
          <a:schemeClr val="lt2"/>
        </a:solidFill>
      </p:bgPr>
    </p:bg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1" name="Google Shape;1411;p51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412" name="Google Shape;1412;p51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1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1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1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1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1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1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1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1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1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1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1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1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1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1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1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1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1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0" name="Google Shape;1430;p51"/>
          <p:cNvSpPr txBox="1"/>
          <p:nvPr>
            <p:ph hasCustomPrompt="1" type="title"/>
          </p:nvPr>
        </p:nvSpPr>
        <p:spPr>
          <a:xfrm>
            <a:off x="1973081" y="3843201"/>
            <a:ext cx="1371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31" name="Google Shape;1431;p51"/>
          <p:cNvSpPr txBox="1"/>
          <p:nvPr>
            <p:ph idx="1" type="subTitle"/>
          </p:nvPr>
        </p:nvSpPr>
        <p:spPr>
          <a:xfrm>
            <a:off x="1169231" y="2669663"/>
            <a:ext cx="29793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32" name="Google Shape;1432;p51"/>
          <p:cNvSpPr txBox="1"/>
          <p:nvPr>
            <p:ph hasCustomPrompt="1" idx="2" type="title"/>
          </p:nvPr>
        </p:nvSpPr>
        <p:spPr>
          <a:xfrm>
            <a:off x="5799319" y="3843201"/>
            <a:ext cx="1371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33" name="Google Shape;1433;p51"/>
          <p:cNvSpPr txBox="1"/>
          <p:nvPr>
            <p:ph idx="3" type="subTitle"/>
          </p:nvPr>
        </p:nvSpPr>
        <p:spPr>
          <a:xfrm>
            <a:off x="4995469" y="2669663"/>
            <a:ext cx="29793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34" name="Google Shape;1434;p51"/>
          <p:cNvSpPr txBox="1"/>
          <p:nvPr>
            <p:ph idx="4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5" name="Google Shape;1435;p51"/>
          <p:cNvSpPr txBox="1"/>
          <p:nvPr>
            <p:ph idx="5" type="subTitle"/>
          </p:nvPr>
        </p:nvSpPr>
        <p:spPr>
          <a:xfrm>
            <a:off x="1169231" y="2303963"/>
            <a:ext cx="2979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b="1" sz="24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1436" name="Google Shape;1436;p51"/>
          <p:cNvSpPr txBox="1"/>
          <p:nvPr>
            <p:ph idx="6" type="subTitle"/>
          </p:nvPr>
        </p:nvSpPr>
        <p:spPr>
          <a:xfrm>
            <a:off x="4995469" y="2303963"/>
            <a:ext cx="2979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b="1" sz="24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5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6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79" name="Google Shape;179;p6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" name="Google Shape;197;p6"/>
          <p:cNvSpPr txBox="1"/>
          <p:nvPr>
            <p:ph type="title"/>
          </p:nvPr>
        </p:nvSpPr>
        <p:spPr>
          <a:xfrm>
            <a:off x="713250" y="530350"/>
            <a:ext cx="77175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98" name="Google Shape;198;p6"/>
          <p:cNvSpPr/>
          <p:nvPr/>
        </p:nvSpPr>
        <p:spPr>
          <a:xfrm flipH="1" rot="-1481999">
            <a:off x="9107926" y="3922635"/>
            <a:ext cx="35743" cy="28285"/>
          </a:xfrm>
          <a:custGeom>
            <a:rect b="b" l="l" r="r" t="t"/>
            <a:pathLst>
              <a:path extrusionOk="0" h="601" w="748">
                <a:moveTo>
                  <a:pt x="305" y="0"/>
                </a:moveTo>
                <a:cubicBezTo>
                  <a:pt x="279" y="0"/>
                  <a:pt x="250" y="5"/>
                  <a:pt x="219" y="15"/>
                </a:cubicBezTo>
                <a:cubicBezTo>
                  <a:pt x="0" y="84"/>
                  <a:pt x="20" y="263"/>
                  <a:pt x="53" y="496"/>
                </a:cubicBezTo>
                <a:cubicBezTo>
                  <a:pt x="73" y="489"/>
                  <a:pt x="94" y="486"/>
                  <a:pt x="114" y="486"/>
                </a:cubicBezTo>
                <a:cubicBezTo>
                  <a:pt x="239" y="486"/>
                  <a:pt x="352" y="600"/>
                  <a:pt x="479" y="600"/>
                </a:cubicBezTo>
                <a:cubicBezTo>
                  <a:pt x="531" y="600"/>
                  <a:pt x="586" y="581"/>
                  <a:pt x="644" y="526"/>
                </a:cubicBezTo>
                <a:cubicBezTo>
                  <a:pt x="747" y="430"/>
                  <a:pt x="647" y="320"/>
                  <a:pt x="591" y="231"/>
                </a:cubicBezTo>
                <a:cubicBezTo>
                  <a:pt x="519" y="117"/>
                  <a:pt x="440" y="0"/>
                  <a:pt x="3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5"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52"/>
          <p:cNvSpPr txBox="1"/>
          <p:nvPr>
            <p:ph type="title"/>
          </p:nvPr>
        </p:nvSpPr>
        <p:spPr>
          <a:xfrm>
            <a:off x="4642500" y="1764150"/>
            <a:ext cx="3758700" cy="73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9" name="Google Shape;1439;p52"/>
          <p:cNvSpPr txBox="1"/>
          <p:nvPr>
            <p:ph idx="1" type="subTitle"/>
          </p:nvPr>
        </p:nvSpPr>
        <p:spPr>
          <a:xfrm>
            <a:off x="4642500" y="2647950"/>
            <a:ext cx="37569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1440" name="Google Shape;1440;p52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441" name="Google Shape;1441;p52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2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2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2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2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2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2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2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2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2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2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2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2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2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2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2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2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2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5_1">
    <p:bg>
      <p:bgPr>
        <a:solidFill>
          <a:schemeClr val="accent1"/>
        </a:solidFill>
      </p:bgPr>
    </p:bg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53"/>
          <p:cNvSpPr txBox="1"/>
          <p:nvPr>
            <p:ph type="title"/>
          </p:nvPr>
        </p:nvSpPr>
        <p:spPr>
          <a:xfrm>
            <a:off x="4934921" y="1748700"/>
            <a:ext cx="3026700" cy="548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1" name="Google Shape;1461;p53"/>
          <p:cNvSpPr txBox="1"/>
          <p:nvPr>
            <p:ph idx="1" type="subTitle"/>
          </p:nvPr>
        </p:nvSpPr>
        <p:spPr>
          <a:xfrm>
            <a:off x="4934921" y="2297400"/>
            <a:ext cx="30237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1462" name="Google Shape;1462;p53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463" name="Google Shape;1463;p53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3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3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3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3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3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3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3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3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3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3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3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53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3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3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3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3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3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5_1_1"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54"/>
          <p:cNvSpPr txBox="1"/>
          <p:nvPr>
            <p:ph type="title"/>
          </p:nvPr>
        </p:nvSpPr>
        <p:spPr>
          <a:xfrm>
            <a:off x="1669793" y="1746504"/>
            <a:ext cx="3024900" cy="548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3" name="Google Shape;1483;p54"/>
          <p:cNvSpPr txBox="1"/>
          <p:nvPr>
            <p:ph idx="1" type="subTitle"/>
          </p:nvPr>
        </p:nvSpPr>
        <p:spPr>
          <a:xfrm>
            <a:off x="1670418" y="2295144"/>
            <a:ext cx="30237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1484" name="Google Shape;1484;p54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485" name="Google Shape;1485;p54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4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4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4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4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4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4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4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4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4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4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4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4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4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4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4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4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4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5_1_1_1"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55"/>
          <p:cNvSpPr txBox="1"/>
          <p:nvPr>
            <p:ph type="title"/>
          </p:nvPr>
        </p:nvSpPr>
        <p:spPr>
          <a:xfrm>
            <a:off x="804900" y="3443288"/>
            <a:ext cx="75342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5" name="Google Shape;1505;p55"/>
          <p:cNvSpPr txBox="1"/>
          <p:nvPr>
            <p:ph idx="1" type="subTitle"/>
          </p:nvPr>
        </p:nvSpPr>
        <p:spPr>
          <a:xfrm>
            <a:off x="806501" y="3976688"/>
            <a:ext cx="75312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1506" name="Google Shape;1506;p55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507" name="Google Shape;1507;p55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5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5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5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5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5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55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55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5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5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5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5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5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5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5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5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5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5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5_1_1_1_1"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56"/>
          <p:cNvSpPr txBox="1"/>
          <p:nvPr>
            <p:ph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27" name="Google Shape;1527;p56"/>
          <p:cNvSpPr txBox="1"/>
          <p:nvPr>
            <p:ph idx="1" type="body"/>
          </p:nvPr>
        </p:nvSpPr>
        <p:spPr>
          <a:xfrm>
            <a:off x="3925050" y="1574200"/>
            <a:ext cx="4419000" cy="237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grpSp>
        <p:nvGrpSpPr>
          <p:cNvPr id="1528" name="Google Shape;1528;p56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529" name="Google Shape;1529;p56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6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6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6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6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6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6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6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6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6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6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6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6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6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6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6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6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6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6">
    <p:bg>
      <p:bgPr>
        <a:solidFill>
          <a:schemeClr val="accent1"/>
        </a:solidFill>
      </p:bgPr>
    </p:bg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" name="Google Shape;1548;p57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549" name="Google Shape;1549;p57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7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7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7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7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7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7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7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7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7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7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7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7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7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7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7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7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7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7" name="Google Shape;1567;p57"/>
          <p:cNvSpPr txBox="1"/>
          <p:nvPr>
            <p:ph type="title"/>
          </p:nvPr>
        </p:nvSpPr>
        <p:spPr>
          <a:xfrm>
            <a:off x="2626048" y="1400450"/>
            <a:ext cx="4590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68" name="Google Shape;1568;p57"/>
          <p:cNvSpPr txBox="1"/>
          <p:nvPr>
            <p:ph idx="2" type="title"/>
          </p:nvPr>
        </p:nvSpPr>
        <p:spPr>
          <a:xfrm>
            <a:off x="2626050" y="3028324"/>
            <a:ext cx="4590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69" name="Google Shape;1569;p57"/>
          <p:cNvSpPr txBox="1"/>
          <p:nvPr>
            <p:ph idx="1" type="subTitle"/>
          </p:nvPr>
        </p:nvSpPr>
        <p:spPr>
          <a:xfrm>
            <a:off x="2626050" y="3394026"/>
            <a:ext cx="45915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70" name="Google Shape;1570;p57"/>
          <p:cNvSpPr txBox="1"/>
          <p:nvPr>
            <p:ph idx="3" type="subTitle"/>
          </p:nvPr>
        </p:nvSpPr>
        <p:spPr>
          <a:xfrm>
            <a:off x="2626050" y="1766150"/>
            <a:ext cx="45927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71" name="Google Shape;1571;p57"/>
          <p:cNvSpPr txBox="1"/>
          <p:nvPr>
            <p:ph idx="4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6_1">
    <p:bg>
      <p:bgPr>
        <a:solidFill>
          <a:schemeClr val="accent1"/>
        </a:solidFill>
      </p:bgPr>
    </p:bg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3" name="Google Shape;1573;p58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574" name="Google Shape;1574;p58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8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8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8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8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8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8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8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8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8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8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8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8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8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8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8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8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8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2" name="Google Shape;1592;p58"/>
          <p:cNvSpPr txBox="1"/>
          <p:nvPr>
            <p:ph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3" name="Google Shape;1593;p58"/>
          <p:cNvSpPr txBox="1"/>
          <p:nvPr>
            <p:ph idx="1" type="subTitle"/>
          </p:nvPr>
        </p:nvSpPr>
        <p:spPr>
          <a:xfrm>
            <a:off x="713225" y="1781175"/>
            <a:ext cx="3858900" cy="28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4" name="Google Shape;1594;p58"/>
          <p:cNvSpPr txBox="1"/>
          <p:nvPr>
            <p:ph idx="2" type="subTitle"/>
          </p:nvPr>
        </p:nvSpPr>
        <p:spPr>
          <a:xfrm>
            <a:off x="4572025" y="1781175"/>
            <a:ext cx="3858900" cy="28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5" name="Google Shape;1595;p58"/>
          <p:cNvSpPr txBox="1"/>
          <p:nvPr>
            <p:ph idx="3" type="subTitle"/>
          </p:nvPr>
        </p:nvSpPr>
        <p:spPr>
          <a:xfrm>
            <a:off x="2275650" y="1156550"/>
            <a:ext cx="4592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7">
    <p:bg>
      <p:bgPr>
        <a:solidFill>
          <a:schemeClr val="lt2"/>
        </a:solidFill>
      </p:bgPr>
    </p:bg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p59"/>
          <p:cNvSpPr txBox="1"/>
          <p:nvPr>
            <p:ph idx="1" type="subTitle"/>
          </p:nvPr>
        </p:nvSpPr>
        <p:spPr>
          <a:xfrm>
            <a:off x="712951" y="2557663"/>
            <a:ext cx="2121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b="1" sz="24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98" name="Google Shape;1598;p59"/>
          <p:cNvSpPr txBox="1"/>
          <p:nvPr>
            <p:ph idx="2" type="subTitle"/>
          </p:nvPr>
        </p:nvSpPr>
        <p:spPr>
          <a:xfrm>
            <a:off x="712951" y="2923363"/>
            <a:ext cx="2121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99" name="Google Shape;1599;p59"/>
          <p:cNvSpPr txBox="1"/>
          <p:nvPr>
            <p:ph idx="3" type="subTitle"/>
          </p:nvPr>
        </p:nvSpPr>
        <p:spPr>
          <a:xfrm>
            <a:off x="3513535" y="2557663"/>
            <a:ext cx="2121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b="1" sz="24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00" name="Google Shape;1600;p59"/>
          <p:cNvSpPr txBox="1"/>
          <p:nvPr>
            <p:ph idx="4" type="subTitle"/>
          </p:nvPr>
        </p:nvSpPr>
        <p:spPr>
          <a:xfrm>
            <a:off x="3513535" y="2923363"/>
            <a:ext cx="2121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01" name="Google Shape;1601;p59"/>
          <p:cNvSpPr txBox="1"/>
          <p:nvPr>
            <p:ph idx="5" type="subTitle"/>
          </p:nvPr>
        </p:nvSpPr>
        <p:spPr>
          <a:xfrm>
            <a:off x="6310049" y="2557663"/>
            <a:ext cx="2121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b="1" sz="24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02" name="Google Shape;1602;p59"/>
          <p:cNvSpPr txBox="1"/>
          <p:nvPr>
            <p:ph idx="6" type="subTitle"/>
          </p:nvPr>
        </p:nvSpPr>
        <p:spPr>
          <a:xfrm>
            <a:off x="6310049" y="2923363"/>
            <a:ext cx="2121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603" name="Google Shape;1603;p59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604" name="Google Shape;1604;p59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9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59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9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9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9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9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9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9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9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9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9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9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9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9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9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9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9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2" name="Google Shape;1622;p59"/>
          <p:cNvSpPr txBox="1"/>
          <p:nvPr>
            <p:ph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8"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60"/>
          <p:cNvSpPr txBox="1"/>
          <p:nvPr>
            <p:ph type="title"/>
          </p:nvPr>
        </p:nvSpPr>
        <p:spPr>
          <a:xfrm>
            <a:off x="1871049" y="1589888"/>
            <a:ext cx="2324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25" name="Google Shape;1625;p60"/>
          <p:cNvSpPr txBox="1"/>
          <p:nvPr>
            <p:ph idx="1" type="subTitle"/>
          </p:nvPr>
        </p:nvSpPr>
        <p:spPr>
          <a:xfrm>
            <a:off x="1871049" y="1955582"/>
            <a:ext cx="2324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26" name="Google Shape;1626;p60"/>
          <p:cNvSpPr txBox="1"/>
          <p:nvPr>
            <p:ph idx="2" type="title"/>
          </p:nvPr>
        </p:nvSpPr>
        <p:spPr>
          <a:xfrm>
            <a:off x="6023972" y="1589888"/>
            <a:ext cx="2324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27" name="Google Shape;1627;p60"/>
          <p:cNvSpPr txBox="1"/>
          <p:nvPr>
            <p:ph idx="3" type="subTitle"/>
          </p:nvPr>
        </p:nvSpPr>
        <p:spPr>
          <a:xfrm>
            <a:off x="6023972" y="1955582"/>
            <a:ext cx="2324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28" name="Google Shape;1628;p60"/>
          <p:cNvSpPr txBox="1"/>
          <p:nvPr>
            <p:ph idx="4" type="title"/>
          </p:nvPr>
        </p:nvSpPr>
        <p:spPr>
          <a:xfrm>
            <a:off x="1871049" y="3023293"/>
            <a:ext cx="2320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29" name="Google Shape;1629;p60"/>
          <p:cNvSpPr txBox="1"/>
          <p:nvPr>
            <p:ph idx="5" type="subTitle"/>
          </p:nvPr>
        </p:nvSpPr>
        <p:spPr>
          <a:xfrm>
            <a:off x="1871049" y="3388987"/>
            <a:ext cx="2324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30" name="Google Shape;1630;p60"/>
          <p:cNvSpPr txBox="1"/>
          <p:nvPr>
            <p:ph idx="6" type="title"/>
          </p:nvPr>
        </p:nvSpPr>
        <p:spPr>
          <a:xfrm>
            <a:off x="6023972" y="3023293"/>
            <a:ext cx="2324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31" name="Google Shape;1631;p60"/>
          <p:cNvSpPr txBox="1"/>
          <p:nvPr>
            <p:ph idx="7" type="subTitle"/>
          </p:nvPr>
        </p:nvSpPr>
        <p:spPr>
          <a:xfrm>
            <a:off x="6023972" y="3388987"/>
            <a:ext cx="2324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32" name="Google Shape;1632;p60"/>
          <p:cNvSpPr txBox="1"/>
          <p:nvPr>
            <p:ph idx="8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633" name="Google Shape;1633;p60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634" name="Google Shape;1634;p60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60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60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60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60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60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60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60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60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60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60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60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60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60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60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60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60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60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0">
    <p:bg>
      <p:bgPr>
        <a:solidFill>
          <a:schemeClr val="accent1"/>
        </a:solidFill>
      </p:bgPr>
    </p:bg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3" name="Google Shape;1653;p61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654" name="Google Shape;1654;p61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61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61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61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61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61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61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61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61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61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61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61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61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61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61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61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61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61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2" name="Google Shape;1672;p61"/>
          <p:cNvSpPr txBox="1"/>
          <p:nvPr>
            <p:ph type="title"/>
          </p:nvPr>
        </p:nvSpPr>
        <p:spPr>
          <a:xfrm>
            <a:off x="715473" y="1879401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73" name="Google Shape;1673;p61"/>
          <p:cNvSpPr txBox="1"/>
          <p:nvPr>
            <p:ph idx="1" type="subTitle"/>
          </p:nvPr>
        </p:nvSpPr>
        <p:spPr>
          <a:xfrm>
            <a:off x="715473" y="2241465"/>
            <a:ext cx="231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74" name="Google Shape;1674;p61"/>
          <p:cNvSpPr txBox="1"/>
          <p:nvPr>
            <p:ph idx="2" type="title"/>
          </p:nvPr>
        </p:nvSpPr>
        <p:spPr>
          <a:xfrm>
            <a:off x="3409723" y="1879401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75" name="Google Shape;1675;p61"/>
          <p:cNvSpPr txBox="1"/>
          <p:nvPr>
            <p:ph idx="3" type="subTitle"/>
          </p:nvPr>
        </p:nvSpPr>
        <p:spPr>
          <a:xfrm>
            <a:off x="3409723" y="2241465"/>
            <a:ext cx="231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76" name="Google Shape;1676;p61"/>
          <p:cNvSpPr txBox="1"/>
          <p:nvPr>
            <p:ph idx="4" type="title"/>
          </p:nvPr>
        </p:nvSpPr>
        <p:spPr>
          <a:xfrm>
            <a:off x="2062598" y="3685654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77" name="Google Shape;1677;p61"/>
          <p:cNvSpPr txBox="1"/>
          <p:nvPr>
            <p:ph idx="5" type="subTitle"/>
          </p:nvPr>
        </p:nvSpPr>
        <p:spPr>
          <a:xfrm>
            <a:off x="2062598" y="4048877"/>
            <a:ext cx="231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78" name="Google Shape;1678;p61"/>
          <p:cNvSpPr txBox="1"/>
          <p:nvPr>
            <p:ph idx="6" type="title"/>
          </p:nvPr>
        </p:nvSpPr>
        <p:spPr>
          <a:xfrm>
            <a:off x="6103973" y="1879401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79" name="Google Shape;1679;p61"/>
          <p:cNvSpPr txBox="1"/>
          <p:nvPr>
            <p:ph idx="7" type="subTitle"/>
          </p:nvPr>
        </p:nvSpPr>
        <p:spPr>
          <a:xfrm>
            <a:off x="6103973" y="2241465"/>
            <a:ext cx="231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80" name="Google Shape;1680;p61"/>
          <p:cNvSpPr txBox="1"/>
          <p:nvPr>
            <p:ph idx="8" type="title"/>
          </p:nvPr>
        </p:nvSpPr>
        <p:spPr>
          <a:xfrm>
            <a:off x="4756848" y="3685654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81" name="Google Shape;1681;p61"/>
          <p:cNvSpPr txBox="1"/>
          <p:nvPr>
            <p:ph idx="9" type="subTitle"/>
          </p:nvPr>
        </p:nvSpPr>
        <p:spPr>
          <a:xfrm>
            <a:off x="4756848" y="4048877"/>
            <a:ext cx="231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82" name="Google Shape;1682;p61"/>
          <p:cNvSpPr txBox="1"/>
          <p:nvPr>
            <p:ph idx="13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7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01" name="Google Shape;201;p7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" name="Google Shape;219;p7"/>
          <p:cNvSpPr txBox="1"/>
          <p:nvPr>
            <p:ph type="title"/>
          </p:nvPr>
        </p:nvSpPr>
        <p:spPr>
          <a:xfrm>
            <a:off x="713225" y="1916569"/>
            <a:ext cx="44721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0" name="Google Shape;220;p7"/>
          <p:cNvSpPr txBox="1"/>
          <p:nvPr>
            <p:ph idx="1" type="subTitle"/>
          </p:nvPr>
        </p:nvSpPr>
        <p:spPr>
          <a:xfrm>
            <a:off x="713225" y="2495531"/>
            <a:ext cx="44721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9_1">
    <p:bg>
      <p:bgPr>
        <a:solidFill>
          <a:schemeClr val="lt2"/>
        </a:solidFill>
      </p:bgPr>
    </p:bg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62"/>
          <p:cNvSpPr txBox="1"/>
          <p:nvPr>
            <p:ph type="title"/>
          </p:nvPr>
        </p:nvSpPr>
        <p:spPr>
          <a:xfrm>
            <a:off x="718637" y="1892179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85" name="Google Shape;1685;p62"/>
          <p:cNvSpPr txBox="1"/>
          <p:nvPr>
            <p:ph idx="1" type="subTitle"/>
          </p:nvPr>
        </p:nvSpPr>
        <p:spPr>
          <a:xfrm>
            <a:off x="718637" y="2257867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86" name="Google Shape;1686;p62"/>
          <p:cNvSpPr txBox="1"/>
          <p:nvPr>
            <p:ph idx="2" type="title"/>
          </p:nvPr>
        </p:nvSpPr>
        <p:spPr>
          <a:xfrm>
            <a:off x="3579000" y="1892179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87" name="Google Shape;1687;p62"/>
          <p:cNvSpPr txBox="1"/>
          <p:nvPr>
            <p:ph idx="3" type="subTitle"/>
          </p:nvPr>
        </p:nvSpPr>
        <p:spPr>
          <a:xfrm>
            <a:off x="3579000" y="2257867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88" name="Google Shape;1688;p62"/>
          <p:cNvSpPr txBox="1"/>
          <p:nvPr>
            <p:ph idx="4" type="title"/>
          </p:nvPr>
        </p:nvSpPr>
        <p:spPr>
          <a:xfrm>
            <a:off x="718637" y="3675078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89" name="Google Shape;1689;p62"/>
          <p:cNvSpPr txBox="1"/>
          <p:nvPr>
            <p:ph idx="5" type="subTitle"/>
          </p:nvPr>
        </p:nvSpPr>
        <p:spPr>
          <a:xfrm>
            <a:off x="718637" y="4040766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90" name="Google Shape;1690;p62"/>
          <p:cNvSpPr txBox="1"/>
          <p:nvPr>
            <p:ph idx="6" type="title"/>
          </p:nvPr>
        </p:nvSpPr>
        <p:spPr>
          <a:xfrm>
            <a:off x="3579000" y="3675078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91" name="Google Shape;1691;p62"/>
          <p:cNvSpPr txBox="1"/>
          <p:nvPr>
            <p:ph idx="7" type="subTitle"/>
          </p:nvPr>
        </p:nvSpPr>
        <p:spPr>
          <a:xfrm>
            <a:off x="3579000" y="4040766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92" name="Google Shape;1692;p62"/>
          <p:cNvSpPr txBox="1"/>
          <p:nvPr>
            <p:ph idx="8" type="title"/>
          </p:nvPr>
        </p:nvSpPr>
        <p:spPr>
          <a:xfrm>
            <a:off x="6439363" y="1892179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93" name="Google Shape;1693;p62"/>
          <p:cNvSpPr txBox="1"/>
          <p:nvPr>
            <p:ph idx="9" type="subTitle"/>
          </p:nvPr>
        </p:nvSpPr>
        <p:spPr>
          <a:xfrm>
            <a:off x="6439363" y="2257867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94" name="Google Shape;1694;p62"/>
          <p:cNvSpPr txBox="1"/>
          <p:nvPr>
            <p:ph idx="13" type="title"/>
          </p:nvPr>
        </p:nvSpPr>
        <p:spPr>
          <a:xfrm>
            <a:off x="6439363" y="3675078"/>
            <a:ext cx="198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95" name="Google Shape;1695;p62"/>
          <p:cNvSpPr txBox="1"/>
          <p:nvPr>
            <p:ph idx="14" type="subTitle"/>
          </p:nvPr>
        </p:nvSpPr>
        <p:spPr>
          <a:xfrm>
            <a:off x="6439363" y="4040766"/>
            <a:ext cx="19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96" name="Google Shape;1696;p62"/>
          <p:cNvSpPr txBox="1"/>
          <p:nvPr>
            <p:ph idx="15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697" name="Google Shape;1697;p62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698" name="Google Shape;1698;p62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62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62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62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62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62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62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62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62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62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62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62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62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62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62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62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62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62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bg>
      <p:bgPr>
        <a:solidFill>
          <a:schemeClr val="lt2"/>
        </a:solidFill>
      </p:bgPr>
    </p:bg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63"/>
          <p:cNvSpPr txBox="1"/>
          <p:nvPr>
            <p:ph type="title"/>
          </p:nvPr>
        </p:nvSpPr>
        <p:spPr>
          <a:xfrm>
            <a:off x="713250" y="530352"/>
            <a:ext cx="77175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  <a:highlight>
                  <a:schemeClr val="lt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grpSp>
        <p:nvGrpSpPr>
          <p:cNvPr id="1718" name="Google Shape;1718;p63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719" name="Google Shape;1719;p63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63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63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63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63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63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63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63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63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63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63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63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63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63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63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63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63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63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_1">
    <p:spTree>
      <p:nvGrpSpPr>
        <p:cNvPr id="1737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8" name="Google Shape;1738;p64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739" name="Google Shape;1739;p64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64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64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64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64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64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64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64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64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64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64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64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64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64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64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64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64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64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7" name="Google Shape;1757;p64"/>
          <p:cNvSpPr txBox="1"/>
          <p:nvPr>
            <p:ph type="title"/>
          </p:nvPr>
        </p:nvSpPr>
        <p:spPr>
          <a:xfrm>
            <a:off x="713225" y="530352"/>
            <a:ext cx="771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6"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9" name="Google Shape;1759;p65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760" name="Google Shape;1760;p65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65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65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65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65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65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65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65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65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65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65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65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65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65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65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65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65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65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8" name="Google Shape;1778;p65"/>
          <p:cNvSpPr txBox="1"/>
          <p:nvPr>
            <p:ph type="title"/>
          </p:nvPr>
        </p:nvSpPr>
        <p:spPr>
          <a:xfrm>
            <a:off x="2642550" y="863350"/>
            <a:ext cx="38589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79" name="Google Shape;1779;p65"/>
          <p:cNvSpPr txBox="1"/>
          <p:nvPr>
            <p:ph idx="1" type="subTitle"/>
          </p:nvPr>
        </p:nvSpPr>
        <p:spPr>
          <a:xfrm>
            <a:off x="2642550" y="1892269"/>
            <a:ext cx="38589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0" name="Google Shape;1780;p65"/>
          <p:cNvSpPr txBox="1"/>
          <p:nvPr/>
        </p:nvSpPr>
        <p:spPr>
          <a:xfrm>
            <a:off x="1665150" y="3293950"/>
            <a:ext cx="58137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CREDITS: This presentation template was created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including icons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and infographics &amp; images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1781" name="Google Shape;1781;p65"/>
          <p:cNvGrpSpPr/>
          <p:nvPr/>
        </p:nvGrpSpPr>
        <p:grpSpPr>
          <a:xfrm>
            <a:off x="1025182" y="1183460"/>
            <a:ext cx="864242" cy="434382"/>
            <a:chOff x="-520650" y="4377063"/>
            <a:chExt cx="635425" cy="319375"/>
          </a:xfrm>
        </p:grpSpPr>
        <p:sp>
          <p:nvSpPr>
            <p:cNvPr id="1782" name="Google Shape;1782;p65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h="11373" w="25417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65"/>
            <p:cNvSpPr/>
            <p:nvPr/>
          </p:nvSpPr>
          <p:spPr>
            <a:xfrm>
              <a:off x="-520650" y="4412113"/>
              <a:ext cx="635425" cy="284325"/>
            </a:xfrm>
            <a:custGeom>
              <a:rect b="b" l="l" r="r" t="t"/>
              <a:pathLst>
                <a:path extrusionOk="0" fill="none" h="11373" w="25417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65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h="11430" w="20282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65"/>
            <p:cNvSpPr/>
            <p:nvPr/>
          </p:nvSpPr>
          <p:spPr>
            <a:xfrm>
              <a:off x="-342025" y="4633863"/>
              <a:ext cx="28450" cy="13300"/>
            </a:xfrm>
            <a:custGeom>
              <a:rect b="b" l="l" r="r" t="t"/>
              <a:pathLst>
                <a:path extrusionOk="0" fill="none" h="532" w="1138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65"/>
            <p:cNvSpPr/>
            <p:nvPr/>
          </p:nvSpPr>
          <p:spPr>
            <a:xfrm>
              <a:off x="-258625" y="4622038"/>
              <a:ext cx="93375" cy="31750"/>
            </a:xfrm>
            <a:custGeom>
              <a:rect b="b" l="l" r="r" t="t"/>
              <a:pathLst>
                <a:path extrusionOk="0" fill="none" h="1270" w="3735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65"/>
            <p:cNvSpPr/>
            <p:nvPr/>
          </p:nvSpPr>
          <p:spPr>
            <a:xfrm>
              <a:off x="-234000" y="4605913"/>
              <a:ext cx="78225" cy="30350"/>
            </a:xfrm>
            <a:custGeom>
              <a:rect b="b" l="l" r="r" t="t"/>
              <a:pathLst>
                <a:path extrusionOk="0" fill="none" h="1214" w="3129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65"/>
            <p:cNvSpPr/>
            <p:nvPr/>
          </p:nvSpPr>
          <p:spPr>
            <a:xfrm>
              <a:off x="-51575" y="4600238"/>
              <a:ext cx="18525" cy="14700"/>
            </a:xfrm>
            <a:custGeom>
              <a:rect b="b" l="l" r="r" t="t"/>
              <a:pathLst>
                <a:path extrusionOk="0" fill="none" h="588" w="741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65"/>
            <p:cNvSpPr/>
            <p:nvPr/>
          </p:nvSpPr>
          <p:spPr>
            <a:xfrm>
              <a:off x="-149175" y="4596438"/>
              <a:ext cx="85800" cy="32725"/>
            </a:xfrm>
            <a:custGeom>
              <a:rect b="b" l="l" r="r" t="t"/>
              <a:pathLst>
                <a:path extrusionOk="0" fill="none" h="1309" w="3432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65"/>
            <p:cNvSpPr/>
            <p:nvPr/>
          </p:nvSpPr>
          <p:spPr>
            <a:xfrm>
              <a:off x="-306025" y="4583163"/>
              <a:ext cx="84375" cy="64000"/>
            </a:xfrm>
            <a:custGeom>
              <a:rect b="b" l="l" r="r" t="t"/>
              <a:pathLst>
                <a:path extrusionOk="0" fill="none" h="2560" w="3375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65"/>
            <p:cNvSpPr/>
            <p:nvPr/>
          </p:nvSpPr>
          <p:spPr>
            <a:xfrm>
              <a:off x="-432525" y="4581763"/>
              <a:ext cx="138850" cy="58775"/>
            </a:xfrm>
            <a:custGeom>
              <a:rect b="b" l="l" r="r" t="t"/>
              <a:pathLst>
                <a:path extrusionOk="0" fill="none" h="2351" w="5554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65"/>
            <p:cNvSpPr/>
            <p:nvPr/>
          </p:nvSpPr>
          <p:spPr>
            <a:xfrm>
              <a:off x="-76200" y="4581763"/>
              <a:ext cx="19925" cy="29875"/>
            </a:xfrm>
            <a:custGeom>
              <a:rect b="b" l="l" r="r" t="t"/>
              <a:pathLst>
                <a:path extrusionOk="0" fill="none" h="1195" w="797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65"/>
            <p:cNvSpPr/>
            <p:nvPr/>
          </p:nvSpPr>
          <p:spPr>
            <a:xfrm>
              <a:off x="-287525" y="4579863"/>
              <a:ext cx="18025" cy="12800"/>
            </a:xfrm>
            <a:custGeom>
              <a:rect b="b" l="l" r="r" t="t"/>
              <a:pathLst>
                <a:path extrusionOk="0" fill="none" h="512" w="721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65"/>
            <p:cNvSpPr/>
            <p:nvPr/>
          </p:nvSpPr>
          <p:spPr>
            <a:xfrm>
              <a:off x="-339650" y="4577488"/>
              <a:ext cx="103800" cy="52625"/>
            </a:xfrm>
            <a:custGeom>
              <a:rect b="b" l="l" r="r" t="t"/>
              <a:pathLst>
                <a:path extrusionOk="0" fill="none" h="2105" w="4152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65"/>
            <p:cNvSpPr/>
            <p:nvPr/>
          </p:nvSpPr>
          <p:spPr>
            <a:xfrm>
              <a:off x="-442950" y="4575588"/>
              <a:ext cx="24675" cy="23725"/>
            </a:xfrm>
            <a:custGeom>
              <a:rect b="b" l="l" r="r" t="t"/>
              <a:pathLst>
                <a:path extrusionOk="0" fill="none" h="949" w="987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65"/>
            <p:cNvSpPr/>
            <p:nvPr/>
          </p:nvSpPr>
          <p:spPr>
            <a:xfrm>
              <a:off x="-216450" y="4571813"/>
              <a:ext cx="79625" cy="43600"/>
            </a:xfrm>
            <a:custGeom>
              <a:rect b="b" l="l" r="r" t="t"/>
              <a:pathLst>
                <a:path extrusionOk="0" fill="none" h="1744" w="3185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65"/>
            <p:cNvSpPr/>
            <p:nvPr/>
          </p:nvSpPr>
          <p:spPr>
            <a:xfrm>
              <a:off x="-107950" y="4569438"/>
              <a:ext cx="27975" cy="22300"/>
            </a:xfrm>
            <a:custGeom>
              <a:rect b="b" l="l" r="r" t="t"/>
              <a:pathLst>
                <a:path extrusionOk="0" fill="none" h="892" w="1119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65"/>
            <p:cNvSpPr/>
            <p:nvPr/>
          </p:nvSpPr>
          <p:spPr>
            <a:xfrm>
              <a:off x="-43025" y="4556163"/>
              <a:ext cx="83875" cy="24675"/>
            </a:xfrm>
            <a:custGeom>
              <a:rect b="b" l="l" r="r" t="t"/>
              <a:pathLst>
                <a:path extrusionOk="0" fill="none" h="987" w="3355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65"/>
            <p:cNvSpPr/>
            <p:nvPr/>
          </p:nvSpPr>
          <p:spPr>
            <a:xfrm>
              <a:off x="-308850" y="4550488"/>
              <a:ext cx="105200" cy="25125"/>
            </a:xfrm>
            <a:custGeom>
              <a:rect b="b" l="l" r="r" t="t"/>
              <a:pathLst>
                <a:path extrusionOk="0" fill="none" h="1005" w="4208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65"/>
            <p:cNvSpPr/>
            <p:nvPr/>
          </p:nvSpPr>
          <p:spPr>
            <a:xfrm>
              <a:off x="-347225" y="4550013"/>
              <a:ext cx="54500" cy="31300"/>
            </a:xfrm>
            <a:custGeom>
              <a:rect b="b" l="l" r="r" t="t"/>
              <a:pathLst>
                <a:path extrusionOk="0" fill="none" h="1252" w="218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65"/>
            <p:cNvSpPr/>
            <p:nvPr/>
          </p:nvSpPr>
          <p:spPr>
            <a:xfrm>
              <a:off x="-406475" y="4542888"/>
              <a:ext cx="69700" cy="54050"/>
            </a:xfrm>
            <a:custGeom>
              <a:rect b="b" l="l" r="r" t="t"/>
              <a:pathLst>
                <a:path extrusionOk="0" fill="none" h="2162" w="2788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65"/>
            <p:cNvSpPr/>
            <p:nvPr/>
          </p:nvSpPr>
          <p:spPr>
            <a:xfrm>
              <a:off x="-281375" y="4539588"/>
              <a:ext cx="167775" cy="53550"/>
            </a:xfrm>
            <a:custGeom>
              <a:rect b="b" l="l" r="r" t="t"/>
              <a:pathLst>
                <a:path extrusionOk="0" fill="none" h="2142" w="6711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65"/>
            <p:cNvSpPr/>
            <p:nvPr/>
          </p:nvSpPr>
          <p:spPr>
            <a:xfrm>
              <a:off x="-61525" y="4530588"/>
              <a:ext cx="102375" cy="31275"/>
            </a:xfrm>
            <a:custGeom>
              <a:rect b="b" l="l" r="r" t="t"/>
              <a:pathLst>
                <a:path extrusionOk="0" fill="none" h="1251" w="4095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65"/>
            <p:cNvSpPr/>
            <p:nvPr/>
          </p:nvSpPr>
          <p:spPr>
            <a:xfrm>
              <a:off x="-418775" y="4519688"/>
              <a:ext cx="59250" cy="69200"/>
            </a:xfrm>
            <a:custGeom>
              <a:rect b="b" l="l" r="r" t="t"/>
              <a:pathLst>
                <a:path extrusionOk="0" fill="none" h="2768" w="237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65"/>
            <p:cNvSpPr/>
            <p:nvPr/>
          </p:nvSpPr>
          <p:spPr>
            <a:xfrm>
              <a:off x="-27400" y="4505463"/>
              <a:ext cx="53575" cy="18975"/>
            </a:xfrm>
            <a:custGeom>
              <a:rect b="b" l="l" r="r" t="t"/>
              <a:pathLst>
                <a:path extrusionOk="0" fill="none" h="759" w="2143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65"/>
            <p:cNvSpPr/>
            <p:nvPr/>
          </p:nvSpPr>
          <p:spPr>
            <a:xfrm>
              <a:off x="-236350" y="4504513"/>
              <a:ext cx="154475" cy="65425"/>
            </a:xfrm>
            <a:custGeom>
              <a:rect b="b" l="l" r="r" t="t"/>
              <a:pathLst>
                <a:path extrusionOk="0" fill="none" h="2617" w="6179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65"/>
            <p:cNvSpPr/>
            <p:nvPr/>
          </p:nvSpPr>
          <p:spPr>
            <a:xfrm>
              <a:off x="-152500" y="4498363"/>
              <a:ext cx="114225" cy="94775"/>
            </a:xfrm>
            <a:custGeom>
              <a:rect b="b" l="l" r="r" t="t"/>
              <a:pathLst>
                <a:path extrusionOk="0" fill="none" h="3791" w="4569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65"/>
            <p:cNvSpPr/>
            <p:nvPr/>
          </p:nvSpPr>
          <p:spPr>
            <a:xfrm>
              <a:off x="-76675" y="4492663"/>
              <a:ext cx="100475" cy="40300"/>
            </a:xfrm>
            <a:custGeom>
              <a:rect b="b" l="l" r="r" t="t"/>
              <a:pathLst>
                <a:path extrusionOk="0" fill="none" h="1612" w="4019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65"/>
            <p:cNvSpPr/>
            <p:nvPr/>
          </p:nvSpPr>
          <p:spPr>
            <a:xfrm>
              <a:off x="-361925" y="4475138"/>
              <a:ext cx="177725" cy="60675"/>
            </a:xfrm>
            <a:custGeom>
              <a:rect b="b" l="l" r="r" t="t"/>
              <a:pathLst>
                <a:path extrusionOk="0" fill="none" h="2427" w="7109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65"/>
            <p:cNvSpPr/>
            <p:nvPr/>
          </p:nvSpPr>
          <p:spPr>
            <a:xfrm>
              <a:off x="-448175" y="4474663"/>
              <a:ext cx="131775" cy="95750"/>
            </a:xfrm>
            <a:custGeom>
              <a:rect b="b" l="l" r="r" t="t"/>
              <a:pathLst>
                <a:path extrusionOk="0" fill="none" h="3830" w="5271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65"/>
            <p:cNvSpPr/>
            <p:nvPr/>
          </p:nvSpPr>
          <p:spPr>
            <a:xfrm>
              <a:off x="-155800" y="4435338"/>
              <a:ext cx="146425" cy="81050"/>
            </a:xfrm>
            <a:custGeom>
              <a:rect b="b" l="l" r="r" t="t"/>
              <a:pathLst>
                <a:path extrusionOk="0" fill="none" h="3242" w="5857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65"/>
            <p:cNvSpPr/>
            <p:nvPr/>
          </p:nvSpPr>
          <p:spPr>
            <a:xfrm>
              <a:off x="-144425" y="4409738"/>
              <a:ext cx="129375" cy="35575"/>
            </a:xfrm>
            <a:custGeom>
              <a:rect b="b" l="l" r="r" t="t"/>
              <a:pathLst>
                <a:path extrusionOk="0" fill="none" h="1423" w="5175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65"/>
            <p:cNvSpPr/>
            <p:nvPr/>
          </p:nvSpPr>
          <p:spPr>
            <a:xfrm>
              <a:off x="-457175" y="4377063"/>
              <a:ext cx="507050" cy="285750"/>
            </a:xfrm>
            <a:custGeom>
              <a:rect b="b" l="l" r="r" t="t"/>
              <a:pathLst>
                <a:path extrusionOk="0" fill="none" h="11430" w="20282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4" name="Google Shape;1814;p65"/>
          <p:cNvGrpSpPr/>
          <p:nvPr/>
        </p:nvGrpSpPr>
        <p:grpSpPr>
          <a:xfrm>
            <a:off x="948979" y="3831276"/>
            <a:ext cx="474981" cy="650298"/>
            <a:chOff x="1060100" y="3348113"/>
            <a:chExt cx="349225" cy="478125"/>
          </a:xfrm>
        </p:grpSpPr>
        <p:sp>
          <p:nvSpPr>
            <p:cNvPr id="1815" name="Google Shape;1815;p65"/>
            <p:cNvSpPr/>
            <p:nvPr/>
          </p:nvSpPr>
          <p:spPr>
            <a:xfrm>
              <a:off x="1060100" y="3348113"/>
              <a:ext cx="349225" cy="478125"/>
            </a:xfrm>
            <a:custGeom>
              <a:rect b="b" l="l" r="r" t="t"/>
              <a:pathLst>
                <a:path extrusionOk="0" h="19125" w="13969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65"/>
            <p:cNvSpPr/>
            <p:nvPr/>
          </p:nvSpPr>
          <p:spPr>
            <a:xfrm>
              <a:off x="1060100" y="3348113"/>
              <a:ext cx="349225" cy="478125"/>
            </a:xfrm>
            <a:custGeom>
              <a:rect b="b" l="l" r="r" t="t"/>
              <a:pathLst>
                <a:path extrusionOk="0" fill="none" h="19125" w="13969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7" name="Google Shape;1817;p65"/>
          <p:cNvGrpSpPr/>
          <p:nvPr/>
        </p:nvGrpSpPr>
        <p:grpSpPr>
          <a:xfrm>
            <a:off x="8430779" y="-5"/>
            <a:ext cx="584571" cy="437000"/>
            <a:chOff x="-522075" y="3957700"/>
            <a:chExt cx="429800" cy="321300"/>
          </a:xfrm>
        </p:grpSpPr>
        <p:sp>
          <p:nvSpPr>
            <p:cNvPr id="1818" name="Google Shape;1818;p65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h="9137" w="14482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65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fill="none" h="9137" w="14482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65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h="3868" w="17192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65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fill="none" h="3868" w="17192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65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h="3413" w="13116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65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fill="none" h="3413" w="13116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65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h="532" w="702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65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fill="none" h="532" w="702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65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h="418" w="797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65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fill="none" h="418" w="797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65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65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fill="none" h="456" w="475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0" name="Google Shape;1830;p65"/>
          <p:cNvSpPr/>
          <p:nvPr/>
        </p:nvSpPr>
        <p:spPr>
          <a:xfrm>
            <a:off x="3551713" y="1653850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183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2" name="Google Shape;1832;p66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833" name="Google Shape;1833;p66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66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66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66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66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66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66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66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66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66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66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66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66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66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66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66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66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66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1_1">
    <p:bg>
      <p:bgPr>
        <a:solidFill>
          <a:schemeClr val="accent1"/>
        </a:solidFill>
      </p:bgPr>
    </p:bg>
    <p:spTree>
      <p:nvGrpSpPr>
        <p:cNvPr id="185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2" name="Google Shape;1852;p67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853" name="Google Shape;1853;p67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67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67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67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67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67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67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67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67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67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67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67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67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67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67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67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67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67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 1">
  <p:cSld name="CUSTOM_21_1_1">
    <p:bg>
      <p:bgPr>
        <a:solidFill>
          <a:schemeClr val="lt2"/>
        </a:solidFill>
      </p:bgPr>
    </p:bg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2" name="Google Shape;1872;p68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873" name="Google Shape;1873;p68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68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68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68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68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68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68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68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68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68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68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68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68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68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68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68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68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68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8"/>
          <p:cNvSpPr txBox="1"/>
          <p:nvPr>
            <p:ph type="title"/>
          </p:nvPr>
        </p:nvSpPr>
        <p:spPr>
          <a:xfrm>
            <a:off x="3789150" y="1172250"/>
            <a:ext cx="4573800" cy="279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23" name="Google Shape;223;p8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24" name="Google Shape;224;p8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2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9"/>
          <p:cNvGrpSpPr/>
          <p:nvPr/>
        </p:nvGrpSpPr>
        <p:grpSpPr>
          <a:xfrm flipH="1" rot="10800000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44" name="Google Shape;244;p9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9"/>
          <p:cNvSpPr txBox="1"/>
          <p:nvPr>
            <p:ph type="title"/>
          </p:nvPr>
        </p:nvSpPr>
        <p:spPr>
          <a:xfrm>
            <a:off x="701100" y="1474499"/>
            <a:ext cx="4251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63" name="Google Shape;263;p9"/>
          <p:cNvSpPr txBox="1"/>
          <p:nvPr>
            <p:ph idx="1" type="subTitle"/>
          </p:nvPr>
        </p:nvSpPr>
        <p:spPr>
          <a:xfrm>
            <a:off x="701100" y="2388901"/>
            <a:ext cx="4251900" cy="12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0"/>
          <p:cNvSpPr txBox="1"/>
          <p:nvPr>
            <p:ph idx="1" type="body"/>
          </p:nvPr>
        </p:nvSpPr>
        <p:spPr>
          <a:xfrm>
            <a:off x="4406425" y="883375"/>
            <a:ext cx="3960600" cy="9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3500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</a:lstStyle>
          <a:p/>
        </p:txBody>
      </p:sp>
      <p:grpSp>
        <p:nvGrpSpPr>
          <p:cNvPr id="266" name="Google Shape;266;p10"/>
          <p:cNvGrpSpPr/>
          <p:nvPr/>
        </p:nvGrpSpPr>
        <p:grpSpPr>
          <a:xfrm flipH="1" rot="10800000">
            <a:off x="172609" y="375214"/>
            <a:ext cx="8798782" cy="4393073"/>
            <a:chOff x="296736" y="265575"/>
            <a:chExt cx="8573304" cy="4610214"/>
          </a:xfrm>
        </p:grpSpPr>
        <p:sp>
          <p:nvSpPr>
            <p:cNvPr id="267" name="Google Shape;267;p10"/>
            <p:cNvSpPr/>
            <p:nvPr/>
          </p:nvSpPr>
          <p:spPr>
            <a:xfrm>
              <a:off x="797658" y="459687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0"/>
            <p:cNvSpPr/>
            <p:nvPr/>
          </p:nvSpPr>
          <p:spPr>
            <a:xfrm>
              <a:off x="542498" y="4198821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0"/>
            <p:cNvSpPr/>
            <p:nvPr/>
          </p:nvSpPr>
          <p:spPr>
            <a:xfrm>
              <a:off x="71045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0"/>
            <p:cNvSpPr/>
            <p:nvPr/>
          </p:nvSpPr>
          <p:spPr>
            <a:xfrm>
              <a:off x="794525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0"/>
            <p:cNvSpPr/>
            <p:nvPr/>
          </p:nvSpPr>
          <p:spPr>
            <a:xfrm>
              <a:off x="408826" y="364398"/>
              <a:ext cx="8349124" cy="4412731"/>
            </a:xfrm>
            <a:custGeom>
              <a:rect b="b" l="l" r="r" t="t"/>
              <a:pathLst>
                <a:path extrusionOk="0" h="27149" w="47969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0"/>
            <p:cNvSpPr/>
            <p:nvPr/>
          </p:nvSpPr>
          <p:spPr>
            <a:xfrm>
              <a:off x="296736" y="265575"/>
              <a:ext cx="8573304" cy="4610214"/>
            </a:xfrm>
            <a:custGeom>
              <a:rect b="b" l="l" r="r" t="t"/>
              <a:pathLst>
                <a:path extrusionOk="0" h="28364" w="49257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0"/>
            <p:cNvSpPr/>
            <p:nvPr/>
          </p:nvSpPr>
          <p:spPr>
            <a:xfrm>
              <a:off x="8113931" y="459687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0"/>
            <p:cNvSpPr/>
            <p:nvPr/>
          </p:nvSpPr>
          <p:spPr>
            <a:xfrm>
              <a:off x="8558808" y="4198821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0"/>
            <p:cNvSpPr/>
            <p:nvPr/>
          </p:nvSpPr>
          <p:spPr>
            <a:xfrm>
              <a:off x="8344028" y="4257010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8210356" y="4416784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0"/>
            <p:cNvSpPr/>
            <p:nvPr/>
          </p:nvSpPr>
          <p:spPr>
            <a:xfrm>
              <a:off x="8113931" y="477686"/>
              <a:ext cx="252028" cy="66965"/>
            </a:xfrm>
            <a:custGeom>
              <a:rect b="b" l="l" r="r" t="t"/>
              <a:pathLst>
                <a:path extrusionOk="0" h="412" w="1448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8558808" y="710115"/>
              <a:ext cx="65444" cy="232591"/>
            </a:xfrm>
            <a:custGeom>
              <a:rect b="b" l="l" r="r" t="t"/>
              <a:pathLst>
                <a:path extrusionOk="0" h="1431" w="376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0"/>
            <p:cNvSpPr/>
            <p:nvPr/>
          </p:nvSpPr>
          <p:spPr>
            <a:xfrm>
              <a:off x="834402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0"/>
            <p:cNvSpPr/>
            <p:nvPr/>
          </p:nvSpPr>
          <p:spPr>
            <a:xfrm>
              <a:off x="8210356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0"/>
            <p:cNvSpPr/>
            <p:nvPr/>
          </p:nvSpPr>
          <p:spPr>
            <a:xfrm>
              <a:off x="797658" y="477686"/>
              <a:ext cx="255161" cy="66965"/>
            </a:xfrm>
            <a:custGeom>
              <a:rect b="b" l="l" r="r" t="t"/>
              <a:pathLst>
                <a:path extrusionOk="0" h="412" w="1466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42498" y="710115"/>
              <a:ext cx="65618" cy="232591"/>
            </a:xfrm>
            <a:custGeom>
              <a:rect b="b" l="l" r="r" t="t"/>
              <a:pathLst>
                <a:path extrusionOk="0" h="1431" w="377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0"/>
            <p:cNvSpPr/>
            <p:nvPr/>
          </p:nvSpPr>
          <p:spPr>
            <a:xfrm>
              <a:off x="710458" y="733358"/>
              <a:ext cx="112264" cy="151160"/>
            </a:xfrm>
            <a:custGeom>
              <a:rect b="b" l="l" r="r" t="t"/>
              <a:pathLst>
                <a:path extrusionOk="0" h="930" w="645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0"/>
            <p:cNvSpPr/>
            <p:nvPr/>
          </p:nvSpPr>
          <p:spPr>
            <a:xfrm>
              <a:off x="794525" y="666555"/>
              <a:ext cx="161869" cy="58188"/>
            </a:xfrm>
            <a:custGeom>
              <a:rect b="b" l="l" r="r" t="t"/>
              <a:pathLst>
                <a:path extrusionOk="0" h="358" w="93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2">
                <a:alpha val="685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3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0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128200" y="530352"/>
            <a:ext cx="4887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Patrick Hand"/>
              <a:buNone/>
              <a:defRPr b="1" sz="3200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5"/>
          <p:cNvSpPr txBox="1"/>
          <p:nvPr>
            <p:ph type="title"/>
          </p:nvPr>
        </p:nvSpPr>
        <p:spPr>
          <a:xfrm>
            <a:off x="2128200" y="530352"/>
            <a:ext cx="4887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Patrick Hand"/>
              <a:buNone/>
              <a:defRPr b="1" sz="3200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0" name="Google Shape;950;p35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5" name="Google Shape;1895;p69"/>
          <p:cNvSpPr txBox="1"/>
          <p:nvPr>
            <p:ph type="ctrTitle"/>
          </p:nvPr>
        </p:nvSpPr>
        <p:spPr>
          <a:xfrm>
            <a:off x="4314425" y="2433850"/>
            <a:ext cx="4261500" cy="8001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Know UR Food</a:t>
            </a:r>
            <a:endParaRPr sz="6500">
              <a:solidFill>
                <a:schemeClr val="accent5"/>
              </a:solidFill>
            </a:endParaRPr>
          </a:p>
        </p:txBody>
      </p:sp>
      <p:grpSp>
        <p:nvGrpSpPr>
          <p:cNvPr id="1896" name="Google Shape;1896;p69"/>
          <p:cNvGrpSpPr/>
          <p:nvPr/>
        </p:nvGrpSpPr>
        <p:grpSpPr>
          <a:xfrm>
            <a:off x="633930" y="877608"/>
            <a:ext cx="3626265" cy="3540681"/>
            <a:chOff x="633930" y="877608"/>
            <a:chExt cx="3626265" cy="3540681"/>
          </a:xfrm>
        </p:grpSpPr>
        <p:sp>
          <p:nvSpPr>
            <p:cNvPr id="1897" name="Google Shape;1897;p69"/>
            <p:cNvSpPr/>
            <p:nvPr/>
          </p:nvSpPr>
          <p:spPr>
            <a:xfrm flipH="1" rot="-2658911">
              <a:off x="1168795" y="1392138"/>
              <a:ext cx="2556535" cy="2511622"/>
            </a:xfrm>
            <a:custGeom>
              <a:rect b="b" l="l" r="r" t="t"/>
              <a:pathLst>
                <a:path extrusionOk="0" h="43570" w="49385">
                  <a:moveTo>
                    <a:pt x="39467" y="1"/>
                  </a:moveTo>
                  <a:cubicBezTo>
                    <a:pt x="37216" y="1"/>
                    <a:pt x="35049" y="462"/>
                    <a:pt x="32886" y="989"/>
                  </a:cubicBezTo>
                  <a:cubicBezTo>
                    <a:pt x="30056" y="1680"/>
                    <a:pt x="27233" y="2367"/>
                    <a:pt x="24304" y="2517"/>
                  </a:cubicBezTo>
                  <a:cubicBezTo>
                    <a:pt x="22006" y="2636"/>
                    <a:pt x="19704" y="2696"/>
                    <a:pt x="17420" y="3038"/>
                  </a:cubicBezTo>
                  <a:cubicBezTo>
                    <a:pt x="10296" y="4107"/>
                    <a:pt x="5152" y="8009"/>
                    <a:pt x="1509" y="14060"/>
                  </a:cubicBezTo>
                  <a:cubicBezTo>
                    <a:pt x="526" y="15694"/>
                    <a:pt x="1" y="17481"/>
                    <a:pt x="300" y="19434"/>
                  </a:cubicBezTo>
                  <a:cubicBezTo>
                    <a:pt x="582" y="21273"/>
                    <a:pt x="559" y="23123"/>
                    <a:pt x="413" y="24966"/>
                  </a:cubicBezTo>
                  <a:cubicBezTo>
                    <a:pt x="270" y="26727"/>
                    <a:pt x="366" y="28453"/>
                    <a:pt x="725" y="30174"/>
                  </a:cubicBezTo>
                  <a:cubicBezTo>
                    <a:pt x="1246" y="32681"/>
                    <a:pt x="2558" y="34809"/>
                    <a:pt x="3873" y="36952"/>
                  </a:cubicBezTo>
                  <a:cubicBezTo>
                    <a:pt x="4976" y="38752"/>
                    <a:pt x="6421" y="40140"/>
                    <a:pt x="8303" y="41096"/>
                  </a:cubicBezTo>
                  <a:cubicBezTo>
                    <a:pt x="11574" y="42760"/>
                    <a:pt x="15028" y="43569"/>
                    <a:pt x="18163" y="43569"/>
                  </a:cubicBezTo>
                  <a:cubicBezTo>
                    <a:pt x="18346" y="43569"/>
                    <a:pt x="18528" y="43566"/>
                    <a:pt x="18708" y="43561"/>
                  </a:cubicBezTo>
                  <a:cubicBezTo>
                    <a:pt x="18874" y="43564"/>
                    <a:pt x="19039" y="43565"/>
                    <a:pt x="19203" y="43565"/>
                  </a:cubicBezTo>
                  <a:cubicBezTo>
                    <a:pt x="23825" y="43565"/>
                    <a:pt x="27699" y="42455"/>
                    <a:pt x="31560" y="41253"/>
                  </a:cubicBezTo>
                  <a:cubicBezTo>
                    <a:pt x="35217" y="40107"/>
                    <a:pt x="38243" y="38037"/>
                    <a:pt x="40703" y="35112"/>
                  </a:cubicBezTo>
                  <a:cubicBezTo>
                    <a:pt x="44147" y="31011"/>
                    <a:pt x="46581" y="26425"/>
                    <a:pt x="47747" y="21151"/>
                  </a:cubicBezTo>
                  <a:cubicBezTo>
                    <a:pt x="48670" y="16983"/>
                    <a:pt x="49384" y="12825"/>
                    <a:pt x="48986" y="8534"/>
                  </a:cubicBezTo>
                  <a:cubicBezTo>
                    <a:pt x="48554" y="3931"/>
                    <a:pt x="44333" y="62"/>
                    <a:pt x="39700" y="3"/>
                  </a:cubicBezTo>
                  <a:cubicBezTo>
                    <a:pt x="39622" y="2"/>
                    <a:pt x="39545" y="1"/>
                    <a:pt x="39467" y="1"/>
                  </a:cubicBez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98" name="Google Shape;1898;p69"/>
            <p:cNvGrpSpPr/>
            <p:nvPr/>
          </p:nvGrpSpPr>
          <p:grpSpPr>
            <a:xfrm>
              <a:off x="3129067" y="1345571"/>
              <a:ext cx="1088332" cy="2254157"/>
              <a:chOff x="4127075" y="-4463600"/>
              <a:chExt cx="1255575" cy="2600550"/>
            </a:xfrm>
          </p:grpSpPr>
          <p:sp>
            <p:nvSpPr>
              <p:cNvPr id="1899" name="Google Shape;1899;p69"/>
              <p:cNvSpPr/>
              <p:nvPr/>
            </p:nvSpPr>
            <p:spPr>
              <a:xfrm>
                <a:off x="4132400" y="-3429400"/>
                <a:ext cx="1199025" cy="380375"/>
              </a:xfrm>
              <a:custGeom>
                <a:rect b="b" l="l" r="r" t="t"/>
                <a:pathLst>
                  <a:path extrusionOk="0" h="15215" w="47961">
                    <a:moveTo>
                      <a:pt x="25363" y="3500"/>
                    </a:moveTo>
                    <a:lnTo>
                      <a:pt x="25827" y="3538"/>
                    </a:lnTo>
                    <a:lnTo>
                      <a:pt x="25788" y="3693"/>
                    </a:lnTo>
                    <a:lnTo>
                      <a:pt x="25769" y="3848"/>
                    </a:lnTo>
                    <a:lnTo>
                      <a:pt x="25788" y="4022"/>
                    </a:lnTo>
                    <a:lnTo>
                      <a:pt x="25846" y="4215"/>
                    </a:lnTo>
                    <a:lnTo>
                      <a:pt x="25595" y="3867"/>
                    </a:lnTo>
                    <a:lnTo>
                      <a:pt x="25363" y="3500"/>
                    </a:lnTo>
                    <a:close/>
                    <a:moveTo>
                      <a:pt x="36111" y="1"/>
                    </a:moveTo>
                    <a:lnTo>
                      <a:pt x="35415" y="39"/>
                    </a:lnTo>
                    <a:lnTo>
                      <a:pt x="34719" y="78"/>
                    </a:lnTo>
                    <a:lnTo>
                      <a:pt x="34023" y="155"/>
                    </a:lnTo>
                    <a:lnTo>
                      <a:pt x="33327" y="233"/>
                    </a:lnTo>
                    <a:lnTo>
                      <a:pt x="31916" y="407"/>
                    </a:lnTo>
                    <a:lnTo>
                      <a:pt x="31742" y="291"/>
                    </a:lnTo>
                    <a:lnTo>
                      <a:pt x="31549" y="213"/>
                    </a:lnTo>
                    <a:lnTo>
                      <a:pt x="31336" y="155"/>
                    </a:lnTo>
                    <a:lnTo>
                      <a:pt x="31085" y="136"/>
                    </a:lnTo>
                    <a:lnTo>
                      <a:pt x="26832" y="136"/>
                    </a:lnTo>
                    <a:lnTo>
                      <a:pt x="26639" y="155"/>
                    </a:lnTo>
                    <a:lnTo>
                      <a:pt x="26445" y="194"/>
                    </a:lnTo>
                    <a:lnTo>
                      <a:pt x="26291" y="233"/>
                    </a:lnTo>
                    <a:lnTo>
                      <a:pt x="26136" y="310"/>
                    </a:lnTo>
                    <a:lnTo>
                      <a:pt x="26001" y="407"/>
                    </a:lnTo>
                    <a:lnTo>
                      <a:pt x="25885" y="523"/>
                    </a:lnTo>
                    <a:lnTo>
                      <a:pt x="25788" y="639"/>
                    </a:lnTo>
                    <a:lnTo>
                      <a:pt x="25691" y="774"/>
                    </a:lnTo>
                    <a:lnTo>
                      <a:pt x="25034" y="677"/>
                    </a:lnTo>
                    <a:lnTo>
                      <a:pt x="24396" y="561"/>
                    </a:lnTo>
                    <a:lnTo>
                      <a:pt x="23758" y="407"/>
                    </a:lnTo>
                    <a:lnTo>
                      <a:pt x="23449" y="291"/>
                    </a:lnTo>
                    <a:lnTo>
                      <a:pt x="23140" y="194"/>
                    </a:lnTo>
                    <a:lnTo>
                      <a:pt x="22908" y="117"/>
                    </a:lnTo>
                    <a:lnTo>
                      <a:pt x="22695" y="97"/>
                    </a:lnTo>
                    <a:lnTo>
                      <a:pt x="22483" y="117"/>
                    </a:lnTo>
                    <a:lnTo>
                      <a:pt x="22309" y="175"/>
                    </a:lnTo>
                    <a:lnTo>
                      <a:pt x="22115" y="252"/>
                    </a:lnTo>
                    <a:lnTo>
                      <a:pt x="21961" y="368"/>
                    </a:lnTo>
                    <a:lnTo>
                      <a:pt x="21825" y="503"/>
                    </a:lnTo>
                    <a:lnTo>
                      <a:pt x="21690" y="658"/>
                    </a:lnTo>
                    <a:lnTo>
                      <a:pt x="21593" y="832"/>
                    </a:lnTo>
                    <a:lnTo>
                      <a:pt x="21516" y="1025"/>
                    </a:lnTo>
                    <a:lnTo>
                      <a:pt x="21458" y="1219"/>
                    </a:lnTo>
                    <a:lnTo>
                      <a:pt x="21419" y="1431"/>
                    </a:lnTo>
                    <a:lnTo>
                      <a:pt x="21419" y="1625"/>
                    </a:lnTo>
                    <a:lnTo>
                      <a:pt x="21439" y="1837"/>
                    </a:lnTo>
                    <a:lnTo>
                      <a:pt x="21477" y="2031"/>
                    </a:lnTo>
                    <a:lnTo>
                      <a:pt x="21574" y="2224"/>
                    </a:lnTo>
                    <a:lnTo>
                      <a:pt x="22019" y="3132"/>
                    </a:lnTo>
                    <a:lnTo>
                      <a:pt x="22483" y="4022"/>
                    </a:lnTo>
                    <a:lnTo>
                      <a:pt x="22715" y="4447"/>
                    </a:lnTo>
                    <a:lnTo>
                      <a:pt x="22966" y="4872"/>
                    </a:lnTo>
                    <a:lnTo>
                      <a:pt x="23217" y="5297"/>
                    </a:lnTo>
                    <a:lnTo>
                      <a:pt x="23488" y="5703"/>
                    </a:lnTo>
                    <a:lnTo>
                      <a:pt x="23082" y="5858"/>
                    </a:lnTo>
                    <a:lnTo>
                      <a:pt x="22657" y="5993"/>
                    </a:lnTo>
                    <a:lnTo>
                      <a:pt x="22231" y="6090"/>
                    </a:lnTo>
                    <a:lnTo>
                      <a:pt x="21825" y="6187"/>
                    </a:lnTo>
                    <a:lnTo>
                      <a:pt x="21400" y="6245"/>
                    </a:lnTo>
                    <a:lnTo>
                      <a:pt x="20975" y="6303"/>
                    </a:lnTo>
                    <a:lnTo>
                      <a:pt x="20549" y="6322"/>
                    </a:lnTo>
                    <a:lnTo>
                      <a:pt x="20124" y="6341"/>
                    </a:lnTo>
                    <a:lnTo>
                      <a:pt x="19699" y="6341"/>
                    </a:lnTo>
                    <a:lnTo>
                      <a:pt x="19274" y="6322"/>
                    </a:lnTo>
                    <a:lnTo>
                      <a:pt x="18848" y="6283"/>
                    </a:lnTo>
                    <a:lnTo>
                      <a:pt x="18404" y="6245"/>
                    </a:lnTo>
                    <a:lnTo>
                      <a:pt x="17534" y="6109"/>
                    </a:lnTo>
                    <a:lnTo>
                      <a:pt x="16625" y="5935"/>
                    </a:lnTo>
                    <a:lnTo>
                      <a:pt x="16509" y="5201"/>
                    </a:lnTo>
                    <a:lnTo>
                      <a:pt x="16355" y="4466"/>
                    </a:lnTo>
                    <a:lnTo>
                      <a:pt x="16181" y="3751"/>
                    </a:lnTo>
                    <a:lnTo>
                      <a:pt x="15968" y="3016"/>
                    </a:lnTo>
                    <a:lnTo>
                      <a:pt x="15910" y="2862"/>
                    </a:lnTo>
                    <a:lnTo>
                      <a:pt x="15852" y="2746"/>
                    </a:lnTo>
                    <a:lnTo>
                      <a:pt x="15775" y="2610"/>
                    </a:lnTo>
                    <a:lnTo>
                      <a:pt x="15697" y="2514"/>
                    </a:lnTo>
                    <a:lnTo>
                      <a:pt x="15601" y="2417"/>
                    </a:lnTo>
                    <a:lnTo>
                      <a:pt x="15504" y="2340"/>
                    </a:lnTo>
                    <a:lnTo>
                      <a:pt x="15388" y="2262"/>
                    </a:lnTo>
                    <a:lnTo>
                      <a:pt x="15291" y="2185"/>
                    </a:lnTo>
                    <a:lnTo>
                      <a:pt x="15214" y="1895"/>
                    </a:lnTo>
                    <a:lnTo>
                      <a:pt x="15156" y="1683"/>
                    </a:lnTo>
                    <a:lnTo>
                      <a:pt x="15059" y="1489"/>
                    </a:lnTo>
                    <a:lnTo>
                      <a:pt x="14943" y="1315"/>
                    </a:lnTo>
                    <a:lnTo>
                      <a:pt x="14808" y="1180"/>
                    </a:lnTo>
                    <a:lnTo>
                      <a:pt x="14653" y="1083"/>
                    </a:lnTo>
                    <a:lnTo>
                      <a:pt x="14499" y="1006"/>
                    </a:lnTo>
                    <a:lnTo>
                      <a:pt x="14325" y="948"/>
                    </a:lnTo>
                    <a:lnTo>
                      <a:pt x="14151" y="909"/>
                    </a:lnTo>
                    <a:lnTo>
                      <a:pt x="13958" y="909"/>
                    </a:lnTo>
                    <a:lnTo>
                      <a:pt x="13784" y="929"/>
                    </a:lnTo>
                    <a:lnTo>
                      <a:pt x="13590" y="967"/>
                    </a:lnTo>
                    <a:lnTo>
                      <a:pt x="13416" y="1025"/>
                    </a:lnTo>
                    <a:lnTo>
                      <a:pt x="13242" y="1103"/>
                    </a:lnTo>
                    <a:lnTo>
                      <a:pt x="13088" y="1199"/>
                    </a:lnTo>
                    <a:lnTo>
                      <a:pt x="12933" y="1335"/>
                    </a:lnTo>
                    <a:lnTo>
                      <a:pt x="12798" y="1470"/>
                    </a:lnTo>
                    <a:lnTo>
                      <a:pt x="12604" y="1470"/>
                    </a:lnTo>
                    <a:lnTo>
                      <a:pt x="12411" y="1489"/>
                    </a:lnTo>
                    <a:lnTo>
                      <a:pt x="11676" y="1605"/>
                    </a:lnTo>
                    <a:lnTo>
                      <a:pt x="10923" y="1721"/>
                    </a:lnTo>
                    <a:lnTo>
                      <a:pt x="9395" y="1915"/>
                    </a:lnTo>
                    <a:lnTo>
                      <a:pt x="8603" y="2031"/>
                    </a:lnTo>
                    <a:lnTo>
                      <a:pt x="7830" y="2146"/>
                    </a:lnTo>
                    <a:lnTo>
                      <a:pt x="7056" y="2282"/>
                    </a:lnTo>
                    <a:lnTo>
                      <a:pt x="6283" y="2436"/>
                    </a:lnTo>
                    <a:lnTo>
                      <a:pt x="5529" y="2610"/>
                    </a:lnTo>
                    <a:lnTo>
                      <a:pt x="5162" y="2726"/>
                    </a:lnTo>
                    <a:lnTo>
                      <a:pt x="4795" y="2842"/>
                    </a:lnTo>
                    <a:lnTo>
                      <a:pt x="4427" y="2978"/>
                    </a:lnTo>
                    <a:lnTo>
                      <a:pt x="4079" y="3113"/>
                    </a:lnTo>
                    <a:lnTo>
                      <a:pt x="3751" y="3268"/>
                    </a:lnTo>
                    <a:lnTo>
                      <a:pt x="3403" y="3422"/>
                    </a:lnTo>
                    <a:lnTo>
                      <a:pt x="3074" y="3616"/>
                    </a:lnTo>
                    <a:lnTo>
                      <a:pt x="2765" y="3809"/>
                    </a:lnTo>
                    <a:lnTo>
                      <a:pt x="2456" y="4022"/>
                    </a:lnTo>
                    <a:lnTo>
                      <a:pt x="2166" y="4234"/>
                    </a:lnTo>
                    <a:lnTo>
                      <a:pt x="1876" y="4486"/>
                    </a:lnTo>
                    <a:lnTo>
                      <a:pt x="1605" y="4756"/>
                    </a:lnTo>
                    <a:lnTo>
                      <a:pt x="1354" y="5027"/>
                    </a:lnTo>
                    <a:lnTo>
                      <a:pt x="1102" y="5336"/>
                    </a:lnTo>
                    <a:lnTo>
                      <a:pt x="928" y="5587"/>
                    </a:lnTo>
                    <a:lnTo>
                      <a:pt x="754" y="5858"/>
                    </a:lnTo>
                    <a:lnTo>
                      <a:pt x="619" y="6129"/>
                    </a:lnTo>
                    <a:lnTo>
                      <a:pt x="484" y="6399"/>
                    </a:lnTo>
                    <a:lnTo>
                      <a:pt x="368" y="6689"/>
                    </a:lnTo>
                    <a:lnTo>
                      <a:pt x="271" y="6960"/>
                    </a:lnTo>
                    <a:lnTo>
                      <a:pt x="174" y="7250"/>
                    </a:lnTo>
                    <a:lnTo>
                      <a:pt x="116" y="7559"/>
                    </a:lnTo>
                    <a:lnTo>
                      <a:pt x="58" y="7849"/>
                    </a:lnTo>
                    <a:lnTo>
                      <a:pt x="20" y="8139"/>
                    </a:lnTo>
                    <a:lnTo>
                      <a:pt x="0" y="8448"/>
                    </a:lnTo>
                    <a:lnTo>
                      <a:pt x="0" y="8738"/>
                    </a:lnTo>
                    <a:lnTo>
                      <a:pt x="0" y="9048"/>
                    </a:lnTo>
                    <a:lnTo>
                      <a:pt x="39" y="9338"/>
                    </a:lnTo>
                    <a:lnTo>
                      <a:pt x="58" y="9647"/>
                    </a:lnTo>
                    <a:lnTo>
                      <a:pt x="116" y="9937"/>
                    </a:lnTo>
                    <a:lnTo>
                      <a:pt x="194" y="10227"/>
                    </a:lnTo>
                    <a:lnTo>
                      <a:pt x="271" y="10517"/>
                    </a:lnTo>
                    <a:lnTo>
                      <a:pt x="348" y="10807"/>
                    </a:lnTo>
                    <a:lnTo>
                      <a:pt x="464" y="11077"/>
                    </a:lnTo>
                    <a:lnTo>
                      <a:pt x="580" y="11367"/>
                    </a:lnTo>
                    <a:lnTo>
                      <a:pt x="716" y="11619"/>
                    </a:lnTo>
                    <a:lnTo>
                      <a:pt x="870" y="11889"/>
                    </a:lnTo>
                    <a:lnTo>
                      <a:pt x="1025" y="12141"/>
                    </a:lnTo>
                    <a:lnTo>
                      <a:pt x="1199" y="12392"/>
                    </a:lnTo>
                    <a:lnTo>
                      <a:pt x="1373" y="12624"/>
                    </a:lnTo>
                    <a:lnTo>
                      <a:pt x="1566" y="12856"/>
                    </a:lnTo>
                    <a:lnTo>
                      <a:pt x="1779" y="13069"/>
                    </a:lnTo>
                    <a:lnTo>
                      <a:pt x="1992" y="13281"/>
                    </a:lnTo>
                    <a:lnTo>
                      <a:pt x="2224" y="13475"/>
                    </a:lnTo>
                    <a:lnTo>
                      <a:pt x="2456" y="13649"/>
                    </a:lnTo>
                    <a:lnTo>
                      <a:pt x="2707" y="13823"/>
                    </a:lnTo>
                    <a:lnTo>
                      <a:pt x="2997" y="13977"/>
                    </a:lnTo>
                    <a:lnTo>
                      <a:pt x="3306" y="14151"/>
                    </a:lnTo>
                    <a:lnTo>
                      <a:pt x="3596" y="14286"/>
                    </a:lnTo>
                    <a:lnTo>
                      <a:pt x="3925" y="14422"/>
                    </a:lnTo>
                    <a:lnTo>
                      <a:pt x="4253" y="14538"/>
                    </a:lnTo>
                    <a:lnTo>
                      <a:pt x="4582" y="14634"/>
                    </a:lnTo>
                    <a:lnTo>
                      <a:pt x="4911" y="14731"/>
                    </a:lnTo>
                    <a:lnTo>
                      <a:pt x="5259" y="14828"/>
                    </a:lnTo>
                    <a:lnTo>
                      <a:pt x="5974" y="14963"/>
                    </a:lnTo>
                    <a:lnTo>
                      <a:pt x="6689" y="15079"/>
                    </a:lnTo>
                    <a:lnTo>
                      <a:pt x="7424" y="15156"/>
                    </a:lnTo>
                    <a:lnTo>
                      <a:pt x="8178" y="15195"/>
                    </a:lnTo>
                    <a:lnTo>
                      <a:pt x="8912" y="15214"/>
                    </a:lnTo>
                    <a:lnTo>
                      <a:pt x="9666" y="15214"/>
                    </a:lnTo>
                    <a:lnTo>
                      <a:pt x="10420" y="15195"/>
                    </a:lnTo>
                    <a:lnTo>
                      <a:pt x="11155" y="15176"/>
                    </a:lnTo>
                    <a:lnTo>
                      <a:pt x="12566" y="15098"/>
                    </a:lnTo>
                    <a:lnTo>
                      <a:pt x="13880" y="15021"/>
                    </a:lnTo>
                    <a:lnTo>
                      <a:pt x="14982" y="14963"/>
                    </a:lnTo>
                    <a:lnTo>
                      <a:pt x="16084" y="14886"/>
                    </a:lnTo>
                    <a:lnTo>
                      <a:pt x="18288" y="14712"/>
                    </a:lnTo>
                    <a:lnTo>
                      <a:pt x="22676" y="14306"/>
                    </a:lnTo>
                    <a:lnTo>
                      <a:pt x="24880" y="14112"/>
                    </a:lnTo>
                    <a:lnTo>
                      <a:pt x="25981" y="14035"/>
                    </a:lnTo>
                    <a:lnTo>
                      <a:pt x="27083" y="13958"/>
                    </a:lnTo>
                    <a:lnTo>
                      <a:pt x="28185" y="13900"/>
                    </a:lnTo>
                    <a:lnTo>
                      <a:pt x="29287" y="13861"/>
                    </a:lnTo>
                    <a:lnTo>
                      <a:pt x="30389" y="13842"/>
                    </a:lnTo>
                    <a:lnTo>
                      <a:pt x="34893" y="13842"/>
                    </a:lnTo>
                    <a:lnTo>
                      <a:pt x="35744" y="13823"/>
                    </a:lnTo>
                    <a:lnTo>
                      <a:pt x="36614" y="13784"/>
                    </a:lnTo>
                    <a:lnTo>
                      <a:pt x="37464" y="13726"/>
                    </a:lnTo>
                    <a:lnTo>
                      <a:pt x="38334" y="13649"/>
                    </a:lnTo>
                    <a:lnTo>
                      <a:pt x="39165" y="13533"/>
                    </a:lnTo>
                    <a:lnTo>
                      <a:pt x="40016" y="13397"/>
                    </a:lnTo>
                    <a:lnTo>
                      <a:pt x="40847" y="13204"/>
                    </a:lnTo>
                    <a:lnTo>
                      <a:pt x="41253" y="13088"/>
                    </a:lnTo>
                    <a:lnTo>
                      <a:pt x="41659" y="12972"/>
                    </a:lnTo>
                    <a:lnTo>
                      <a:pt x="42046" y="12856"/>
                    </a:lnTo>
                    <a:lnTo>
                      <a:pt x="42452" y="12701"/>
                    </a:lnTo>
                    <a:lnTo>
                      <a:pt x="42838" y="12547"/>
                    </a:lnTo>
                    <a:lnTo>
                      <a:pt x="43225" y="12392"/>
                    </a:lnTo>
                    <a:lnTo>
                      <a:pt x="43611" y="12199"/>
                    </a:lnTo>
                    <a:lnTo>
                      <a:pt x="43998" y="12005"/>
                    </a:lnTo>
                    <a:lnTo>
                      <a:pt x="44365" y="11793"/>
                    </a:lnTo>
                    <a:lnTo>
                      <a:pt x="44733" y="11580"/>
                    </a:lnTo>
                    <a:lnTo>
                      <a:pt x="45003" y="11387"/>
                    </a:lnTo>
                    <a:lnTo>
                      <a:pt x="45255" y="11213"/>
                    </a:lnTo>
                    <a:lnTo>
                      <a:pt x="45506" y="11000"/>
                    </a:lnTo>
                    <a:lnTo>
                      <a:pt x="45738" y="10807"/>
                    </a:lnTo>
                    <a:lnTo>
                      <a:pt x="45970" y="10594"/>
                    </a:lnTo>
                    <a:lnTo>
                      <a:pt x="46182" y="10362"/>
                    </a:lnTo>
                    <a:lnTo>
                      <a:pt x="46395" y="10150"/>
                    </a:lnTo>
                    <a:lnTo>
                      <a:pt x="46588" y="9918"/>
                    </a:lnTo>
                    <a:lnTo>
                      <a:pt x="46782" y="9666"/>
                    </a:lnTo>
                    <a:lnTo>
                      <a:pt x="46956" y="9415"/>
                    </a:lnTo>
                    <a:lnTo>
                      <a:pt x="47110" y="9164"/>
                    </a:lnTo>
                    <a:lnTo>
                      <a:pt x="47265" y="8912"/>
                    </a:lnTo>
                    <a:lnTo>
                      <a:pt x="47400" y="8642"/>
                    </a:lnTo>
                    <a:lnTo>
                      <a:pt x="47536" y="8390"/>
                    </a:lnTo>
                    <a:lnTo>
                      <a:pt x="47632" y="8120"/>
                    </a:lnTo>
                    <a:lnTo>
                      <a:pt x="47729" y="7830"/>
                    </a:lnTo>
                    <a:lnTo>
                      <a:pt x="47806" y="7559"/>
                    </a:lnTo>
                    <a:lnTo>
                      <a:pt x="47864" y="7269"/>
                    </a:lnTo>
                    <a:lnTo>
                      <a:pt x="47922" y="6999"/>
                    </a:lnTo>
                    <a:lnTo>
                      <a:pt x="47961" y="6709"/>
                    </a:lnTo>
                    <a:lnTo>
                      <a:pt x="47961" y="6419"/>
                    </a:lnTo>
                    <a:lnTo>
                      <a:pt x="47961" y="6129"/>
                    </a:lnTo>
                    <a:lnTo>
                      <a:pt x="47961" y="5839"/>
                    </a:lnTo>
                    <a:lnTo>
                      <a:pt x="47922" y="5549"/>
                    </a:lnTo>
                    <a:lnTo>
                      <a:pt x="47864" y="5278"/>
                    </a:lnTo>
                    <a:lnTo>
                      <a:pt x="47787" y="4988"/>
                    </a:lnTo>
                    <a:lnTo>
                      <a:pt x="47710" y="4698"/>
                    </a:lnTo>
                    <a:lnTo>
                      <a:pt x="47594" y="4408"/>
                    </a:lnTo>
                    <a:lnTo>
                      <a:pt x="47458" y="4118"/>
                    </a:lnTo>
                    <a:lnTo>
                      <a:pt x="47323" y="3828"/>
                    </a:lnTo>
                    <a:lnTo>
                      <a:pt x="47149" y="3558"/>
                    </a:lnTo>
                    <a:lnTo>
                      <a:pt x="46956" y="3268"/>
                    </a:lnTo>
                    <a:lnTo>
                      <a:pt x="46762" y="3016"/>
                    </a:lnTo>
                    <a:lnTo>
                      <a:pt x="46550" y="2784"/>
                    </a:lnTo>
                    <a:lnTo>
                      <a:pt x="46318" y="2552"/>
                    </a:lnTo>
                    <a:lnTo>
                      <a:pt x="46086" y="2340"/>
                    </a:lnTo>
                    <a:lnTo>
                      <a:pt x="45854" y="2146"/>
                    </a:lnTo>
                    <a:lnTo>
                      <a:pt x="45603" y="1953"/>
                    </a:lnTo>
                    <a:lnTo>
                      <a:pt x="45332" y="1779"/>
                    </a:lnTo>
                    <a:lnTo>
                      <a:pt x="45061" y="1625"/>
                    </a:lnTo>
                    <a:lnTo>
                      <a:pt x="44771" y="1470"/>
                    </a:lnTo>
                    <a:lnTo>
                      <a:pt x="44481" y="1335"/>
                    </a:lnTo>
                    <a:lnTo>
                      <a:pt x="44191" y="1199"/>
                    </a:lnTo>
                    <a:lnTo>
                      <a:pt x="43882" y="1083"/>
                    </a:lnTo>
                    <a:lnTo>
                      <a:pt x="43263" y="871"/>
                    </a:lnTo>
                    <a:lnTo>
                      <a:pt x="42626" y="697"/>
                    </a:lnTo>
                    <a:lnTo>
                      <a:pt x="41968" y="542"/>
                    </a:lnTo>
                    <a:lnTo>
                      <a:pt x="41311" y="426"/>
                    </a:lnTo>
                    <a:lnTo>
                      <a:pt x="40654" y="329"/>
                    </a:lnTo>
                    <a:lnTo>
                      <a:pt x="39977" y="252"/>
                    </a:lnTo>
                    <a:lnTo>
                      <a:pt x="39339" y="175"/>
                    </a:lnTo>
                    <a:lnTo>
                      <a:pt x="38682" y="117"/>
                    </a:lnTo>
                    <a:lnTo>
                      <a:pt x="37464" y="39"/>
                    </a:lnTo>
                    <a:lnTo>
                      <a:pt x="367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69"/>
              <p:cNvSpPr/>
              <p:nvPr/>
            </p:nvSpPr>
            <p:spPr>
              <a:xfrm>
                <a:off x="4154625" y="-3181475"/>
                <a:ext cx="1218850" cy="1315025"/>
              </a:xfrm>
              <a:custGeom>
                <a:rect b="b" l="l" r="r" t="t"/>
                <a:pathLst>
                  <a:path extrusionOk="0" h="52601" w="48754">
                    <a:moveTo>
                      <a:pt x="46125" y="1"/>
                    </a:moveTo>
                    <a:lnTo>
                      <a:pt x="46009" y="39"/>
                    </a:lnTo>
                    <a:lnTo>
                      <a:pt x="45893" y="78"/>
                    </a:lnTo>
                    <a:lnTo>
                      <a:pt x="45796" y="136"/>
                    </a:lnTo>
                    <a:lnTo>
                      <a:pt x="45719" y="213"/>
                    </a:lnTo>
                    <a:lnTo>
                      <a:pt x="45641" y="291"/>
                    </a:lnTo>
                    <a:lnTo>
                      <a:pt x="45583" y="387"/>
                    </a:lnTo>
                    <a:lnTo>
                      <a:pt x="45525" y="484"/>
                    </a:lnTo>
                    <a:lnTo>
                      <a:pt x="45467" y="639"/>
                    </a:lnTo>
                    <a:lnTo>
                      <a:pt x="45371" y="793"/>
                    </a:lnTo>
                    <a:lnTo>
                      <a:pt x="45274" y="909"/>
                    </a:lnTo>
                    <a:lnTo>
                      <a:pt x="45139" y="1045"/>
                    </a:lnTo>
                    <a:lnTo>
                      <a:pt x="44984" y="1141"/>
                    </a:lnTo>
                    <a:lnTo>
                      <a:pt x="44830" y="1238"/>
                    </a:lnTo>
                    <a:lnTo>
                      <a:pt x="44656" y="1334"/>
                    </a:lnTo>
                    <a:lnTo>
                      <a:pt x="44462" y="1412"/>
                    </a:lnTo>
                    <a:lnTo>
                      <a:pt x="44095" y="1547"/>
                    </a:lnTo>
                    <a:lnTo>
                      <a:pt x="43708" y="1663"/>
                    </a:lnTo>
                    <a:lnTo>
                      <a:pt x="43051" y="1818"/>
                    </a:lnTo>
                    <a:lnTo>
                      <a:pt x="42297" y="1992"/>
                    </a:lnTo>
                    <a:lnTo>
                      <a:pt x="41543" y="2127"/>
                    </a:lnTo>
                    <a:lnTo>
                      <a:pt x="40770" y="2224"/>
                    </a:lnTo>
                    <a:lnTo>
                      <a:pt x="39997" y="2301"/>
                    </a:lnTo>
                    <a:lnTo>
                      <a:pt x="39823" y="2320"/>
                    </a:lnTo>
                    <a:lnTo>
                      <a:pt x="39668" y="2398"/>
                    </a:lnTo>
                    <a:lnTo>
                      <a:pt x="39552" y="2494"/>
                    </a:lnTo>
                    <a:lnTo>
                      <a:pt x="39455" y="2610"/>
                    </a:lnTo>
                    <a:lnTo>
                      <a:pt x="37194" y="2630"/>
                    </a:lnTo>
                    <a:lnTo>
                      <a:pt x="34951" y="2649"/>
                    </a:lnTo>
                    <a:lnTo>
                      <a:pt x="32690" y="2707"/>
                    </a:lnTo>
                    <a:lnTo>
                      <a:pt x="30447" y="2784"/>
                    </a:lnTo>
                    <a:lnTo>
                      <a:pt x="29094" y="2842"/>
                    </a:lnTo>
                    <a:lnTo>
                      <a:pt x="27760" y="2958"/>
                    </a:lnTo>
                    <a:lnTo>
                      <a:pt x="26426" y="3094"/>
                    </a:lnTo>
                    <a:lnTo>
                      <a:pt x="25112" y="3229"/>
                    </a:lnTo>
                    <a:lnTo>
                      <a:pt x="22444" y="3558"/>
                    </a:lnTo>
                    <a:lnTo>
                      <a:pt x="21110" y="3693"/>
                    </a:lnTo>
                    <a:lnTo>
                      <a:pt x="19776" y="3828"/>
                    </a:lnTo>
                    <a:lnTo>
                      <a:pt x="19680" y="3751"/>
                    </a:lnTo>
                    <a:lnTo>
                      <a:pt x="19583" y="3654"/>
                    </a:lnTo>
                    <a:lnTo>
                      <a:pt x="19467" y="3596"/>
                    </a:lnTo>
                    <a:lnTo>
                      <a:pt x="19351" y="3538"/>
                    </a:lnTo>
                    <a:lnTo>
                      <a:pt x="19216" y="3480"/>
                    </a:lnTo>
                    <a:lnTo>
                      <a:pt x="19100" y="3461"/>
                    </a:lnTo>
                    <a:lnTo>
                      <a:pt x="18965" y="3442"/>
                    </a:lnTo>
                    <a:lnTo>
                      <a:pt x="18829" y="3442"/>
                    </a:lnTo>
                    <a:lnTo>
                      <a:pt x="18153" y="3519"/>
                    </a:lnTo>
                    <a:lnTo>
                      <a:pt x="17476" y="3596"/>
                    </a:lnTo>
                    <a:lnTo>
                      <a:pt x="17147" y="3635"/>
                    </a:lnTo>
                    <a:lnTo>
                      <a:pt x="16471" y="3635"/>
                    </a:lnTo>
                    <a:lnTo>
                      <a:pt x="16142" y="3596"/>
                    </a:lnTo>
                    <a:lnTo>
                      <a:pt x="15833" y="3577"/>
                    </a:lnTo>
                    <a:lnTo>
                      <a:pt x="15698" y="3577"/>
                    </a:lnTo>
                    <a:lnTo>
                      <a:pt x="15543" y="3596"/>
                    </a:lnTo>
                    <a:lnTo>
                      <a:pt x="15408" y="3616"/>
                    </a:lnTo>
                    <a:lnTo>
                      <a:pt x="15272" y="3654"/>
                    </a:lnTo>
                    <a:lnTo>
                      <a:pt x="15156" y="3712"/>
                    </a:lnTo>
                    <a:lnTo>
                      <a:pt x="15021" y="3770"/>
                    </a:lnTo>
                    <a:lnTo>
                      <a:pt x="13745" y="3616"/>
                    </a:lnTo>
                    <a:lnTo>
                      <a:pt x="12431" y="3442"/>
                    </a:lnTo>
                    <a:lnTo>
                      <a:pt x="11116" y="3287"/>
                    </a:lnTo>
                    <a:lnTo>
                      <a:pt x="10459" y="3210"/>
                    </a:lnTo>
                    <a:lnTo>
                      <a:pt x="9802" y="3152"/>
                    </a:lnTo>
                    <a:lnTo>
                      <a:pt x="9164" y="3113"/>
                    </a:lnTo>
                    <a:lnTo>
                      <a:pt x="8506" y="3074"/>
                    </a:lnTo>
                    <a:lnTo>
                      <a:pt x="7868" y="3074"/>
                    </a:lnTo>
                    <a:lnTo>
                      <a:pt x="7250" y="3094"/>
                    </a:lnTo>
                    <a:lnTo>
                      <a:pt x="6631" y="3132"/>
                    </a:lnTo>
                    <a:lnTo>
                      <a:pt x="6013" y="3210"/>
                    </a:lnTo>
                    <a:lnTo>
                      <a:pt x="5413" y="3326"/>
                    </a:lnTo>
                    <a:lnTo>
                      <a:pt x="4814" y="3461"/>
                    </a:lnTo>
                    <a:lnTo>
                      <a:pt x="4080" y="3364"/>
                    </a:lnTo>
                    <a:lnTo>
                      <a:pt x="3345" y="3229"/>
                    </a:lnTo>
                    <a:lnTo>
                      <a:pt x="2978" y="3152"/>
                    </a:lnTo>
                    <a:lnTo>
                      <a:pt x="2610" y="3074"/>
                    </a:lnTo>
                    <a:lnTo>
                      <a:pt x="2243" y="2958"/>
                    </a:lnTo>
                    <a:lnTo>
                      <a:pt x="1895" y="2842"/>
                    </a:lnTo>
                    <a:lnTo>
                      <a:pt x="1741" y="2804"/>
                    </a:lnTo>
                    <a:lnTo>
                      <a:pt x="1605" y="2784"/>
                    </a:lnTo>
                    <a:lnTo>
                      <a:pt x="1470" y="2765"/>
                    </a:lnTo>
                    <a:lnTo>
                      <a:pt x="1335" y="2765"/>
                    </a:lnTo>
                    <a:lnTo>
                      <a:pt x="1296" y="2668"/>
                    </a:lnTo>
                    <a:lnTo>
                      <a:pt x="1238" y="2591"/>
                    </a:lnTo>
                    <a:lnTo>
                      <a:pt x="1180" y="2494"/>
                    </a:lnTo>
                    <a:lnTo>
                      <a:pt x="1103" y="2436"/>
                    </a:lnTo>
                    <a:lnTo>
                      <a:pt x="1006" y="2378"/>
                    </a:lnTo>
                    <a:lnTo>
                      <a:pt x="909" y="2320"/>
                    </a:lnTo>
                    <a:lnTo>
                      <a:pt x="813" y="2301"/>
                    </a:lnTo>
                    <a:lnTo>
                      <a:pt x="561" y="2301"/>
                    </a:lnTo>
                    <a:lnTo>
                      <a:pt x="426" y="2340"/>
                    </a:lnTo>
                    <a:lnTo>
                      <a:pt x="310" y="2417"/>
                    </a:lnTo>
                    <a:lnTo>
                      <a:pt x="194" y="2494"/>
                    </a:lnTo>
                    <a:lnTo>
                      <a:pt x="117" y="2610"/>
                    </a:lnTo>
                    <a:lnTo>
                      <a:pt x="39" y="2726"/>
                    </a:lnTo>
                    <a:lnTo>
                      <a:pt x="1" y="2842"/>
                    </a:lnTo>
                    <a:lnTo>
                      <a:pt x="1" y="2997"/>
                    </a:lnTo>
                    <a:lnTo>
                      <a:pt x="20" y="3210"/>
                    </a:lnTo>
                    <a:lnTo>
                      <a:pt x="97" y="3403"/>
                    </a:lnTo>
                    <a:lnTo>
                      <a:pt x="175" y="3596"/>
                    </a:lnTo>
                    <a:lnTo>
                      <a:pt x="271" y="3751"/>
                    </a:lnTo>
                    <a:lnTo>
                      <a:pt x="252" y="3944"/>
                    </a:lnTo>
                    <a:lnTo>
                      <a:pt x="233" y="4118"/>
                    </a:lnTo>
                    <a:lnTo>
                      <a:pt x="233" y="4311"/>
                    </a:lnTo>
                    <a:lnTo>
                      <a:pt x="252" y="4485"/>
                    </a:lnTo>
                    <a:lnTo>
                      <a:pt x="291" y="4659"/>
                    </a:lnTo>
                    <a:lnTo>
                      <a:pt x="349" y="4833"/>
                    </a:lnTo>
                    <a:lnTo>
                      <a:pt x="426" y="5007"/>
                    </a:lnTo>
                    <a:lnTo>
                      <a:pt x="542" y="5162"/>
                    </a:lnTo>
                    <a:lnTo>
                      <a:pt x="465" y="5800"/>
                    </a:lnTo>
                    <a:lnTo>
                      <a:pt x="445" y="6419"/>
                    </a:lnTo>
                    <a:lnTo>
                      <a:pt x="445" y="7037"/>
                    </a:lnTo>
                    <a:lnTo>
                      <a:pt x="484" y="7656"/>
                    </a:lnTo>
                    <a:lnTo>
                      <a:pt x="561" y="8274"/>
                    </a:lnTo>
                    <a:lnTo>
                      <a:pt x="639" y="8874"/>
                    </a:lnTo>
                    <a:lnTo>
                      <a:pt x="832" y="10111"/>
                    </a:lnTo>
                    <a:lnTo>
                      <a:pt x="755" y="10575"/>
                    </a:lnTo>
                    <a:lnTo>
                      <a:pt x="697" y="11039"/>
                    </a:lnTo>
                    <a:lnTo>
                      <a:pt x="677" y="11329"/>
                    </a:lnTo>
                    <a:lnTo>
                      <a:pt x="677" y="11638"/>
                    </a:lnTo>
                    <a:lnTo>
                      <a:pt x="697" y="12315"/>
                    </a:lnTo>
                    <a:lnTo>
                      <a:pt x="697" y="12953"/>
                    </a:lnTo>
                    <a:lnTo>
                      <a:pt x="697" y="13436"/>
                    </a:lnTo>
                    <a:lnTo>
                      <a:pt x="677" y="13764"/>
                    </a:lnTo>
                    <a:lnTo>
                      <a:pt x="697" y="14074"/>
                    </a:lnTo>
                    <a:lnTo>
                      <a:pt x="716" y="14383"/>
                    </a:lnTo>
                    <a:lnTo>
                      <a:pt x="774" y="14692"/>
                    </a:lnTo>
                    <a:lnTo>
                      <a:pt x="619" y="15678"/>
                    </a:lnTo>
                    <a:lnTo>
                      <a:pt x="523" y="16664"/>
                    </a:lnTo>
                    <a:lnTo>
                      <a:pt x="445" y="17650"/>
                    </a:lnTo>
                    <a:lnTo>
                      <a:pt x="407" y="18655"/>
                    </a:lnTo>
                    <a:lnTo>
                      <a:pt x="407" y="19641"/>
                    </a:lnTo>
                    <a:lnTo>
                      <a:pt x="407" y="20646"/>
                    </a:lnTo>
                    <a:lnTo>
                      <a:pt x="445" y="21652"/>
                    </a:lnTo>
                    <a:lnTo>
                      <a:pt x="503" y="22637"/>
                    </a:lnTo>
                    <a:lnTo>
                      <a:pt x="639" y="24648"/>
                    </a:lnTo>
                    <a:lnTo>
                      <a:pt x="793" y="26639"/>
                    </a:lnTo>
                    <a:lnTo>
                      <a:pt x="909" y="28630"/>
                    </a:lnTo>
                    <a:lnTo>
                      <a:pt x="967" y="29635"/>
                    </a:lnTo>
                    <a:lnTo>
                      <a:pt x="987" y="30621"/>
                    </a:lnTo>
                    <a:lnTo>
                      <a:pt x="1045" y="32960"/>
                    </a:lnTo>
                    <a:lnTo>
                      <a:pt x="1122" y="35299"/>
                    </a:lnTo>
                    <a:lnTo>
                      <a:pt x="1199" y="36459"/>
                    </a:lnTo>
                    <a:lnTo>
                      <a:pt x="1257" y="37638"/>
                    </a:lnTo>
                    <a:lnTo>
                      <a:pt x="1354" y="38798"/>
                    </a:lnTo>
                    <a:lnTo>
                      <a:pt x="1470" y="39958"/>
                    </a:lnTo>
                    <a:lnTo>
                      <a:pt x="1528" y="40519"/>
                    </a:lnTo>
                    <a:lnTo>
                      <a:pt x="1605" y="41060"/>
                    </a:lnTo>
                    <a:lnTo>
                      <a:pt x="1779" y="42162"/>
                    </a:lnTo>
                    <a:lnTo>
                      <a:pt x="1779" y="42877"/>
                    </a:lnTo>
                    <a:lnTo>
                      <a:pt x="1779" y="43612"/>
                    </a:lnTo>
                    <a:lnTo>
                      <a:pt x="1818" y="45062"/>
                    </a:lnTo>
                    <a:lnTo>
                      <a:pt x="1934" y="48000"/>
                    </a:lnTo>
                    <a:lnTo>
                      <a:pt x="1934" y="48522"/>
                    </a:lnTo>
                    <a:lnTo>
                      <a:pt x="1972" y="49044"/>
                    </a:lnTo>
                    <a:lnTo>
                      <a:pt x="1992" y="49198"/>
                    </a:lnTo>
                    <a:lnTo>
                      <a:pt x="2030" y="49334"/>
                    </a:lnTo>
                    <a:lnTo>
                      <a:pt x="2069" y="49450"/>
                    </a:lnTo>
                    <a:lnTo>
                      <a:pt x="2146" y="49566"/>
                    </a:lnTo>
                    <a:lnTo>
                      <a:pt x="2204" y="49662"/>
                    </a:lnTo>
                    <a:lnTo>
                      <a:pt x="2301" y="49759"/>
                    </a:lnTo>
                    <a:lnTo>
                      <a:pt x="2398" y="49836"/>
                    </a:lnTo>
                    <a:lnTo>
                      <a:pt x="2494" y="49894"/>
                    </a:lnTo>
                    <a:lnTo>
                      <a:pt x="2610" y="49952"/>
                    </a:lnTo>
                    <a:lnTo>
                      <a:pt x="2707" y="49991"/>
                    </a:lnTo>
                    <a:lnTo>
                      <a:pt x="2823" y="50030"/>
                    </a:lnTo>
                    <a:lnTo>
                      <a:pt x="2958" y="50030"/>
                    </a:lnTo>
                    <a:lnTo>
                      <a:pt x="3074" y="50049"/>
                    </a:lnTo>
                    <a:lnTo>
                      <a:pt x="3190" y="50030"/>
                    </a:lnTo>
                    <a:lnTo>
                      <a:pt x="3306" y="50010"/>
                    </a:lnTo>
                    <a:lnTo>
                      <a:pt x="3422" y="49991"/>
                    </a:lnTo>
                    <a:lnTo>
                      <a:pt x="3500" y="50049"/>
                    </a:lnTo>
                    <a:lnTo>
                      <a:pt x="4060" y="50339"/>
                    </a:lnTo>
                    <a:lnTo>
                      <a:pt x="4621" y="50610"/>
                    </a:lnTo>
                    <a:lnTo>
                      <a:pt x="5181" y="50861"/>
                    </a:lnTo>
                    <a:lnTo>
                      <a:pt x="5781" y="51074"/>
                    </a:lnTo>
                    <a:lnTo>
                      <a:pt x="5935" y="51112"/>
                    </a:lnTo>
                    <a:lnTo>
                      <a:pt x="6109" y="51132"/>
                    </a:lnTo>
                    <a:lnTo>
                      <a:pt x="6245" y="51112"/>
                    </a:lnTo>
                    <a:lnTo>
                      <a:pt x="6380" y="51074"/>
                    </a:lnTo>
                    <a:lnTo>
                      <a:pt x="7347" y="51325"/>
                    </a:lnTo>
                    <a:lnTo>
                      <a:pt x="8332" y="51576"/>
                    </a:lnTo>
                    <a:lnTo>
                      <a:pt x="9318" y="51770"/>
                    </a:lnTo>
                    <a:lnTo>
                      <a:pt x="10304" y="51963"/>
                    </a:lnTo>
                    <a:lnTo>
                      <a:pt x="11309" y="52098"/>
                    </a:lnTo>
                    <a:lnTo>
                      <a:pt x="12334" y="52233"/>
                    </a:lnTo>
                    <a:lnTo>
                      <a:pt x="13339" y="52349"/>
                    </a:lnTo>
                    <a:lnTo>
                      <a:pt x="14364" y="52427"/>
                    </a:lnTo>
                    <a:lnTo>
                      <a:pt x="15388" y="52504"/>
                    </a:lnTo>
                    <a:lnTo>
                      <a:pt x="16393" y="52543"/>
                    </a:lnTo>
                    <a:lnTo>
                      <a:pt x="17418" y="52581"/>
                    </a:lnTo>
                    <a:lnTo>
                      <a:pt x="18423" y="52581"/>
                    </a:lnTo>
                    <a:lnTo>
                      <a:pt x="19428" y="52601"/>
                    </a:lnTo>
                    <a:lnTo>
                      <a:pt x="20414" y="52581"/>
                    </a:lnTo>
                    <a:lnTo>
                      <a:pt x="22386" y="52523"/>
                    </a:lnTo>
                    <a:lnTo>
                      <a:pt x="24687" y="52446"/>
                    </a:lnTo>
                    <a:lnTo>
                      <a:pt x="26968" y="52330"/>
                    </a:lnTo>
                    <a:lnTo>
                      <a:pt x="28108" y="52253"/>
                    </a:lnTo>
                    <a:lnTo>
                      <a:pt x="29249" y="52156"/>
                    </a:lnTo>
                    <a:lnTo>
                      <a:pt x="30389" y="52059"/>
                    </a:lnTo>
                    <a:lnTo>
                      <a:pt x="31510" y="51944"/>
                    </a:lnTo>
                    <a:lnTo>
                      <a:pt x="32651" y="51808"/>
                    </a:lnTo>
                    <a:lnTo>
                      <a:pt x="33772" y="51673"/>
                    </a:lnTo>
                    <a:lnTo>
                      <a:pt x="34893" y="51499"/>
                    </a:lnTo>
                    <a:lnTo>
                      <a:pt x="36015" y="51306"/>
                    </a:lnTo>
                    <a:lnTo>
                      <a:pt x="37136" y="51093"/>
                    </a:lnTo>
                    <a:lnTo>
                      <a:pt x="38257" y="50842"/>
                    </a:lnTo>
                    <a:lnTo>
                      <a:pt x="39359" y="50571"/>
                    </a:lnTo>
                    <a:lnTo>
                      <a:pt x="40461" y="50281"/>
                    </a:lnTo>
                    <a:lnTo>
                      <a:pt x="41099" y="50300"/>
                    </a:lnTo>
                    <a:lnTo>
                      <a:pt x="41717" y="50300"/>
                    </a:lnTo>
                    <a:lnTo>
                      <a:pt x="42355" y="50262"/>
                    </a:lnTo>
                    <a:lnTo>
                      <a:pt x="42993" y="50204"/>
                    </a:lnTo>
                    <a:lnTo>
                      <a:pt x="43438" y="50126"/>
                    </a:lnTo>
                    <a:lnTo>
                      <a:pt x="43863" y="50030"/>
                    </a:lnTo>
                    <a:lnTo>
                      <a:pt x="44269" y="49914"/>
                    </a:lnTo>
                    <a:lnTo>
                      <a:pt x="44675" y="49778"/>
                    </a:lnTo>
                    <a:lnTo>
                      <a:pt x="45061" y="49604"/>
                    </a:lnTo>
                    <a:lnTo>
                      <a:pt x="45429" y="49411"/>
                    </a:lnTo>
                    <a:lnTo>
                      <a:pt x="45796" y="49218"/>
                    </a:lnTo>
                    <a:lnTo>
                      <a:pt x="46125" y="48967"/>
                    </a:lnTo>
                    <a:lnTo>
                      <a:pt x="46453" y="48715"/>
                    </a:lnTo>
                    <a:lnTo>
                      <a:pt x="46743" y="48445"/>
                    </a:lnTo>
                    <a:lnTo>
                      <a:pt x="47033" y="48135"/>
                    </a:lnTo>
                    <a:lnTo>
                      <a:pt x="47304" y="47826"/>
                    </a:lnTo>
                    <a:lnTo>
                      <a:pt x="47555" y="47478"/>
                    </a:lnTo>
                    <a:lnTo>
                      <a:pt x="47806" y="47111"/>
                    </a:lnTo>
                    <a:lnTo>
                      <a:pt x="48019" y="46743"/>
                    </a:lnTo>
                    <a:lnTo>
                      <a:pt x="48212" y="46337"/>
                    </a:lnTo>
                    <a:lnTo>
                      <a:pt x="48328" y="46047"/>
                    </a:lnTo>
                    <a:lnTo>
                      <a:pt x="48444" y="45738"/>
                    </a:lnTo>
                    <a:lnTo>
                      <a:pt x="48522" y="45429"/>
                    </a:lnTo>
                    <a:lnTo>
                      <a:pt x="48599" y="45100"/>
                    </a:lnTo>
                    <a:lnTo>
                      <a:pt x="48657" y="44791"/>
                    </a:lnTo>
                    <a:lnTo>
                      <a:pt x="48696" y="44462"/>
                    </a:lnTo>
                    <a:lnTo>
                      <a:pt x="48734" y="43805"/>
                    </a:lnTo>
                    <a:lnTo>
                      <a:pt x="48734" y="43148"/>
                    </a:lnTo>
                    <a:lnTo>
                      <a:pt x="48715" y="42491"/>
                    </a:lnTo>
                    <a:lnTo>
                      <a:pt x="48657" y="41195"/>
                    </a:lnTo>
                    <a:lnTo>
                      <a:pt x="48638" y="40325"/>
                    </a:lnTo>
                    <a:lnTo>
                      <a:pt x="48638" y="39475"/>
                    </a:lnTo>
                    <a:lnTo>
                      <a:pt x="48715" y="37754"/>
                    </a:lnTo>
                    <a:lnTo>
                      <a:pt x="48734" y="36904"/>
                    </a:lnTo>
                    <a:lnTo>
                      <a:pt x="48754" y="36053"/>
                    </a:lnTo>
                    <a:lnTo>
                      <a:pt x="48734" y="35609"/>
                    </a:lnTo>
                    <a:lnTo>
                      <a:pt x="48715" y="35183"/>
                    </a:lnTo>
                    <a:lnTo>
                      <a:pt x="48676" y="34758"/>
                    </a:lnTo>
                    <a:lnTo>
                      <a:pt x="48638" y="34333"/>
                    </a:lnTo>
                    <a:lnTo>
                      <a:pt x="48676" y="34236"/>
                    </a:lnTo>
                    <a:lnTo>
                      <a:pt x="48696" y="34120"/>
                    </a:lnTo>
                    <a:lnTo>
                      <a:pt x="48715" y="34004"/>
                    </a:lnTo>
                    <a:lnTo>
                      <a:pt x="48715" y="33888"/>
                    </a:lnTo>
                    <a:lnTo>
                      <a:pt x="48696" y="32999"/>
                    </a:lnTo>
                    <a:lnTo>
                      <a:pt x="48657" y="32110"/>
                    </a:lnTo>
                    <a:lnTo>
                      <a:pt x="48599" y="31240"/>
                    </a:lnTo>
                    <a:lnTo>
                      <a:pt x="48522" y="30351"/>
                    </a:lnTo>
                    <a:lnTo>
                      <a:pt x="48560" y="29655"/>
                    </a:lnTo>
                    <a:lnTo>
                      <a:pt x="48560" y="28959"/>
                    </a:lnTo>
                    <a:lnTo>
                      <a:pt x="48522" y="28263"/>
                    </a:lnTo>
                    <a:lnTo>
                      <a:pt x="48464" y="27567"/>
                    </a:lnTo>
                    <a:lnTo>
                      <a:pt x="48406" y="26890"/>
                    </a:lnTo>
                    <a:lnTo>
                      <a:pt x="48309" y="26194"/>
                    </a:lnTo>
                    <a:lnTo>
                      <a:pt x="48193" y="25498"/>
                    </a:lnTo>
                    <a:lnTo>
                      <a:pt x="48077" y="24803"/>
                    </a:lnTo>
                    <a:lnTo>
                      <a:pt x="48193" y="24745"/>
                    </a:lnTo>
                    <a:lnTo>
                      <a:pt x="48309" y="24667"/>
                    </a:lnTo>
                    <a:lnTo>
                      <a:pt x="48406" y="24590"/>
                    </a:lnTo>
                    <a:lnTo>
                      <a:pt x="48483" y="24474"/>
                    </a:lnTo>
                    <a:lnTo>
                      <a:pt x="48560" y="24358"/>
                    </a:lnTo>
                    <a:lnTo>
                      <a:pt x="48599" y="24223"/>
                    </a:lnTo>
                    <a:lnTo>
                      <a:pt x="48638" y="24068"/>
                    </a:lnTo>
                    <a:lnTo>
                      <a:pt x="48638" y="23894"/>
                    </a:lnTo>
                    <a:lnTo>
                      <a:pt x="48541" y="22811"/>
                    </a:lnTo>
                    <a:lnTo>
                      <a:pt x="48425" y="21748"/>
                    </a:lnTo>
                    <a:lnTo>
                      <a:pt x="48290" y="20685"/>
                    </a:lnTo>
                    <a:lnTo>
                      <a:pt x="48135" y="19622"/>
                    </a:lnTo>
                    <a:lnTo>
                      <a:pt x="47806" y="17495"/>
                    </a:lnTo>
                    <a:lnTo>
                      <a:pt x="47652" y="16432"/>
                    </a:lnTo>
                    <a:lnTo>
                      <a:pt x="47517" y="15369"/>
                    </a:lnTo>
                    <a:lnTo>
                      <a:pt x="47517" y="15195"/>
                    </a:lnTo>
                    <a:lnTo>
                      <a:pt x="47517" y="15040"/>
                    </a:lnTo>
                    <a:lnTo>
                      <a:pt x="47517" y="14924"/>
                    </a:lnTo>
                    <a:lnTo>
                      <a:pt x="47478" y="14789"/>
                    </a:lnTo>
                    <a:lnTo>
                      <a:pt x="47439" y="14673"/>
                    </a:lnTo>
                    <a:lnTo>
                      <a:pt x="47323" y="13513"/>
                    </a:lnTo>
                    <a:lnTo>
                      <a:pt x="47265" y="12914"/>
                    </a:lnTo>
                    <a:lnTo>
                      <a:pt x="47246" y="12334"/>
                    </a:lnTo>
                    <a:lnTo>
                      <a:pt x="47227" y="12179"/>
                    </a:lnTo>
                    <a:lnTo>
                      <a:pt x="47188" y="12025"/>
                    </a:lnTo>
                    <a:lnTo>
                      <a:pt x="47130" y="11909"/>
                    </a:lnTo>
                    <a:lnTo>
                      <a:pt x="47072" y="11793"/>
                    </a:lnTo>
                    <a:lnTo>
                      <a:pt x="46995" y="10439"/>
                    </a:lnTo>
                    <a:lnTo>
                      <a:pt x="46937" y="9086"/>
                    </a:lnTo>
                    <a:lnTo>
                      <a:pt x="46917" y="8622"/>
                    </a:lnTo>
                    <a:lnTo>
                      <a:pt x="46840" y="8178"/>
                    </a:lnTo>
                    <a:lnTo>
                      <a:pt x="46879" y="7617"/>
                    </a:lnTo>
                    <a:lnTo>
                      <a:pt x="46879" y="7057"/>
                    </a:lnTo>
                    <a:lnTo>
                      <a:pt x="46917" y="6979"/>
                    </a:lnTo>
                    <a:lnTo>
                      <a:pt x="46956" y="6883"/>
                    </a:lnTo>
                    <a:lnTo>
                      <a:pt x="46975" y="6786"/>
                    </a:lnTo>
                    <a:lnTo>
                      <a:pt x="46995" y="6689"/>
                    </a:lnTo>
                    <a:lnTo>
                      <a:pt x="46995" y="5916"/>
                    </a:lnTo>
                    <a:lnTo>
                      <a:pt x="47033" y="5123"/>
                    </a:lnTo>
                    <a:lnTo>
                      <a:pt x="47072" y="3577"/>
                    </a:lnTo>
                    <a:lnTo>
                      <a:pt x="47072" y="2804"/>
                    </a:lnTo>
                    <a:lnTo>
                      <a:pt x="47033" y="2030"/>
                    </a:lnTo>
                    <a:lnTo>
                      <a:pt x="46975" y="1257"/>
                    </a:lnTo>
                    <a:lnTo>
                      <a:pt x="46937" y="871"/>
                    </a:lnTo>
                    <a:lnTo>
                      <a:pt x="46879" y="484"/>
                    </a:lnTo>
                    <a:lnTo>
                      <a:pt x="46840" y="368"/>
                    </a:lnTo>
                    <a:lnTo>
                      <a:pt x="46782" y="252"/>
                    </a:lnTo>
                    <a:lnTo>
                      <a:pt x="46724" y="175"/>
                    </a:lnTo>
                    <a:lnTo>
                      <a:pt x="46627" y="97"/>
                    </a:lnTo>
                    <a:lnTo>
                      <a:pt x="46550" y="59"/>
                    </a:lnTo>
                    <a:lnTo>
                      <a:pt x="46434" y="20"/>
                    </a:lnTo>
                    <a:lnTo>
                      <a:pt x="4633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69"/>
              <p:cNvSpPr/>
              <p:nvPr/>
            </p:nvSpPr>
            <p:spPr>
              <a:xfrm>
                <a:off x="4476975" y="-2886200"/>
                <a:ext cx="601700" cy="621525"/>
              </a:xfrm>
              <a:custGeom>
                <a:rect b="b" l="l" r="r" t="t"/>
                <a:pathLst>
                  <a:path extrusionOk="0" h="24861" w="24068">
                    <a:moveTo>
                      <a:pt x="12585" y="1"/>
                    </a:moveTo>
                    <a:lnTo>
                      <a:pt x="12179" y="20"/>
                    </a:lnTo>
                    <a:lnTo>
                      <a:pt x="11754" y="78"/>
                    </a:lnTo>
                    <a:lnTo>
                      <a:pt x="11348" y="136"/>
                    </a:lnTo>
                    <a:lnTo>
                      <a:pt x="10942" y="233"/>
                    </a:lnTo>
                    <a:lnTo>
                      <a:pt x="10555" y="330"/>
                    </a:lnTo>
                    <a:lnTo>
                      <a:pt x="10149" y="426"/>
                    </a:lnTo>
                    <a:lnTo>
                      <a:pt x="9763" y="562"/>
                    </a:lnTo>
                    <a:lnTo>
                      <a:pt x="9395" y="697"/>
                    </a:lnTo>
                    <a:lnTo>
                      <a:pt x="9009" y="832"/>
                    </a:lnTo>
                    <a:lnTo>
                      <a:pt x="8642" y="987"/>
                    </a:lnTo>
                    <a:lnTo>
                      <a:pt x="8274" y="1161"/>
                    </a:lnTo>
                    <a:lnTo>
                      <a:pt x="7907" y="1354"/>
                    </a:lnTo>
                    <a:lnTo>
                      <a:pt x="7540" y="1547"/>
                    </a:lnTo>
                    <a:lnTo>
                      <a:pt x="7192" y="1741"/>
                    </a:lnTo>
                    <a:lnTo>
                      <a:pt x="6844" y="1953"/>
                    </a:lnTo>
                    <a:lnTo>
                      <a:pt x="6496" y="2185"/>
                    </a:lnTo>
                    <a:lnTo>
                      <a:pt x="6148" y="2417"/>
                    </a:lnTo>
                    <a:lnTo>
                      <a:pt x="5491" y="2920"/>
                    </a:lnTo>
                    <a:lnTo>
                      <a:pt x="4872" y="3461"/>
                    </a:lnTo>
                    <a:lnTo>
                      <a:pt x="4273" y="4022"/>
                    </a:lnTo>
                    <a:lnTo>
                      <a:pt x="3693" y="4621"/>
                    </a:lnTo>
                    <a:lnTo>
                      <a:pt x="3152" y="5259"/>
                    </a:lnTo>
                    <a:lnTo>
                      <a:pt x="2649" y="5916"/>
                    </a:lnTo>
                    <a:lnTo>
                      <a:pt x="2185" y="6593"/>
                    </a:lnTo>
                    <a:lnTo>
                      <a:pt x="1760" y="7289"/>
                    </a:lnTo>
                    <a:lnTo>
                      <a:pt x="1373" y="8023"/>
                    </a:lnTo>
                    <a:lnTo>
                      <a:pt x="1199" y="8391"/>
                    </a:lnTo>
                    <a:lnTo>
                      <a:pt x="1044" y="8758"/>
                    </a:lnTo>
                    <a:lnTo>
                      <a:pt x="890" y="9125"/>
                    </a:lnTo>
                    <a:lnTo>
                      <a:pt x="735" y="9512"/>
                    </a:lnTo>
                    <a:lnTo>
                      <a:pt x="600" y="9899"/>
                    </a:lnTo>
                    <a:lnTo>
                      <a:pt x="484" y="10266"/>
                    </a:lnTo>
                    <a:lnTo>
                      <a:pt x="387" y="10652"/>
                    </a:lnTo>
                    <a:lnTo>
                      <a:pt x="291" y="11039"/>
                    </a:lnTo>
                    <a:lnTo>
                      <a:pt x="213" y="11445"/>
                    </a:lnTo>
                    <a:lnTo>
                      <a:pt x="136" y="11832"/>
                    </a:lnTo>
                    <a:lnTo>
                      <a:pt x="78" y="12218"/>
                    </a:lnTo>
                    <a:lnTo>
                      <a:pt x="39" y="12605"/>
                    </a:lnTo>
                    <a:lnTo>
                      <a:pt x="20" y="13011"/>
                    </a:lnTo>
                    <a:lnTo>
                      <a:pt x="1" y="13397"/>
                    </a:lnTo>
                    <a:lnTo>
                      <a:pt x="1" y="13803"/>
                    </a:lnTo>
                    <a:lnTo>
                      <a:pt x="20" y="14190"/>
                    </a:lnTo>
                    <a:lnTo>
                      <a:pt x="39" y="14577"/>
                    </a:lnTo>
                    <a:lnTo>
                      <a:pt x="97" y="14983"/>
                    </a:lnTo>
                    <a:lnTo>
                      <a:pt x="155" y="15369"/>
                    </a:lnTo>
                    <a:lnTo>
                      <a:pt x="233" y="15756"/>
                    </a:lnTo>
                    <a:lnTo>
                      <a:pt x="310" y="16143"/>
                    </a:lnTo>
                    <a:lnTo>
                      <a:pt x="426" y="16529"/>
                    </a:lnTo>
                    <a:lnTo>
                      <a:pt x="542" y="16916"/>
                    </a:lnTo>
                    <a:lnTo>
                      <a:pt x="677" y="17302"/>
                    </a:lnTo>
                    <a:lnTo>
                      <a:pt x="851" y="17670"/>
                    </a:lnTo>
                    <a:lnTo>
                      <a:pt x="1025" y="18037"/>
                    </a:lnTo>
                    <a:lnTo>
                      <a:pt x="1199" y="18424"/>
                    </a:lnTo>
                    <a:lnTo>
                      <a:pt x="1412" y="18772"/>
                    </a:lnTo>
                    <a:lnTo>
                      <a:pt x="1644" y="19139"/>
                    </a:lnTo>
                    <a:lnTo>
                      <a:pt x="1895" y="19506"/>
                    </a:lnTo>
                    <a:lnTo>
                      <a:pt x="2146" y="19854"/>
                    </a:lnTo>
                    <a:lnTo>
                      <a:pt x="2436" y="20202"/>
                    </a:lnTo>
                    <a:lnTo>
                      <a:pt x="2842" y="20666"/>
                    </a:lnTo>
                    <a:lnTo>
                      <a:pt x="3267" y="21053"/>
                    </a:lnTo>
                    <a:lnTo>
                      <a:pt x="3441" y="21323"/>
                    </a:lnTo>
                    <a:lnTo>
                      <a:pt x="3635" y="21594"/>
                    </a:lnTo>
                    <a:lnTo>
                      <a:pt x="3828" y="21845"/>
                    </a:lnTo>
                    <a:lnTo>
                      <a:pt x="4041" y="22077"/>
                    </a:lnTo>
                    <a:lnTo>
                      <a:pt x="4253" y="22309"/>
                    </a:lnTo>
                    <a:lnTo>
                      <a:pt x="4466" y="22522"/>
                    </a:lnTo>
                    <a:lnTo>
                      <a:pt x="4698" y="22734"/>
                    </a:lnTo>
                    <a:lnTo>
                      <a:pt x="4930" y="22928"/>
                    </a:lnTo>
                    <a:lnTo>
                      <a:pt x="5162" y="23102"/>
                    </a:lnTo>
                    <a:lnTo>
                      <a:pt x="5413" y="23276"/>
                    </a:lnTo>
                    <a:lnTo>
                      <a:pt x="5897" y="23604"/>
                    </a:lnTo>
                    <a:lnTo>
                      <a:pt x="6418" y="23875"/>
                    </a:lnTo>
                    <a:lnTo>
                      <a:pt x="6960" y="24126"/>
                    </a:lnTo>
                    <a:lnTo>
                      <a:pt x="7520" y="24320"/>
                    </a:lnTo>
                    <a:lnTo>
                      <a:pt x="8100" y="24494"/>
                    </a:lnTo>
                    <a:lnTo>
                      <a:pt x="8680" y="24610"/>
                    </a:lnTo>
                    <a:lnTo>
                      <a:pt x="9279" y="24706"/>
                    </a:lnTo>
                    <a:lnTo>
                      <a:pt x="9879" y="24764"/>
                    </a:lnTo>
                    <a:lnTo>
                      <a:pt x="10497" y="24784"/>
                    </a:lnTo>
                    <a:lnTo>
                      <a:pt x="11116" y="24784"/>
                    </a:lnTo>
                    <a:lnTo>
                      <a:pt x="11754" y="24745"/>
                    </a:lnTo>
                    <a:lnTo>
                      <a:pt x="11986" y="24803"/>
                    </a:lnTo>
                    <a:lnTo>
                      <a:pt x="12218" y="24842"/>
                    </a:lnTo>
                    <a:lnTo>
                      <a:pt x="12643" y="24861"/>
                    </a:lnTo>
                    <a:lnTo>
                      <a:pt x="13068" y="24842"/>
                    </a:lnTo>
                    <a:lnTo>
                      <a:pt x="13474" y="24784"/>
                    </a:lnTo>
                    <a:lnTo>
                      <a:pt x="13880" y="24706"/>
                    </a:lnTo>
                    <a:lnTo>
                      <a:pt x="14267" y="24610"/>
                    </a:lnTo>
                    <a:lnTo>
                      <a:pt x="14654" y="24474"/>
                    </a:lnTo>
                    <a:lnTo>
                      <a:pt x="15021" y="24300"/>
                    </a:lnTo>
                    <a:lnTo>
                      <a:pt x="15388" y="24107"/>
                    </a:lnTo>
                    <a:lnTo>
                      <a:pt x="15697" y="24049"/>
                    </a:lnTo>
                    <a:lnTo>
                      <a:pt x="16007" y="23991"/>
                    </a:lnTo>
                    <a:lnTo>
                      <a:pt x="16316" y="23894"/>
                    </a:lnTo>
                    <a:lnTo>
                      <a:pt x="16625" y="23798"/>
                    </a:lnTo>
                    <a:lnTo>
                      <a:pt x="16915" y="23701"/>
                    </a:lnTo>
                    <a:lnTo>
                      <a:pt x="17225" y="23566"/>
                    </a:lnTo>
                    <a:lnTo>
                      <a:pt x="17495" y="23430"/>
                    </a:lnTo>
                    <a:lnTo>
                      <a:pt x="17785" y="23295"/>
                    </a:lnTo>
                    <a:lnTo>
                      <a:pt x="18056" y="23121"/>
                    </a:lnTo>
                    <a:lnTo>
                      <a:pt x="18326" y="22947"/>
                    </a:lnTo>
                    <a:lnTo>
                      <a:pt x="18597" y="22754"/>
                    </a:lnTo>
                    <a:lnTo>
                      <a:pt x="18848" y="22541"/>
                    </a:lnTo>
                    <a:lnTo>
                      <a:pt x="19080" y="22328"/>
                    </a:lnTo>
                    <a:lnTo>
                      <a:pt x="19312" y="22097"/>
                    </a:lnTo>
                    <a:lnTo>
                      <a:pt x="19544" y="21845"/>
                    </a:lnTo>
                    <a:lnTo>
                      <a:pt x="19757" y="21575"/>
                    </a:lnTo>
                    <a:lnTo>
                      <a:pt x="19834" y="21478"/>
                    </a:lnTo>
                    <a:lnTo>
                      <a:pt x="19892" y="21381"/>
                    </a:lnTo>
                    <a:lnTo>
                      <a:pt x="20221" y="21111"/>
                    </a:lnTo>
                    <a:lnTo>
                      <a:pt x="20530" y="20821"/>
                    </a:lnTo>
                    <a:lnTo>
                      <a:pt x="20859" y="20531"/>
                    </a:lnTo>
                    <a:lnTo>
                      <a:pt x="21149" y="20241"/>
                    </a:lnTo>
                    <a:lnTo>
                      <a:pt x="21439" y="19931"/>
                    </a:lnTo>
                    <a:lnTo>
                      <a:pt x="21729" y="19622"/>
                    </a:lnTo>
                    <a:lnTo>
                      <a:pt x="21999" y="19293"/>
                    </a:lnTo>
                    <a:lnTo>
                      <a:pt x="22251" y="18965"/>
                    </a:lnTo>
                    <a:lnTo>
                      <a:pt x="22483" y="18636"/>
                    </a:lnTo>
                    <a:lnTo>
                      <a:pt x="22695" y="18308"/>
                    </a:lnTo>
                    <a:lnTo>
                      <a:pt x="22889" y="17940"/>
                    </a:lnTo>
                    <a:lnTo>
                      <a:pt x="23063" y="17592"/>
                    </a:lnTo>
                    <a:lnTo>
                      <a:pt x="23237" y="17206"/>
                    </a:lnTo>
                    <a:lnTo>
                      <a:pt x="23372" y="16838"/>
                    </a:lnTo>
                    <a:lnTo>
                      <a:pt x="23507" y="16432"/>
                    </a:lnTo>
                    <a:lnTo>
                      <a:pt x="23623" y="16027"/>
                    </a:lnTo>
                    <a:lnTo>
                      <a:pt x="23739" y="15621"/>
                    </a:lnTo>
                    <a:lnTo>
                      <a:pt x="23816" y="15215"/>
                    </a:lnTo>
                    <a:lnTo>
                      <a:pt x="23894" y="14789"/>
                    </a:lnTo>
                    <a:lnTo>
                      <a:pt x="23952" y="14364"/>
                    </a:lnTo>
                    <a:lnTo>
                      <a:pt x="24010" y="13939"/>
                    </a:lnTo>
                    <a:lnTo>
                      <a:pt x="24029" y="13513"/>
                    </a:lnTo>
                    <a:lnTo>
                      <a:pt x="24048" y="13069"/>
                    </a:lnTo>
                    <a:lnTo>
                      <a:pt x="24068" y="12624"/>
                    </a:lnTo>
                    <a:lnTo>
                      <a:pt x="24048" y="12199"/>
                    </a:lnTo>
                    <a:lnTo>
                      <a:pt x="24029" y="11754"/>
                    </a:lnTo>
                    <a:lnTo>
                      <a:pt x="24010" y="11329"/>
                    </a:lnTo>
                    <a:lnTo>
                      <a:pt x="23952" y="10884"/>
                    </a:lnTo>
                    <a:lnTo>
                      <a:pt x="23913" y="10459"/>
                    </a:lnTo>
                    <a:lnTo>
                      <a:pt x="23836" y="10034"/>
                    </a:lnTo>
                    <a:lnTo>
                      <a:pt x="23758" y="9609"/>
                    </a:lnTo>
                    <a:lnTo>
                      <a:pt x="23681" y="9183"/>
                    </a:lnTo>
                    <a:lnTo>
                      <a:pt x="23565" y="8777"/>
                    </a:lnTo>
                    <a:lnTo>
                      <a:pt x="23468" y="8371"/>
                    </a:lnTo>
                    <a:lnTo>
                      <a:pt x="23353" y="7965"/>
                    </a:lnTo>
                    <a:lnTo>
                      <a:pt x="23217" y="7579"/>
                    </a:lnTo>
                    <a:lnTo>
                      <a:pt x="23082" y="7192"/>
                    </a:lnTo>
                    <a:lnTo>
                      <a:pt x="22927" y="6825"/>
                    </a:lnTo>
                    <a:lnTo>
                      <a:pt x="22773" y="6458"/>
                    </a:lnTo>
                    <a:lnTo>
                      <a:pt x="22599" y="6110"/>
                    </a:lnTo>
                    <a:lnTo>
                      <a:pt x="22405" y="5742"/>
                    </a:lnTo>
                    <a:lnTo>
                      <a:pt x="22193" y="5375"/>
                    </a:lnTo>
                    <a:lnTo>
                      <a:pt x="21980" y="5027"/>
                    </a:lnTo>
                    <a:lnTo>
                      <a:pt x="21729" y="4679"/>
                    </a:lnTo>
                    <a:lnTo>
                      <a:pt x="21477" y="4350"/>
                    </a:lnTo>
                    <a:lnTo>
                      <a:pt x="21207" y="4022"/>
                    </a:lnTo>
                    <a:lnTo>
                      <a:pt x="20917" y="3693"/>
                    </a:lnTo>
                    <a:lnTo>
                      <a:pt x="20627" y="3384"/>
                    </a:lnTo>
                    <a:lnTo>
                      <a:pt x="20318" y="3094"/>
                    </a:lnTo>
                    <a:lnTo>
                      <a:pt x="20008" y="2804"/>
                    </a:lnTo>
                    <a:lnTo>
                      <a:pt x="19680" y="2514"/>
                    </a:lnTo>
                    <a:lnTo>
                      <a:pt x="19332" y="2263"/>
                    </a:lnTo>
                    <a:lnTo>
                      <a:pt x="18984" y="2011"/>
                    </a:lnTo>
                    <a:lnTo>
                      <a:pt x="18616" y="1760"/>
                    </a:lnTo>
                    <a:lnTo>
                      <a:pt x="18249" y="1528"/>
                    </a:lnTo>
                    <a:lnTo>
                      <a:pt x="17882" y="1315"/>
                    </a:lnTo>
                    <a:lnTo>
                      <a:pt x="17495" y="1122"/>
                    </a:lnTo>
                    <a:lnTo>
                      <a:pt x="17109" y="948"/>
                    </a:lnTo>
                    <a:lnTo>
                      <a:pt x="16722" y="774"/>
                    </a:lnTo>
                    <a:lnTo>
                      <a:pt x="16316" y="620"/>
                    </a:lnTo>
                    <a:lnTo>
                      <a:pt x="15910" y="484"/>
                    </a:lnTo>
                    <a:lnTo>
                      <a:pt x="15504" y="349"/>
                    </a:lnTo>
                    <a:lnTo>
                      <a:pt x="15098" y="252"/>
                    </a:lnTo>
                    <a:lnTo>
                      <a:pt x="14692" y="156"/>
                    </a:lnTo>
                    <a:lnTo>
                      <a:pt x="14267" y="98"/>
                    </a:lnTo>
                    <a:lnTo>
                      <a:pt x="13842" y="40"/>
                    </a:lnTo>
                    <a:lnTo>
                      <a:pt x="134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69"/>
              <p:cNvSpPr/>
              <p:nvPr/>
            </p:nvSpPr>
            <p:spPr>
              <a:xfrm>
                <a:off x="4127075" y="-3432300"/>
                <a:ext cx="1212100" cy="259550"/>
              </a:xfrm>
              <a:custGeom>
                <a:rect b="b" l="l" r="r" t="t"/>
                <a:pathLst>
                  <a:path extrusionOk="0" h="10382" w="48484">
                    <a:moveTo>
                      <a:pt x="27335" y="1"/>
                    </a:moveTo>
                    <a:lnTo>
                      <a:pt x="27277" y="20"/>
                    </a:lnTo>
                    <a:lnTo>
                      <a:pt x="27219" y="59"/>
                    </a:lnTo>
                    <a:lnTo>
                      <a:pt x="27161" y="97"/>
                    </a:lnTo>
                    <a:lnTo>
                      <a:pt x="27122" y="155"/>
                    </a:lnTo>
                    <a:lnTo>
                      <a:pt x="27103" y="213"/>
                    </a:lnTo>
                    <a:lnTo>
                      <a:pt x="27084" y="329"/>
                    </a:lnTo>
                    <a:lnTo>
                      <a:pt x="27103" y="465"/>
                    </a:lnTo>
                    <a:lnTo>
                      <a:pt x="27122" y="523"/>
                    </a:lnTo>
                    <a:lnTo>
                      <a:pt x="27161" y="581"/>
                    </a:lnTo>
                    <a:lnTo>
                      <a:pt x="27219" y="619"/>
                    </a:lnTo>
                    <a:lnTo>
                      <a:pt x="27277" y="658"/>
                    </a:lnTo>
                    <a:lnTo>
                      <a:pt x="27335" y="677"/>
                    </a:lnTo>
                    <a:lnTo>
                      <a:pt x="27412" y="697"/>
                    </a:lnTo>
                    <a:lnTo>
                      <a:pt x="29481" y="774"/>
                    </a:lnTo>
                    <a:lnTo>
                      <a:pt x="31530" y="813"/>
                    </a:lnTo>
                    <a:lnTo>
                      <a:pt x="33598" y="832"/>
                    </a:lnTo>
                    <a:lnTo>
                      <a:pt x="37097" y="832"/>
                    </a:lnTo>
                    <a:lnTo>
                      <a:pt x="37832" y="851"/>
                    </a:lnTo>
                    <a:lnTo>
                      <a:pt x="38566" y="871"/>
                    </a:lnTo>
                    <a:lnTo>
                      <a:pt x="39282" y="909"/>
                    </a:lnTo>
                    <a:lnTo>
                      <a:pt x="40016" y="948"/>
                    </a:lnTo>
                    <a:lnTo>
                      <a:pt x="40731" y="1045"/>
                    </a:lnTo>
                    <a:lnTo>
                      <a:pt x="41447" y="1141"/>
                    </a:lnTo>
                    <a:lnTo>
                      <a:pt x="42046" y="1257"/>
                    </a:lnTo>
                    <a:lnTo>
                      <a:pt x="42607" y="1393"/>
                    </a:lnTo>
                    <a:lnTo>
                      <a:pt x="43186" y="1567"/>
                    </a:lnTo>
                    <a:lnTo>
                      <a:pt x="43728" y="1779"/>
                    </a:lnTo>
                    <a:lnTo>
                      <a:pt x="44269" y="1992"/>
                    </a:lnTo>
                    <a:lnTo>
                      <a:pt x="44810" y="2262"/>
                    </a:lnTo>
                    <a:lnTo>
                      <a:pt x="45313" y="2552"/>
                    </a:lnTo>
                    <a:lnTo>
                      <a:pt x="45816" y="2881"/>
                    </a:lnTo>
                    <a:lnTo>
                      <a:pt x="46395" y="3268"/>
                    </a:lnTo>
                    <a:lnTo>
                      <a:pt x="46724" y="3519"/>
                    </a:lnTo>
                    <a:lnTo>
                      <a:pt x="47072" y="3790"/>
                    </a:lnTo>
                    <a:lnTo>
                      <a:pt x="47227" y="3925"/>
                    </a:lnTo>
                    <a:lnTo>
                      <a:pt x="47362" y="4080"/>
                    </a:lnTo>
                    <a:lnTo>
                      <a:pt x="47497" y="4234"/>
                    </a:lnTo>
                    <a:lnTo>
                      <a:pt x="47594" y="4389"/>
                    </a:lnTo>
                    <a:lnTo>
                      <a:pt x="47671" y="4544"/>
                    </a:lnTo>
                    <a:lnTo>
                      <a:pt x="47729" y="4679"/>
                    </a:lnTo>
                    <a:lnTo>
                      <a:pt x="47729" y="4834"/>
                    </a:lnTo>
                    <a:lnTo>
                      <a:pt x="47710" y="4988"/>
                    </a:lnTo>
                    <a:lnTo>
                      <a:pt x="47594" y="5259"/>
                    </a:lnTo>
                    <a:lnTo>
                      <a:pt x="47459" y="5529"/>
                    </a:lnTo>
                    <a:lnTo>
                      <a:pt x="47304" y="5742"/>
                    </a:lnTo>
                    <a:lnTo>
                      <a:pt x="47111" y="5955"/>
                    </a:lnTo>
                    <a:lnTo>
                      <a:pt x="46879" y="6129"/>
                    </a:lnTo>
                    <a:lnTo>
                      <a:pt x="46647" y="6283"/>
                    </a:lnTo>
                    <a:lnTo>
                      <a:pt x="46395" y="6438"/>
                    </a:lnTo>
                    <a:lnTo>
                      <a:pt x="46144" y="6554"/>
                    </a:lnTo>
                    <a:lnTo>
                      <a:pt x="45854" y="6670"/>
                    </a:lnTo>
                    <a:lnTo>
                      <a:pt x="45584" y="6767"/>
                    </a:lnTo>
                    <a:lnTo>
                      <a:pt x="45004" y="6941"/>
                    </a:lnTo>
                    <a:lnTo>
                      <a:pt x="43902" y="7211"/>
                    </a:lnTo>
                    <a:lnTo>
                      <a:pt x="42684" y="7540"/>
                    </a:lnTo>
                    <a:lnTo>
                      <a:pt x="41466" y="7830"/>
                    </a:lnTo>
                    <a:lnTo>
                      <a:pt x="40229" y="8101"/>
                    </a:lnTo>
                    <a:lnTo>
                      <a:pt x="38992" y="8332"/>
                    </a:lnTo>
                    <a:lnTo>
                      <a:pt x="37754" y="8564"/>
                    </a:lnTo>
                    <a:lnTo>
                      <a:pt x="36517" y="8758"/>
                    </a:lnTo>
                    <a:lnTo>
                      <a:pt x="35280" y="8932"/>
                    </a:lnTo>
                    <a:lnTo>
                      <a:pt x="34043" y="9086"/>
                    </a:lnTo>
                    <a:lnTo>
                      <a:pt x="32786" y="9222"/>
                    </a:lnTo>
                    <a:lnTo>
                      <a:pt x="31549" y="9338"/>
                    </a:lnTo>
                    <a:lnTo>
                      <a:pt x="30293" y="9454"/>
                    </a:lnTo>
                    <a:lnTo>
                      <a:pt x="29055" y="9531"/>
                    </a:lnTo>
                    <a:lnTo>
                      <a:pt x="27799" y="9589"/>
                    </a:lnTo>
                    <a:lnTo>
                      <a:pt x="26542" y="9647"/>
                    </a:lnTo>
                    <a:lnTo>
                      <a:pt x="25286" y="9666"/>
                    </a:lnTo>
                    <a:lnTo>
                      <a:pt x="24029" y="9686"/>
                    </a:lnTo>
                    <a:lnTo>
                      <a:pt x="22773" y="9705"/>
                    </a:lnTo>
                    <a:lnTo>
                      <a:pt x="21516" y="9686"/>
                    </a:lnTo>
                    <a:lnTo>
                      <a:pt x="19003" y="9647"/>
                    </a:lnTo>
                    <a:lnTo>
                      <a:pt x="16471" y="9570"/>
                    </a:lnTo>
                    <a:lnTo>
                      <a:pt x="13958" y="9434"/>
                    </a:lnTo>
                    <a:lnTo>
                      <a:pt x="11445" y="9299"/>
                    </a:lnTo>
                    <a:lnTo>
                      <a:pt x="8951" y="9125"/>
                    </a:lnTo>
                    <a:lnTo>
                      <a:pt x="3944" y="8758"/>
                    </a:lnTo>
                    <a:lnTo>
                      <a:pt x="3306" y="8719"/>
                    </a:lnTo>
                    <a:lnTo>
                      <a:pt x="2997" y="8680"/>
                    </a:lnTo>
                    <a:lnTo>
                      <a:pt x="2688" y="8642"/>
                    </a:lnTo>
                    <a:lnTo>
                      <a:pt x="2379" y="8564"/>
                    </a:lnTo>
                    <a:lnTo>
                      <a:pt x="2089" y="8468"/>
                    </a:lnTo>
                    <a:lnTo>
                      <a:pt x="1799" y="8352"/>
                    </a:lnTo>
                    <a:lnTo>
                      <a:pt x="1644" y="8255"/>
                    </a:lnTo>
                    <a:lnTo>
                      <a:pt x="1509" y="8159"/>
                    </a:lnTo>
                    <a:lnTo>
                      <a:pt x="1277" y="7965"/>
                    </a:lnTo>
                    <a:lnTo>
                      <a:pt x="1083" y="7772"/>
                    </a:lnTo>
                    <a:lnTo>
                      <a:pt x="929" y="7559"/>
                    </a:lnTo>
                    <a:lnTo>
                      <a:pt x="832" y="7327"/>
                    </a:lnTo>
                    <a:lnTo>
                      <a:pt x="793" y="7095"/>
                    </a:lnTo>
                    <a:lnTo>
                      <a:pt x="774" y="6844"/>
                    </a:lnTo>
                    <a:lnTo>
                      <a:pt x="774" y="6573"/>
                    </a:lnTo>
                    <a:lnTo>
                      <a:pt x="832" y="6264"/>
                    </a:lnTo>
                    <a:lnTo>
                      <a:pt x="871" y="6109"/>
                    </a:lnTo>
                    <a:lnTo>
                      <a:pt x="929" y="5955"/>
                    </a:lnTo>
                    <a:lnTo>
                      <a:pt x="987" y="5800"/>
                    </a:lnTo>
                    <a:lnTo>
                      <a:pt x="1083" y="5684"/>
                    </a:lnTo>
                    <a:lnTo>
                      <a:pt x="1161" y="5549"/>
                    </a:lnTo>
                    <a:lnTo>
                      <a:pt x="1277" y="5452"/>
                    </a:lnTo>
                    <a:lnTo>
                      <a:pt x="1509" y="5239"/>
                    </a:lnTo>
                    <a:lnTo>
                      <a:pt x="1760" y="5066"/>
                    </a:lnTo>
                    <a:lnTo>
                      <a:pt x="2031" y="4911"/>
                    </a:lnTo>
                    <a:lnTo>
                      <a:pt x="2611" y="4621"/>
                    </a:lnTo>
                    <a:lnTo>
                      <a:pt x="3248" y="4312"/>
                    </a:lnTo>
                    <a:lnTo>
                      <a:pt x="3867" y="4022"/>
                    </a:lnTo>
                    <a:lnTo>
                      <a:pt x="4524" y="3751"/>
                    </a:lnTo>
                    <a:lnTo>
                      <a:pt x="5162" y="3500"/>
                    </a:lnTo>
                    <a:lnTo>
                      <a:pt x="5800" y="3268"/>
                    </a:lnTo>
                    <a:lnTo>
                      <a:pt x="6419" y="3074"/>
                    </a:lnTo>
                    <a:lnTo>
                      <a:pt x="7057" y="2881"/>
                    </a:lnTo>
                    <a:lnTo>
                      <a:pt x="7695" y="2707"/>
                    </a:lnTo>
                    <a:lnTo>
                      <a:pt x="8333" y="2533"/>
                    </a:lnTo>
                    <a:lnTo>
                      <a:pt x="8970" y="2378"/>
                    </a:lnTo>
                    <a:lnTo>
                      <a:pt x="10266" y="2108"/>
                    </a:lnTo>
                    <a:lnTo>
                      <a:pt x="11561" y="1876"/>
                    </a:lnTo>
                    <a:lnTo>
                      <a:pt x="12856" y="1683"/>
                    </a:lnTo>
                    <a:lnTo>
                      <a:pt x="14171" y="1509"/>
                    </a:lnTo>
                    <a:lnTo>
                      <a:pt x="15485" y="1335"/>
                    </a:lnTo>
                    <a:lnTo>
                      <a:pt x="15562" y="1335"/>
                    </a:lnTo>
                    <a:lnTo>
                      <a:pt x="15620" y="1296"/>
                    </a:lnTo>
                    <a:lnTo>
                      <a:pt x="15678" y="1257"/>
                    </a:lnTo>
                    <a:lnTo>
                      <a:pt x="15736" y="1199"/>
                    </a:lnTo>
                    <a:lnTo>
                      <a:pt x="15775" y="1141"/>
                    </a:lnTo>
                    <a:lnTo>
                      <a:pt x="15794" y="1083"/>
                    </a:lnTo>
                    <a:lnTo>
                      <a:pt x="15814" y="967"/>
                    </a:lnTo>
                    <a:lnTo>
                      <a:pt x="15794" y="832"/>
                    </a:lnTo>
                    <a:lnTo>
                      <a:pt x="15775" y="774"/>
                    </a:lnTo>
                    <a:lnTo>
                      <a:pt x="15736" y="735"/>
                    </a:lnTo>
                    <a:lnTo>
                      <a:pt x="15678" y="697"/>
                    </a:lnTo>
                    <a:lnTo>
                      <a:pt x="15620" y="658"/>
                    </a:lnTo>
                    <a:lnTo>
                      <a:pt x="15562" y="639"/>
                    </a:lnTo>
                    <a:lnTo>
                      <a:pt x="15485" y="658"/>
                    </a:lnTo>
                    <a:lnTo>
                      <a:pt x="14209" y="793"/>
                    </a:lnTo>
                    <a:lnTo>
                      <a:pt x="12933" y="967"/>
                    </a:lnTo>
                    <a:lnTo>
                      <a:pt x="11657" y="1161"/>
                    </a:lnTo>
                    <a:lnTo>
                      <a:pt x="10401" y="1373"/>
                    </a:lnTo>
                    <a:lnTo>
                      <a:pt x="9144" y="1625"/>
                    </a:lnTo>
                    <a:lnTo>
                      <a:pt x="8507" y="1779"/>
                    </a:lnTo>
                    <a:lnTo>
                      <a:pt x="7888" y="1934"/>
                    </a:lnTo>
                    <a:lnTo>
                      <a:pt x="7269" y="2089"/>
                    </a:lnTo>
                    <a:lnTo>
                      <a:pt x="6651" y="2262"/>
                    </a:lnTo>
                    <a:lnTo>
                      <a:pt x="6051" y="2456"/>
                    </a:lnTo>
                    <a:lnTo>
                      <a:pt x="5433" y="2668"/>
                    </a:lnTo>
                    <a:lnTo>
                      <a:pt x="4853" y="2862"/>
                    </a:lnTo>
                    <a:lnTo>
                      <a:pt x="4292" y="3094"/>
                    </a:lnTo>
                    <a:lnTo>
                      <a:pt x="3712" y="3326"/>
                    </a:lnTo>
                    <a:lnTo>
                      <a:pt x="3152" y="3577"/>
                    </a:lnTo>
                    <a:lnTo>
                      <a:pt x="2611" y="3828"/>
                    </a:lnTo>
                    <a:lnTo>
                      <a:pt x="2050" y="4118"/>
                    </a:lnTo>
                    <a:lnTo>
                      <a:pt x="1528" y="4408"/>
                    </a:lnTo>
                    <a:lnTo>
                      <a:pt x="987" y="4737"/>
                    </a:lnTo>
                    <a:lnTo>
                      <a:pt x="851" y="4834"/>
                    </a:lnTo>
                    <a:lnTo>
                      <a:pt x="716" y="4969"/>
                    </a:lnTo>
                    <a:lnTo>
                      <a:pt x="581" y="5124"/>
                    </a:lnTo>
                    <a:lnTo>
                      <a:pt x="465" y="5297"/>
                    </a:lnTo>
                    <a:lnTo>
                      <a:pt x="349" y="5491"/>
                    </a:lnTo>
                    <a:lnTo>
                      <a:pt x="252" y="5684"/>
                    </a:lnTo>
                    <a:lnTo>
                      <a:pt x="175" y="5897"/>
                    </a:lnTo>
                    <a:lnTo>
                      <a:pt x="117" y="6109"/>
                    </a:lnTo>
                    <a:lnTo>
                      <a:pt x="59" y="6322"/>
                    </a:lnTo>
                    <a:lnTo>
                      <a:pt x="20" y="6554"/>
                    </a:lnTo>
                    <a:lnTo>
                      <a:pt x="1" y="6767"/>
                    </a:lnTo>
                    <a:lnTo>
                      <a:pt x="20" y="6979"/>
                    </a:lnTo>
                    <a:lnTo>
                      <a:pt x="39" y="7192"/>
                    </a:lnTo>
                    <a:lnTo>
                      <a:pt x="78" y="7385"/>
                    </a:lnTo>
                    <a:lnTo>
                      <a:pt x="136" y="7579"/>
                    </a:lnTo>
                    <a:lnTo>
                      <a:pt x="213" y="7733"/>
                    </a:lnTo>
                    <a:lnTo>
                      <a:pt x="349" y="7965"/>
                    </a:lnTo>
                    <a:lnTo>
                      <a:pt x="503" y="8178"/>
                    </a:lnTo>
                    <a:lnTo>
                      <a:pt x="677" y="8352"/>
                    </a:lnTo>
                    <a:lnTo>
                      <a:pt x="851" y="8526"/>
                    </a:lnTo>
                    <a:lnTo>
                      <a:pt x="1045" y="8680"/>
                    </a:lnTo>
                    <a:lnTo>
                      <a:pt x="1238" y="8796"/>
                    </a:lnTo>
                    <a:lnTo>
                      <a:pt x="1451" y="8912"/>
                    </a:lnTo>
                    <a:lnTo>
                      <a:pt x="1663" y="9009"/>
                    </a:lnTo>
                    <a:lnTo>
                      <a:pt x="1876" y="9106"/>
                    </a:lnTo>
                    <a:lnTo>
                      <a:pt x="2108" y="9183"/>
                    </a:lnTo>
                    <a:lnTo>
                      <a:pt x="2340" y="9241"/>
                    </a:lnTo>
                    <a:lnTo>
                      <a:pt x="2572" y="9299"/>
                    </a:lnTo>
                    <a:lnTo>
                      <a:pt x="3055" y="9376"/>
                    </a:lnTo>
                    <a:lnTo>
                      <a:pt x="3558" y="9415"/>
                    </a:lnTo>
                    <a:lnTo>
                      <a:pt x="6341" y="9628"/>
                    </a:lnTo>
                    <a:lnTo>
                      <a:pt x="9106" y="9821"/>
                    </a:lnTo>
                    <a:lnTo>
                      <a:pt x="11909" y="10014"/>
                    </a:lnTo>
                    <a:lnTo>
                      <a:pt x="14731" y="10169"/>
                    </a:lnTo>
                    <a:lnTo>
                      <a:pt x="17553" y="10285"/>
                    </a:lnTo>
                    <a:lnTo>
                      <a:pt x="18965" y="10324"/>
                    </a:lnTo>
                    <a:lnTo>
                      <a:pt x="20376" y="10362"/>
                    </a:lnTo>
                    <a:lnTo>
                      <a:pt x="21748" y="10382"/>
                    </a:lnTo>
                    <a:lnTo>
                      <a:pt x="23140" y="10382"/>
                    </a:lnTo>
                    <a:lnTo>
                      <a:pt x="24513" y="10362"/>
                    </a:lnTo>
                    <a:lnTo>
                      <a:pt x="25904" y="10343"/>
                    </a:lnTo>
                    <a:lnTo>
                      <a:pt x="27277" y="10285"/>
                    </a:lnTo>
                    <a:lnTo>
                      <a:pt x="28669" y="10227"/>
                    </a:lnTo>
                    <a:lnTo>
                      <a:pt x="30041" y="10150"/>
                    </a:lnTo>
                    <a:lnTo>
                      <a:pt x="31433" y="10034"/>
                    </a:lnTo>
                    <a:lnTo>
                      <a:pt x="32806" y="9918"/>
                    </a:lnTo>
                    <a:lnTo>
                      <a:pt x="34178" y="9763"/>
                    </a:lnTo>
                    <a:lnTo>
                      <a:pt x="35551" y="9589"/>
                    </a:lnTo>
                    <a:lnTo>
                      <a:pt x="36923" y="9396"/>
                    </a:lnTo>
                    <a:lnTo>
                      <a:pt x="38276" y="9164"/>
                    </a:lnTo>
                    <a:lnTo>
                      <a:pt x="39649" y="8912"/>
                    </a:lnTo>
                    <a:lnTo>
                      <a:pt x="41002" y="8642"/>
                    </a:lnTo>
                    <a:lnTo>
                      <a:pt x="42336" y="8332"/>
                    </a:lnTo>
                    <a:lnTo>
                      <a:pt x="43592" y="8023"/>
                    </a:lnTo>
                    <a:lnTo>
                      <a:pt x="44830" y="7675"/>
                    </a:lnTo>
                    <a:lnTo>
                      <a:pt x="45448" y="7521"/>
                    </a:lnTo>
                    <a:lnTo>
                      <a:pt x="46067" y="7327"/>
                    </a:lnTo>
                    <a:lnTo>
                      <a:pt x="46376" y="7231"/>
                    </a:lnTo>
                    <a:lnTo>
                      <a:pt x="46666" y="7095"/>
                    </a:lnTo>
                    <a:lnTo>
                      <a:pt x="46937" y="6941"/>
                    </a:lnTo>
                    <a:lnTo>
                      <a:pt x="47207" y="6767"/>
                    </a:lnTo>
                    <a:lnTo>
                      <a:pt x="47459" y="6535"/>
                    </a:lnTo>
                    <a:lnTo>
                      <a:pt x="47729" y="6264"/>
                    </a:lnTo>
                    <a:lnTo>
                      <a:pt x="47981" y="5955"/>
                    </a:lnTo>
                    <a:lnTo>
                      <a:pt x="48097" y="5781"/>
                    </a:lnTo>
                    <a:lnTo>
                      <a:pt x="48213" y="5607"/>
                    </a:lnTo>
                    <a:lnTo>
                      <a:pt x="48309" y="5413"/>
                    </a:lnTo>
                    <a:lnTo>
                      <a:pt x="48387" y="5239"/>
                    </a:lnTo>
                    <a:lnTo>
                      <a:pt x="48425" y="5046"/>
                    </a:lnTo>
                    <a:lnTo>
                      <a:pt x="48464" y="4872"/>
                    </a:lnTo>
                    <a:lnTo>
                      <a:pt x="48483" y="4679"/>
                    </a:lnTo>
                    <a:lnTo>
                      <a:pt x="48464" y="4505"/>
                    </a:lnTo>
                    <a:lnTo>
                      <a:pt x="48406" y="4312"/>
                    </a:lnTo>
                    <a:lnTo>
                      <a:pt x="48329" y="4157"/>
                    </a:lnTo>
                    <a:lnTo>
                      <a:pt x="48213" y="4002"/>
                    </a:lnTo>
                    <a:lnTo>
                      <a:pt x="48097" y="3848"/>
                    </a:lnTo>
                    <a:lnTo>
                      <a:pt x="47961" y="3712"/>
                    </a:lnTo>
                    <a:lnTo>
                      <a:pt x="47807" y="3577"/>
                    </a:lnTo>
                    <a:lnTo>
                      <a:pt x="47497" y="3326"/>
                    </a:lnTo>
                    <a:lnTo>
                      <a:pt x="47207" y="3074"/>
                    </a:lnTo>
                    <a:lnTo>
                      <a:pt x="46647" y="2630"/>
                    </a:lnTo>
                    <a:lnTo>
                      <a:pt x="46067" y="2204"/>
                    </a:lnTo>
                    <a:lnTo>
                      <a:pt x="45506" y="1857"/>
                    </a:lnTo>
                    <a:lnTo>
                      <a:pt x="44926" y="1547"/>
                    </a:lnTo>
                    <a:lnTo>
                      <a:pt x="44327" y="1257"/>
                    </a:lnTo>
                    <a:lnTo>
                      <a:pt x="43728" y="1006"/>
                    </a:lnTo>
                    <a:lnTo>
                      <a:pt x="43341" y="890"/>
                    </a:lnTo>
                    <a:lnTo>
                      <a:pt x="42955" y="774"/>
                    </a:lnTo>
                    <a:lnTo>
                      <a:pt x="42568" y="658"/>
                    </a:lnTo>
                    <a:lnTo>
                      <a:pt x="42162" y="581"/>
                    </a:lnTo>
                    <a:lnTo>
                      <a:pt x="41369" y="426"/>
                    </a:lnTo>
                    <a:lnTo>
                      <a:pt x="40557" y="310"/>
                    </a:lnTo>
                    <a:lnTo>
                      <a:pt x="39746" y="252"/>
                    </a:lnTo>
                    <a:lnTo>
                      <a:pt x="38934" y="194"/>
                    </a:lnTo>
                    <a:lnTo>
                      <a:pt x="38122" y="175"/>
                    </a:lnTo>
                    <a:lnTo>
                      <a:pt x="37329" y="155"/>
                    </a:lnTo>
                    <a:lnTo>
                      <a:pt x="34835" y="136"/>
                    </a:lnTo>
                    <a:lnTo>
                      <a:pt x="32361" y="117"/>
                    </a:lnTo>
                    <a:lnTo>
                      <a:pt x="29887" y="78"/>
                    </a:lnTo>
                    <a:lnTo>
                      <a:pt x="28650" y="59"/>
                    </a:lnTo>
                    <a:lnTo>
                      <a:pt x="274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69"/>
              <p:cNvSpPr/>
              <p:nvPr/>
            </p:nvSpPr>
            <p:spPr>
              <a:xfrm>
                <a:off x="4656275" y="-3432300"/>
                <a:ext cx="164825" cy="24200"/>
              </a:xfrm>
              <a:custGeom>
                <a:rect b="b" l="l" r="r" t="t"/>
                <a:pathLst>
                  <a:path extrusionOk="0" h="968" w="6593">
                    <a:moveTo>
                      <a:pt x="5510" y="1"/>
                    </a:moveTo>
                    <a:lnTo>
                      <a:pt x="4775" y="20"/>
                    </a:lnTo>
                    <a:lnTo>
                      <a:pt x="3287" y="97"/>
                    </a:lnTo>
                    <a:lnTo>
                      <a:pt x="1798" y="175"/>
                    </a:lnTo>
                    <a:lnTo>
                      <a:pt x="329" y="271"/>
                    </a:lnTo>
                    <a:lnTo>
                      <a:pt x="252" y="291"/>
                    </a:lnTo>
                    <a:lnTo>
                      <a:pt x="174" y="310"/>
                    </a:lnTo>
                    <a:lnTo>
                      <a:pt x="116" y="349"/>
                    </a:lnTo>
                    <a:lnTo>
                      <a:pt x="78" y="407"/>
                    </a:lnTo>
                    <a:lnTo>
                      <a:pt x="39" y="465"/>
                    </a:lnTo>
                    <a:lnTo>
                      <a:pt x="20" y="523"/>
                    </a:lnTo>
                    <a:lnTo>
                      <a:pt x="0" y="658"/>
                    </a:lnTo>
                    <a:lnTo>
                      <a:pt x="20" y="774"/>
                    </a:lnTo>
                    <a:lnTo>
                      <a:pt x="39" y="832"/>
                    </a:lnTo>
                    <a:lnTo>
                      <a:pt x="78" y="890"/>
                    </a:lnTo>
                    <a:lnTo>
                      <a:pt x="116" y="929"/>
                    </a:lnTo>
                    <a:lnTo>
                      <a:pt x="174" y="948"/>
                    </a:lnTo>
                    <a:lnTo>
                      <a:pt x="252" y="967"/>
                    </a:lnTo>
                    <a:lnTo>
                      <a:pt x="329" y="967"/>
                    </a:lnTo>
                    <a:lnTo>
                      <a:pt x="1798" y="871"/>
                    </a:lnTo>
                    <a:lnTo>
                      <a:pt x="3287" y="774"/>
                    </a:lnTo>
                    <a:lnTo>
                      <a:pt x="4775" y="716"/>
                    </a:lnTo>
                    <a:lnTo>
                      <a:pt x="5510" y="697"/>
                    </a:lnTo>
                    <a:lnTo>
                      <a:pt x="6244" y="697"/>
                    </a:lnTo>
                    <a:lnTo>
                      <a:pt x="6322" y="677"/>
                    </a:lnTo>
                    <a:lnTo>
                      <a:pt x="6399" y="658"/>
                    </a:lnTo>
                    <a:lnTo>
                      <a:pt x="6457" y="639"/>
                    </a:lnTo>
                    <a:lnTo>
                      <a:pt x="6496" y="581"/>
                    </a:lnTo>
                    <a:lnTo>
                      <a:pt x="6534" y="542"/>
                    </a:lnTo>
                    <a:lnTo>
                      <a:pt x="6554" y="484"/>
                    </a:lnTo>
                    <a:lnTo>
                      <a:pt x="6592" y="349"/>
                    </a:lnTo>
                    <a:lnTo>
                      <a:pt x="6554" y="213"/>
                    </a:lnTo>
                    <a:lnTo>
                      <a:pt x="6534" y="155"/>
                    </a:lnTo>
                    <a:lnTo>
                      <a:pt x="6496" y="117"/>
                    </a:lnTo>
                    <a:lnTo>
                      <a:pt x="6457" y="59"/>
                    </a:lnTo>
                    <a:lnTo>
                      <a:pt x="6399" y="39"/>
                    </a:lnTo>
                    <a:lnTo>
                      <a:pt x="6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69"/>
              <p:cNvSpPr/>
              <p:nvPr/>
            </p:nvSpPr>
            <p:spPr>
              <a:xfrm>
                <a:off x="4128525" y="-3313900"/>
                <a:ext cx="1208225" cy="229600"/>
              </a:xfrm>
              <a:custGeom>
                <a:rect b="b" l="l" r="r" t="t"/>
                <a:pathLst>
                  <a:path extrusionOk="0" h="9184" w="48329">
                    <a:moveTo>
                      <a:pt x="47710" y="1"/>
                    </a:moveTo>
                    <a:lnTo>
                      <a:pt x="47594" y="59"/>
                    </a:lnTo>
                    <a:lnTo>
                      <a:pt x="47555" y="98"/>
                    </a:lnTo>
                    <a:lnTo>
                      <a:pt x="47497" y="156"/>
                    </a:lnTo>
                    <a:lnTo>
                      <a:pt x="47478" y="214"/>
                    </a:lnTo>
                    <a:lnTo>
                      <a:pt x="47459" y="272"/>
                    </a:lnTo>
                    <a:lnTo>
                      <a:pt x="47459" y="349"/>
                    </a:lnTo>
                    <a:lnTo>
                      <a:pt x="47459" y="426"/>
                    </a:lnTo>
                    <a:lnTo>
                      <a:pt x="47536" y="716"/>
                    </a:lnTo>
                    <a:lnTo>
                      <a:pt x="47575" y="1025"/>
                    </a:lnTo>
                    <a:lnTo>
                      <a:pt x="47613" y="1335"/>
                    </a:lnTo>
                    <a:lnTo>
                      <a:pt x="47633" y="1663"/>
                    </a:lnTo>
                    <a:lnTo>
                      <a:pt x="47633" y="2282"/>
                    </a:lnTo>
                    <a:lnTo>
                      <a:pt x="47613" y="2901"/>
                    </a:lnTo>
                    <a:lnTo>
                      <a:pt x="47575" y="3403"/>
                    </a:lnTo>
                    <a:lnTo>
                      <a:pt x="47536" y="3906"/>
                    </a:lnTo>
                    <a:lnTo>
                      <a:pt x="47497" y="4157"/>
                    </a:lnTo>
                    <a:lnTo>
                      <a:pt x="47439" y="4389"/>
                    </a:lnTo>
                    <a:lnTo>
                      <a:pt x="47362" y="4621"/>
                    </a:lnTo>
                    <a:lnTo>
                      <a:pt x="47246" y="4853"/>
                    </a:lnTo>
                    <a:lnTo>
                      <a:pt x="47149" y="5027"/>
                    </a:lnTo>
                    <a:lnTo>
                      <a:pt x="47014" y="5201"/>
                    </a:lnTo>
                    <a:lnTo>
                      <a:pt x="46879" y="5375"/>
                    </a:lnTo>
                    <a:lnTo>
                      <a:pt x="46724" y="5510"/>
                    </a:lnTo>
                    <a:lnTo>
                      <a:pt x="46550" y="5665"/>
                    </a:lnTo>
                    <a:lnTo>
                      <a:pt x="46376" y="5781"/>
                    </a:lnTo>
                    <a:lnTo>
                      <a:pt x="46009" y="6013"/>
                    </a:lnTo>
                    <a:lnTo>
                      <a:pt x="45622" y="6226"/>
                    </a:lnTo>
                    <a:lnTo>
                      <a:pt x="45216" y="6400"/>
                    </a:lnTo>
                    <a:lnTo>
                      <a:pt x="44810" y="6554"/>
                    </a:lnTo>
                    <a:lnTo>
                      <a:pt x="44404" y="6670"/>
                    </a:lnTo>
                    <a:lnTo>
                      <a:pt x="43921" y="6825"/>
                    </a:lnTo>
                    <a:lnTo>
                      <a:pt x="43418" y="6941"/>
                    </a:lnTo>
                    <a:lnTo>
                      <a:pt x="42916" y="7057"/>
                    </a:lnTo>
                    <a:lnTo>
                      <a:pt x="42413" y="7153"/>
                    </a:lnTo>
                    <a:lnTo>
                      <a:pt x="41911" y="7250"/>
                    </a:lnTo>
                    <a:lnTo>
                      <a:pt x="41408" y="7327"/>
                    </a:lnTo>
                    <a:lnTo>
                      <a:pt x="40383" y="7443"/>
                    </a:lnTo>
                    <a:lnTo>
                      <a:pt x="39340" y="7540"/>
                    </a:lnTo>
                    <a:lnTo>
                      <a:pt x="38315" y="7598"/>
                    </a:lnTo>
                    <a:lnTo>
                      <a:pt x="36266" y="7695"/>
                    </a:lnTo>
                    <a:lnTo>
                      <a:pt x="29848" y="7946"/>
                    </a:lnTo>
                    <a:lnTo>
                      <a:pt x="26639" y="8043"/>
                    </a:lnTo>
                    <a:lnTo>
                      <a:pt x="23449" y="8139"/>
                    </a:lnTo>
                    <a:lnTo>
                      <a:pt x="21748" y="8197"/>
                    </a:lnTo>
                    <a:lnTo>
                      <a:pt x="20066" y="8275"/>
                    </a:lnTo>
                    <a:lnTo>
                      <a:pt x="16703" y="8410"/>
                    </a:lnTo>
                    <a:lnTo>
                      <a:pt x="15021" y="8468"/>
                    </a:lnTo>
                    <a:lnTo>
                      <a:pt x="13339" y="8487"/>
                    </a:lnTo>
                    <a:lnTo>
                      <a:pt x="11657" y="8487"/>
                    </a:lnTo>
                    <a:lnTo>
                      <a:pt x="10807" y="8468"/>
                    </a:lnTo>
                    <a:lnTo>
                      <a:pt x="9976" y="8449"/>
                    </a:lnTo>
                    <a:lnTo>
                      <a:pt x="9048" y="8410"/>
                    </a:lnTo>
                    <a:lnTo>
                      <a:pt x="8120" y="8333"/>
                    </a:lnTo>
                    <a:lnTo>
                      <a:pt x="7192" y="8255"/>
                    </a:lnTo>
                    <a:lnTo>
                      <a:pt x="6264" y="8159"/>
                    </a:lnTo>
                    <a:lnTo>
                      <a:pt x="5336" y="8043"/>
                    </a:lnTo>
                    <a:lnTo>
                      <a:pt x="4408" y="7869"/>
                    </a:lnTo>
                    <a:lnTo>
                      <a:pt x="3500" y="7675"/>
                    </a:lnTo>
                    <a:lnTo>
                      <a:pt x="2591" y="7443"/>
                    </a:lnTo>
                    <a:lnTo>
                      <a:pt x="2417" y="7385"/>
                    </a:lnTo>
                    <a:lnTo>
                      <a:pt x="2243" y="7327"/>
                    </a:lnTo>
                    <a:lnTo>
                      <a:pt x="2069" y="7231"/>
                    </a:lnTo>
                    <a:lnTo>
                      <a:pt x="1915" y="7153"/>
                    </a:lnTo>
                    <a:lnTo>
                      <a:pt x="1779" y="7057"/>
                    </a:lnTo>
                    <a:lnTo>
                      <a:pt x="1644" y="6941"/>
                    </a:lnTo>
                    <a:lnTo>
                      <a:pt x="1528" y="6825"/>
                    </a:lnTo>
                    <a:lnTo>
                      <a:pt x="1431" y="6689"/>
                    </a:lnTo>
                    <a:lnTo>
                      <a:pt x="1335" y="6573"/>
                    </a:lnTo>
                    <a:lnTo>
                      <a:pt x="1238" y="6419"/>
                    </a:lnTo>
                    <a:lnTo>
                      <a:pt x="1083" y="6129"/>
                    </a:lnTo>
                    <a:lnTo>
                      <a:pt x="967" y="5820"/>
                    </a:lnTo>
                    <a:lnTo>
                      <a:pt x="871" y="5472"/>
                    </a:lnTo>
                    <a:lnTo>
                      <a:pt x="793" y="5124"/>
                    </a:lnTo>
                    <a:lnTo>
                      <a:pt x="755" y="4776"/>
                    </a:lnTo>
                    <a:lnTo>
                      <a:pt x="716" y="4408"/>
                    </a:lnTo>
                    <a:lnTo>
                      <a:pt x="697" y="4041"/>
                    </a:lnTo>
                    <a:lnTo>
                      <a:pt x="697" y="3326"/>
                    </a:lnTo>
                    <a:lnTo>
                      <a:pt x="697" y="2649"/>
                    </a:lnTo>
                    <a:lnTo>
                      <a:pt x="697" y="2572"/>
                    </a:lnTo>
                    <a:lnTo>
                      <a:pt x="658" y="2495"/>
                    </a:lnTo>
                    <a:lnTo>
                      <a:pt x="639" y="2437"/>
                    </a:lnTo>
                    <a:lnTo>
                      <a:pt x="581" y="2398"/>
                    </a:lnTo>
                    <a:lnTo>
                      <a:pt x="542" y="2359"/>
                    </a:lnTo>
                    <a:lnTo>
                      <a:pt x="484" y="2321"/>
                    </a:lnTo>
                    <a:lnTo>
                      <a:pt x="349" y="2301"/>
                    </a:lnTo>
                    <a:lnTo>
                      <a:pt x="213" y="2321"/>
                    </a:lnTo>
                    <a:lnTo>
                      <a:pt x="155" y="2359"/>
                    </a:lnTo>
                    <a:lnTo>
                      <a:pt x="117" y="2398"/>
                    </a:lnTo>
                    <a:lnTo>
                      <a:pt x="59" y="2437"/>
                    </a:lnTo>
                    <a:lnTo>
                      <a:pt x="39" y="2495"/>
                    </a:lnTo>
                    <a:lnTo>
                      <a:pt x="1" y="2572"/>
                    </a:lnTo>
                    <a:lnTo>
                      <a:pt x="1" y="2649"/>
                    </a:lnTo>
                    <a:lnTo>
                      <a:pt x="1" y="3828"/>
                    </a:lnTo>
                    <a:lnTo>
                      <a:pt x="20" y="4447"/>
                    </a:lnTo>
                    <a:lnTo>
                      <a:pt x="78" y="5066"/>
                    </a:lnTo>
                    <a:lnTo>
                      <a:pt x="117" y="5375"/>
                    </a:lnTo>
                    <a:lnTo>
                      <a:pt x="175" y="5665"/>
                    </a:lnTo>
                    <a:lnTo>
                      <a:pt x="252" y="5955"/>
                    </a:lnTo>
                    <a:lnTo>
                      <a:pt x="349" y="6245"/>
                    </a:lnTo>
                    <a:lnTo>
                      <a:pt x="465" y="6515"/>
                    </a:lnTo>
                    <a:lnTo>
                      <a:pt x="600" y="6786"/>
                    </a:lnTo>
                    <a:lnTo>
                      <a:pt x="774" y="7037"/>
                    </a:lnTo>
                    <a:lnTo>
                      <a:pt x="967" y="7269"/>
                    </a:lnTo>
                    <a:lnTo>
                      <a:pt x="1083" y="7385"/>
                    </a:lnTo>
                    <a:lnTo>
                      <a:pt x="1199" y="7501"/>
                    </a:lnTo>
                    <a:lnTo>
                      <a:pt x="1451" y="7695"/>
                    </a:lnTo>
                    <a:lnTo>
                      <a:pt x="1741" y="7869"/>
                    </a:lnTo>
                    <a:lnTo>
                      <a:pt x="2031" y="7985"/>
                    </a:lnTo>
                    <a:lnTo>
                      <a:pt x="2340" y="8101"/>
                    </a:lnTo>
                    <a:lnTo>
                      <a:pt x="2649" y="8178"/>
                    </a:lnTo>
                    <a:lnTo>
                      <a:pt x="3287" y="8333"/>
                    </a:lnTo>
                    <a:lnTo>
                      <a:pt x="4118" y="8507"/>
                    </a:lnTo>
                    <a:lnTo>
                      <a:pt x="4950" y="8642"/>
                    </a:lnTo>
                    <a:lnTo>
                      <a:pt x="5781" y="8777"/>
                    </a:lnTo>
                    <a:lnTo>
                      <a:pt x="6612" y="8874"/>
                    </a:lnTo>
                    <a:lnTo>
                      <a:pt x="7521" y="8971"/>
                    </a:lnTo>
                    <a:lnTo>
                      <a:pt x="8410" y="9048"/>
                    </a:lnTo>
                    <a:lnTo>
                      <a:pt x="9318" y="9106"/>
                    </a:lnTo>
                    <a:lnTo>
                      <a:pt x="10227" y="9145"/>
                    </a:lnTo>
                    <a:lnTo>
                      <a:pt x="11136" y="9164"/>
                    </a:lnTo>
                    <a:lnTo>
                      <a:pt x="12044" y="9183"/>
                    </a:lnTo>
                    <a:lnTo>
                      <a:pt x="13861" y="9164"/>
                    </a:lnTo>
                    <a:lnTo>
                      <a:pt x="15678" y="9125"/>
                    </a:lnTo>
                    <a:lnTo>
                      <a:pt x="17495" y="9048"/>
                    </a:lnTo>
                    <a:lnTo>
                      <a:pt x="21130" y="8913"/>
                    </a:lnTo>
                    <a:lnTo>
                      <a:pt x="23159" y="8835"/>
                    </a:lnTo>
                    <a:lnTo>
                      <a:pt x="25209" y="8797"/>
                    </a:lnTo>
                    <a:lnTo>
                      <a:pt x="29287" y="8700"/>
                    </a:lnTo>
                    <a:lnTo>
                      <a:pt x="30911" y="8642"/>
                    </a:lnTo>
                    <a:lnTo>
                      <a:pt x="32535" y="8565"/>
                    </a:lnTo>
                    <a:lnTo>
                      <a:pt x="35802" y="8410"/>
                    </a:lnTo>
                    <a:lnTo>
                      <a:pt x="37986" y="8313"/>
                    </a:lnTo>
                    <a:lnTo>
                      <a:pt x="39088" y="8236"/>
                    </a:lnTo>
                    <a:lnTo>
                      <a:pt x="40190" y="8159"/>
                    </a:lnTo>
                    <a:lnTo>
                      <a:pt x="41292" y="8043"/>
                    </a:lnTo>
                    <a:lnTo>
                      <a:pt x="41833" y="7965"/>
                    </a:lnTo>
                    <a:lnTo>
                      <a:pt x="42394" y="7869"/>
                    </a:lnTo>
                    <a:lnTo>
                      <a:pt x="42935" y="7772"/>
                    </a:lnTo>
                    <a:lnTo>
                      <a:pt x="43457" y="7656"/>
                    </a:lnTo>
                    <a:lnTo>
                      <a:pt x="43998" y="7521"/>
                    </a:lnTo>
                    <a:lnTo>
                      <a:pt x="44520" y="7366"/>
                    </a:lnTo>
                    <a:lnTo>
                      <a:pt x="44984" y="7211"/>
                    </a:lnTo>
                    <a:lnTo>
                      <a:pt x="45468" y="7037"/>
                    </a:lnTo>
                    <a:lnTo>
                      <a:pt x="45931" y="6844"/>
                    </a:lnTo>
                    <a:lnTo>
                      <a:pt x="46376" y="6593"/>
                    </a:lnTo>
                    <a:lnTo>
                      <a:pt x="46589" y="6477"/>
                    </a:lnTo>
                    <a:lnTo>
                      <a:pt x="46801" y="6322"/>
                    </a:lnTo>
                    <a:lnTo>
                      <a:pt x="47014" y="6187"/>
                    </a:lnTo>
                    <a:lnTo>
                      <a:pt x="47188" y="6013"/>
                    </a:lnTo>
                    <a:lnTo>
                      <a:pt x="47381" y="5839"/>
                    </a:lnTo>
                    <a:lnTo>
                      <a:pt x="47536" y="5665"/>
                    </a:lnTo>
                    <a:lnTo>
                      <a:pt x="47691" y="5452"/>
                    </a:lnTo>
                    <a:lnTo>
                      <a:pt x="47826" y="5240"/>
                    </a:lnTo>
                    <a:lnTo>
                      <a:pt x="47961" y="5008"/>
                    </a:lnTo>
                    <a:lnTo>
                      <a:pt x="48058" y="4737"/>
                    </a:lnTo>
                    <a:lnTo>
                      <a:pt x="48135" y="4486"/>
                    </a:lnTo>
                    <a:lnTo>
                      <a:pt x="48193" y="4196"/>
                    </a:lnTo>
                    <a:lnTo>
                      <a:pt x="48232" y="3925"/>
                    </a:lnTo>
                    <a:lnTo>
                      <a:pt x="48251" y="3654"/>
                    </a:lnTo>
                    <a:lnTo>
                      <a:pt x="48290" y="3094"/>
                    </a:lnTo>
                    <a:lnTo>
                      <a:pt x="48329" y="2379"/>
                    </a:lnTo>
                    <a:lnTo>
                      <a:pt x="48329" y="2031"/>
                    </a:lnTo>
                    <a:lnTo>
                      <a:pt x="48329" y="1663"/>
                    </a:lnTo>
                    <a:lnTo>
                      <a:pt x="48309" y="1296"/>
                    </a:lnTo>
                    <a:lnTo>
                      <a:pt x="48271" y="948"/>
                    </a:lnTo>
                    <a:lnTo>
                      <a:pt x="48213" y="581"/>
                    </a:lnTo>
                    <a:lnTo>
                      <a:pt x="48135" y="233"/>
                    </a:lnTo>
                    <a:lnTo>
                      <a:pt x="48116" y="156"/>
                    </a:lnTo>
                    <a:lnTo>
                      <a:pt x="48077" y="98"/>
                    </a:lnTo>
                    <a:lnTo>
                      <a:pt x="48019" y="59"/>
                    </a:lnTo>
                    <a:lnTo>
                      <a:pt x="47961" y="20"/>
                    </a:lnTo>
                    <a:lnTo>
                      <a:pt x="479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69"/>
              <p:cNvSpPr/>
              <p:nvPr/>
            </p:nvSpPr>
            <p:spPr>
              <a:xfrm>
                <a:off x="4232450" y="-3208050"/>
                <a:ext cx="21750" cy="68175"/>
              </a:xfrm>
              <a:custGeom>
                <a:rect b="b" l="l" r="r" t="t"/>
                <a:pathLst>
                  <a:path extrusionOk="0" h="2727" w="870">
                    <a:moveTo>
                      <a:pt x="348" y="0"/>
                    </a:moveTo>
                    <a:lnTo>
                      <a:pt x="290" y="20"/>
                    </a:lnTo>
                    <a:lnTo>
                      <a:pt x="213" y="39"/>
                    </a:lnTo>
                    <a:lnTo>
                      <a:pt x="155" y="58"/>
                    </a:lnTo>
                    <a:lnTo>
                      <a:pt x="116" y="116"/>
                    </a:lnTo>
                    <a:lnTo>
                      <a:pt x="77" y="155"/>
                    </a:lnTo>
                    <a:lnTo>
                      <a:pt x="39" y="213"/>
                    </a:lnTo>
                    <a:lnTo>
                      <a:pt x="19" y="271"/>
                    </a:lnTo>
                    <a:lnTo>
                      <a:pt x="0" y="348"/>
                    </a:lnTo>
                    <a:lnTo>
                      <a:pt x="19" y="890"/>
                    </a:lnTo>
                    <a:lnTo>
                      <a:pt x="77" y="1412"/>
                    </a:lnTo>
                    <a:lnTo>
                      <a:pt x="135" y="1953"/>
                    </a:lnTo>
                    <a:lnTo>
                      <a:pt x="213" y="2475"/>
                    </a:lnTo>
                    <a:lnTo>
                      <a:pt x="232" y="2533"/>
                    </a:lnTo>
                    <a:lnTo>
                      <a:pt x="251" y="2591"/>
                    </a:lnTo>
                    <a:lnTo>
                      <a:pt x="309" y="2649"/>
                    </a:lnTo>
                    <a:lnTo>
                      <a:pt x="367" y="2687"/>
                    </a:lnTo>
                    <a:lnTo>
                      <a:pt x="425" y="2707"/>
                    </a:lnTo>
                    <a:lnTo>
                      <a:pt x="503" y="2726"/>
                    </a:lnTo>
                    <a:lnTo>
                      <a:pt x="638" y="2726"/>
                    </a:lnTo>
                    <a:lnTo>
                      <a:pt x="696" y="2687"/>
                    </a:lnTo>
                    <a:lnTo>
                      <a:pt x="754" y="2649"/>
                    </a:lnTo>
                    <a:lnTo>
                      <a:pt x="812" y="2610"/>
                    </a:lnTo>
                    <a:lnTo>
                      <a:pt x="831" y="2552"/>
                    </a:lnTo>
                    <a:lnTo>
                      <a:pt x="870" y="2436"/>
                    </a:lnTo>
                    <a:lnTo>
                      <a:pt x="870" y="2301"/>
                    </a:lnTo>
                    <a:lnTo>
                      <a:pt x="831" y="2050"/>
                    </a:lnTo>
                    <a:lnTo>
                      <a:pt x="831" y="1934"/>
                    </a:lnTo>
                    <a:lnTo>
                      <a:pt x="812" y="1876"/>
                    </a:lnTo>
                    <a:lnTo>
                      <a:pt x="812" y="1856"/>
                    </a:lnTo>
                    <a:lnTo>
                      <a:pt x="754" y="1392"/>
                    </a:lnTo>
                    <a:lnTo>
                      <a:pt x="715" y="870"/>
                    </a:lnTo>
                    <a:lnTo>
                      <a:pt x="696" y="348"/>
                    </a:lnTo>
                    <a:lnTo>
                      <a:pt x="696" y="290"/>
                    </a:lnTo>
                    <a:lnTo>
                      <a:pt x="677" y="213"/>
                    </a:lnTo>
                    <a:lnTo>
                      <a:pt x="638" y="155"/>
                    </a:lnTo>
                    <a:lnTo>
                      <a:pt x="599" y="97"/>
                    </a:lnTo>
                    <a:lnTo>
                      <a:pt x="541" y="58"/>
                    </a:lnTo>
                    <a:lnTo>
                      <a:pt x="483" y="20"/>
                    </a:lnTo>
                    <a:lnTo>
                      <a:pt x="425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69"/>
              <p:cNvSpPr/>
              <p:nvPr/>
            </p:nvSpPr>
            <p:spPr>
              <a:xfrm>
                <a:off x="4375975" y="-3200800"/>
                <a:ext cx="21775" cy="79775"/>
              </a:xfrm>
              <a:custGeom>
                <a:rect b="b" l="l" r="r" t="t"/>
                <a:pathLst>
                  <a:path extrusionOk="0" h="3191" w="871">
                    <a:moveTo>
                      <a:pt x="252" y="0"/>
                    </a:moveTo>
                    <a:lnTo>
                      <a:pt x="194" y="39"/>
                    </a:lnTo>
                    <a:lnTo>
                      <a:pt x="136" y="58"/>
                    </a:lnTo>
                    <a:lnTo>
                      <a:pt x="78" y="116"/>
                    </a:lnTo>
                    <a:lnTo>
                      <a:pt x="58" y="174"/>
                    </a:lnTo>
                    <a:lnTo>
                      <a:pt x="20" y="232"/>
                    </a:lnTo>
                    <a:lnTo>
                      <a:pt x="0" y="290"/>
                    </a:lnTo>
                    <a:lnTo>
                      <a:pt x="0" y="368"/>
                    </a:lnTo>
                    <a:lnTo>
                      <a:pt x="20" y="426"/>
                    </a:lnTo>
                    <a:lnTo>
                      <a:pt x="58" y="735"/>
                    </a:lnTo>
                    <a:lnTo>
                      <a:pt x="78" y="1025"/>
                    </a:lnTo>
                    <a:lnTo>
                      <a:pt x="97" y="1644"/>
                    </a:lnTo>
                    <a:lnTo>
                      <a:pt x="97" y="1953"/>
                    </a:lnTo>
                    <a:lnTo>
                      <a:pt x="116" y="2281"/>
                    </a:lnTo>
                    <a:lnTo>
                      <a:pt x="136" y="2610"/>
                    </a:lnTo>
                    <a:lnTo>
                      <a:pt x="194" y="2919"/>
                    </a:lnTo>
                    <a:lnTo>
                      <a:pt x="213" y="2997"/>
                    </a:lnTo>
                    <a:lnTo>
                      <a:pt x="252" y="3055"/>
                    </a:lnTo>
                    <a:lnTo>
                      <a:pt x="310" y="3093"/>
                    </a:lnTo>
                    <a:lnTo>
                      <a:pt x="368" y="3132"/>
                    </a:lnTo>
                    <a:lnTo>
                      <a:pt x="426" y="3171"/>
                    </a:lnTo>
                    <a:lnTo>
                      <a:pt x="484" y="3171"/>
                    </a:lnTo>
                    <a:lnTo>
                      <a:pt x="561" y="3190"/>
                    </a:lnTo>
                    <a:lnTo>
                      <a:pt x="619" y="3171"/>
                    </a:lnTo>
                    <a:lnTo>
                      <a:pt x="696" y="3151"/>
                    </a:lnTo>
                    <a:lnTo>
                      <a:pt x="754" y="3113"/>
                    </a:lnTo>
                    <a:lnTo>
                      <a:pt x="793" y="3055"/>
                    </a:lnTo>
                    <a:lnTo>
                      <a:pt x="832" y="2997"/>
                    </a:lnTo>
                    <a:lnTo>
                      <a:pt x="851" y="2939"/>
                    </a:lnTo>
                    <a:lnTo>
                      <a:pt x="870" y="2881"/>
                    </a:lnTo>
                    <a:lnTo>
                      <a:pt x="870" y="2803"/>
                    </a:lnTo>
                    <a:lnTo>
                      <a:pt x="870" y="2745"/>
                    </a:lnTo>
                    <a:lnTo>
                      <a:pt x="812" y="2436"/>
                    </a:lnTo>
                    <a:lnTo>
                      <a:pt x="793" y="2146"/>
                    </a:lnTo>
                    <a:lnTo>
                      <a:pt x="793" y="1547"/>
                    </a:lnTo>
                    <a:lnTo>
                      <a:pt x="793" y="1218"/>
                    </a:lnTo>
                    <a:lnTo>
                      <a:pt x="774" y="890"/>
                    </a:lnTo>
                    <a:lnTo>
                      <a:pt x="735" y="561"/>
                    </a:lnTo>
                    <a:lnTo>
                      <a:pt x="677" y="252"/>
                    </a:lnTo>
                    <a:lnTo>
                      <a:pt x="658" y="174"/>
                    </a:lnTo>
                    <a:lnTo>
                      <a:pt x="619" y="116"/>
                    </a:lnTo>
                    <a:lnTo>
                      <a:pt x="580" y="78"/>
                    </a:lnTo>
                    <a:lnTo>
                      <a:pt x="522" y="39"/>
                    </a:lnTo>
                    <a:lnTo>
                      <a:pt x="464" y="20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69"/>
              <p:cNvSpPr/>
              <p:nvPr/>
            </p:nvSpPr>
            <p:spPr>
              <a:xfrm>
                <a:off x="4484700" y="-3189700"/>
                <a:ext cx="19850" cy="49825"/>
              </a:xfrm>
              <a:custGeom>
                <a:rect b="b" l="l" r="r" t="t"/>
                <a:pathLst>
                  <a:path extrusionOk="0" h="1993" w="794">
                    <a:moveTo>
                      <a:pt x="349" y="1"/>
                    </a:moveTo>
                    <a:lnTo>
                      <a:pt x="271" y="20"/>
                    </a:lnTo>
                    <a:lnTo>
                      <a:pt x="213" y="40"/>
                    </a:lnTo>
                    <a:lnTo>
                      <a:pt x="155" y="78"/>
                    </a:lnTo>
                    <a:lnTo>
                      <a:pt x="97" y="117"/>
                    </a:lnTo>
                    <a:lnTo>
                      <a:pt x="59" y="156"/>
                    </a:lnTo>
                    <a:lnTo>
                      <a:pt x="20" y="214"/>
                    </a:lnTo>
                    <a:lnTo>
                      <a:pt x="1" y="291"/>
                    </a:lnTo>
                    <a:lnTo>
                      <a:pt x="1" y="349"/>
                    </a:lnTo>
                    <a:lnTo>
                      <a:pt x="1" y="697"/>
                    </a:lnTo>
                    <a:lnTo>
                      <a:pt x="20" y="1045"/>
                    </a:lnTo>
                    <a:lnTo>
                      <a:pt x="40" y="1393"/>
                    </a:lnTo>
                    <a:lnTo>
                      <a:pt x="97" y="1741"/>
                    </a:lnTo>
                    <a:lnTo>
                      <a:pt x="136" y="1799"/>
                    </a:lnTo>
                    <a:lnTo>
                      <a:pt x="155" y="1857"/>
                    </a:lnTo>
                    <a:lnTo>
                      <a:pt x="213" y="1915"/>
                    </a:lnTo>
                    <a:lnTo>
                      <a:pt x="271" y="1953"/>
                    </a:lnTo>
                    <a:lnTo>
                      <a:pt x="329" y="1973"/>
                    </a:lnTo>
                    <a:lnTo>
                      <a:pt x="387" y="1992"/>
                    </a:lnTo>
                    <a:lnTo>
                      <a:pt x="523" y="1992"/>
                    </a:lnTo>
                    <a:lnTo>
                      <a:pt x="600" y="1953"/>
                    </a:lnTo>
                    <a:lnTo>
                      <a:pt x="658" y="1915"/>
                    </a:lnTo>
                    <a:lnTo>
                      <a:pt x="697" y="1876"/>
                    </a:lnTo>
                    <a:lnTo>
                      <a:pt x="735" y="1818"/>
                    </a:lnTo>
                    <a:lnTo>
                      <a:pt x="774" y="1760"/>
                    </a:lnTo>
                    <a:lnTo>
                      <a:pt x="774" y="1702"/>
                    </a:lnTo>
                    <a:lnTo>
                      <a:pt x="793" y="1625"/>
                    </a:lnTo>
                    <a:lnTo>
                      <a:pt x="774" y="1567"/>
                    </a:lnTo>
                    <a:lnTo>
                      <a:pt x="735" y="1412"/>
                    </a:lnTo>
                    <a:lnTo>
                      <a:pt x="735" y="1354"/>
                    </a:lnTo>
                    <a:lnTo>
                      <a:pt x="716" y="1296"/>
                    </a:lnTo>
                    <a:lnTo>
                      <a:pt x="735" y="1335"/>
                    </a:lnTo>
                    <a:lnTo>
                      <a:pt x="697" y="1026"/>
                    </a:lnTo>
                    <a:lnTo>
                      <a:pt x="697" y="349"/>
                    </a:lnTo>
                    <a:lnTo>
                      <a:pt x="677" y="291"/>
                    </a:lnTo>
                    <a:lnTo>
                      <a:pt x="658" y="233"/>
                    </a:lnTo>
                    <a:lnTo>
                      <a:pt x="639" y="156"/>
                    </a:lnTo>
                    <a:lnTo>
                      <a:pt x="581" y="117"/>
                    </a:lnTo>
                    <a:lnTo>
                      <a:pt x="542" y="59"/>
                    </a:lnTo>
                    <a:lnTo>
                      <a:pt x="484" y="40"/>
                    </a:lnTo>
                    <a:lnTo>
                      <a:pt x="407" y="20"/>
                    </a:lnTo>
                    <a:lnTo>
                      <a:pt x="349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69"/>
              <p:cNvSpPr/>
              <p:nvPr/>
            </p:nvSpPr>
            <p:spPr>
              <a:xfrm>
                <a:off x="4639850" y="-3189700"/>
                <a:ext cx="19350" cy="63825"/>
              </a:xfrm>
              <a:custGeom>
                <a:rect b="b" l="l" r="r" t="t"/>
                <a:pathLst>
                  <a:path extrusionOk="0" h="2553" w="774">
                    <a:moveTo>
                      <a:pt x="329" y="1"/>
                    </a:moveTo>
                    <a:lnTo>
                      <a:pt x="271" y="20"/>
                    </a:lnTo>
                    <a:lnTo>
                      <a:pt x="213" y="40"/>
                    </a:lnTo>
                    <a:lnTo>
                      <a:pt x="155" y="78"/>
                    </a:lnTo>
                    <a:lnTo>
                      <a:pt x="97" y="117"/>
                    </a:lnTo>
                    <a:lnTo>
                      <a:pt x="58" y="156"/>
                    </a:lnTo>
                    <a:lnTo>
                      <a:pt x="19" y="214"/>
                    </a:lnTo>
                    <a:lnTo>
                      <a:pt x="0" y="291"/>
                    </a:lnTo>
                    <a:lnTo>
                      <a:pt x="0" y="349"/>
                    </a:lnTo>
                    <a:lnTo>
                      <a:pt x="0" y="852"/>
                    </a:lnTo>
                    <a:lnTo>
                      <a:pt x="0" y="1335"/>
                    </a:lnTo>
                    <a:lnTo>
                      <a:pt x="39" y="1818"/>
                    </a:lnTo>
                    <a:lnTo>
                      <a:pt x="97" y="2301"/>
                    </a:lnTo>
                    <a:lnTo>
                      <a:pt x="116" y="2359"/>
                    </a:lnTo>
                    <a:lnTo>
                      <a:pt x="155" y="2417"/>
                    </a:lnTo>
                    <a:lnTo>
                      <a:pt x="193" y="2475"/>
                    </a:lnTo>
                    <a:lnTo>
                      <a:pt x="251" y="2514"/>
                    </a:lnTo>
                    <a:lnTo>
                      <a:pt x="329" y="2533"/>
                    </a:lnTo>
                    <a:lnTo>
                      <a:pt x="387" y="2553"/>
                    </a:lnTo>
                    <a:lnTo>
                      <a:pt x="464" y="2553"/>
                    </a:lnTo>
                    <a:lnTo>
                      <a:pt x="522" y="2533"/>
                    </a:lnTo>
                    <a:lnTo>
                      <a:pt x="599" y="2514"/>
                    </a:lnTo>
                    <a:lnTo>
                      <a:pt x="638" y="2475"/>
                    </a:lnTo>
                    <a:lnTo>
                      <a:pt x="696" y="2437"/>
                    </a:lnTo>
                    <a:lnTo>
                      <a:pt x="735" y="2379"/>
                    </a:lnTo>
                    <a:lnTo>
                      <a:pt x="773" y="2263"/>
                    </a:lnTo>
                    <a:lnTo>
                      <a:pt x="773" y="2108"/>
                    </a:lnTo>
                    <a:lnTo>
                      <a:pt x="754" y="2108"/>
                    </a:lnTo>
                    <a:lnTo>
                      <a:pt x="754" y="2050"/>
                    </a:lnTo>
                    <a:lnTo>
                      <a:pt x="735" y="1915"/>
                    </a:lnTo>
                    <a:lnTo>
                      <a:pt x="715" y="1721"/>
                    </a:lnTo>
                    <a:lnTo>
                      <a:pt x="696" y="1258"/>
                    </a:lnTo>
                    <a:lnTo>
                      <a:pt x="677" y="349"/>
                    </a:lnTo>
                    <a:lnTo>
                      <a:pt x="677" y="291"/>
                    </a:lnTo>
                    <a:lnTo>
                      <a:pt x="657" y="233"/>
                    </a:lnTo>
                    <a:lnTo>
                      <a:pt x="619" y="156"/>
                    </a:lnTo>
                    <a:lnTo>
                      <a:pt x="580" y="117"/>
                    </a:lnTo>
                    <a:lnTo>
                      <a:pt x="522" y="59"/>
                    </a:lnTo>
                    <a:lnTo>
                      <a:pt x="464" y="40"/>
                    </a:lnTo>
                    <a:lnTo>
                      <a:pt x="406" y="20"/>
                    </a:lnTo>
                    <a:lnTo>
                      <a:pt x="3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69"/>
              <p:cNvSpPr/>
              <p:nvPr/>
            </p:nvSpPr>
            <p:spPr>
              <a:xfrm>
                <a:off x="4782900" y="-3182450"/>
                <a:ext cx="17425" cy="38225"/>
              </a:xfrm>
              <a:custGeom>
                <a:rect b="b" l="l" r="r" t="t"/>
                <a:pathLst>
                  <a:path extrusionOk="0" h="1529" w="697">
                    <a:moveTo>
                      <a:pt x="290" y="1"/>
                    </a:moveTo>
                    <a:lnTo>
                      <a:pt x="213" y="20"/>
                    </a:lnTo>
                    <a:lnTo>
                      <a:pt x="155" y="59"/>
                    </a:lnTo>
                    <a:lnTo>
                      <a:pt x="116" y="98"/>
                    </a:lnTo>
                    <a:lnTo>
                      <a:pt x="58" y="156"/>
                    </a:lnTo>
                    <a:lnTo>
                      <a:pt x="39" y="214"/>
                    </a:lnTo>
                    <a:lnTo>
                      <a:pt x="19" y="272"/>
                    </a:lnTo>
                    <a:lnTo>
                      <a:pt x="0" y="349"/>
                    </a:lnTo>
                    <a:lnTo>
                      <a:pt x="0" y="1180"/>
                    </a:lnTo>
                    <a:lnTo>
                      <a:pt x="19" y="1238"/>
                    </a:lnTo>
                    <a:lnTo>
                      <a:pt x="39" y="1315"/>
                    </a:lnTo>
                    <a:lnTo>
                      <a:pt x="58" y="1373"/>
                    </a:lnTo>
                    <a:lnTo>
                      <a:pt x="97" y="1412"/>
                    </a:lnTo>
                    <a:lnTo>
                      <a:pt x="155" y="1470"/>
                    </a:lnTo>
                    <a:lnTo>
                      <a:pt x="213" y="1489"/>
                    </a:lnTo>
                    <a:lnTo>
                      <a:pt x="290" y="1509"/>
                    </a:lnTo>
                    <a:lnTo>
                      <a:pt x="348" y="1528"/>
                    </a:lnTo>
                    <a:lnTo>
                      <a:pt x="425" y="1509"/>
                    </a:lnTo>
                    <a:lnTo>
                      <a:pt x="483" y="1489"/>
                    </a:lnTo>
                    <a:lnTo>
                      <a:pt x="541" y="1470"/>
                    </a:lnTo>
                    <a:lnTo>
                      <a:pt x="599" y="1412"/>
                    </a:lnTo>
                    <a:lnTo>
                      <a:pt x="638" y="1373"/>
                    </a:lnTo>
                    <a:lnTo>
                      <a:pt x="677" y="1315"/>
                    </a:lnTo>
                    <a:lnTo>
                      <a:pt x="696" y="1238"/>
                    </a:lnTo>
                    <a:lnTo>
                      <a:pt x="696" y="1180"/>
                    </a:lnTo>
                    <a:lnTo>
                      <a:pt x="696" y="349"/>
                    </a:lnTo>
                    <a:lnTo>
                      <a:pt x="696" y="272"/>
                    </a:lnTo>
                    <a:lnTo>
                      <a:pt x="677" y="214"/>
                    </a:lnTo>
                    <a:lnTo>
                      <a:pt x="638" y="156"/>
                    </a:lnTo>
                    <a:lnTo>
                      <a:pt x="599" y="98"/>
                    </a:lnTo>
                    <a:lnTo>
                      <a:pt x="541" y="59"/>
                    </a:lnTo>
                    <a:lnTo>
                      <a:pt x="483" y="20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69"/>
              <p:cNvSpPr/>
              <p:nvPr/>
            </p:nvSpPr>
            <p:spPr>
              <a:xfrm>
                <a:off x="4963625" y="-3203225"/>
                <a:ext cx="19375" cy="63350"/>
              </a:xfrm>
              <a:custGeom>
                <a:rect b="b" l="l" r="r" t="t"/>
                <a:pathLst>
                  <a:path extrusionOk="0" h="2534" w="775">
                    <a:moveTo>
                      <a:pt x="368" y="1"/>
                    </a:moveTo>
                    <a:lnTo>
                      <a:pt x="291" y="20"/>
                    </a:lnTo>
                    <a:lnTo>
                      <a:pt x="233" y="59"/>
                    </a:lnTo>
                    <a:lnTo>
                      <a:pt x="194" y="97"/>
                    </a:lnTo>
                    <a:lnTo>
                      <a:pt x="136" y="155"/>
                    </a:lnTo>
                    <a:lnTo>
                      <a:pt x="117" y="213"/>
                    </a:lnTo>
                    <a:lnTo>
                      <a:pt x="98" y="271"/>
                    </a:lnTo>
                    <a:lnTo>
                      <a:pt x="78" y="349"/>
                    </a:lnTo>
                    <a:lnTo>
                      <a:pt x="78" y="1257"/>
                    </a:lnTo>
                    <a:lnTo>
                      <a:pt x="40" y="1683"/>
                    </a:lnTo>
                    <a:lnTo>
                      <a:pt x="20" y="1915"/>
                    </a:lnTo>
                    <a:lnTo>
                      <a:pt x="20" y="2011"/>
                    </a:lnTo>
                    <a:lnTo>
                      <a:pt x="1" y="2088"/>
                    </a:lnTo>
                    <a:lnTo>
                      <a:pt x="1" y="2108"/>
                    </a:lnTo>
                    <a:lnTo>
                      <a:pt x="1" y="2243"/>
                    </a:lnTo>
                    <a:lnTo>
                      <a:pt x="40" y="2359"/>
                    </a:lnTo>
                    <a:lnTo>
                      <a:pt x="78" y="2417"/>
                    </a:lnTo>
                    <a:lnTo>
                      <a:pt x="117" y="2475"/>
                    </a:lnTo>
                    <a:lnTo>
                      <a:pt x="175" y="2494"/>
                    </a:lnTo>
                    <a:lnTo>
                      <a:pt x="252" y="2533"/>
                    </a:lnTo>
                    <a:lnTo>
                      <a:pt x="368" y="2533"/>
                    </a:lnTo>
                    <a:lnTo>
                      <a:pt x="446" y="2514"/>
                    </a:lnTo>
                    <a:lnTo>
                      <a:pt x="504" y="2494"/>
                    </a:lnTo>
                    <a:lnTo>
                      <a:pt x="562" y="2456"/>
                    </a:lnTo>
                    <a:lnTo>
                      <a:pt x="620" y="2417"/>
                    </a:lnTo>
                    <a:lnTo>
                      <a:pt x="658" y="2359"/>
                    </a:lnTo>
                    <a:lnTo>
                      <a:pt x="678" y="2282"/>
                    </a:lnTo>
                    <a:lnTo>
                      <a:pt x="736" y="1799"/>
                    </a:lnTo>
                    <a:lnTo>
                      <a:pt x="755" y="1315"/>
                    </a:lnTo>
                    <a:lnTo>
                      <a:pt x="774" y="832"/>
                    </a:lnTo>
                    <a:lnTo>
                      <a:pt x="774" y="349"/>
                    </a:lnTo>
                    <a:lnTo>
                      <a:pt x="774" y="271"/>
                    </a:lnTo>
                    <a:lnTo>
                      <a:pt x="755" y="213"/>
                    </a:lnTo>
                    <a:lnTo>
                      <a:pt x="716" y="155"/>
                    </a:lnTo>
                    <a:lnTo>
                      <a:pt x="678" y="97"/>
                    </a:lnTo>
                    <a:lnTo>
                      <a:pt x="620" y="59"/>
                    </a:lnTo>
                    <a:lnTo>
                      <a:pt x="562" y="20"/>
                    </a:lnTo>
                    <a:lnTo>
                      <a:pt x="5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69"/>
              <p:cNvSpPr/>
              <p:nvPr/>
            </p:nvSpPr>
            <p:spPr>
              <a:xfrm>
                <a:off x="5076725" y="-3214825"/>
                <a:ext cx="26600" cy="61400"/>
              </a:xfrm>
              <a:custGeom>
                <a:rect b="b" l="l" r="r" t="t"/>
                <a:pathLst>
                  <a:path extrusionOk="0" h="2456" w="1064">
                    <a:moveTo>
                      <a:pt x="252" y="1"/>
                    </a:moveTo>
                    <a:lnTo>
                      <a:pt x="194" y="39"/>
                    </a:lnTo>
                    <a:lnTo>
                      <a:pt x="136" y="78"/>
                    </a:lnTo>
                    <a:lnTo>
                      <a:pt x="78" y="117"/>
                    </a:lnTo>
                    <a:lnTo>
                      <a:pt x="39" y="175"/>
                    </a:lnTo>
                    <a:lnTo>
                      <a:pt x="0" y="291"/>
                    </a:lnTo>
                    <a:lnTo>
                      <a:pt x="20" y="445"/>
                    </a:lnTo>
                    <a:lnTo>
                      <a:pt x="78" y="890"/>
                    </a:lnTo>
                    <a:lnTo>
                      <a:pt x="155" y="1315"/>
                    </a:lnTo>
                    <a:lnTo>
                      <a:pt x="252" y="1760"/>
                    </a:lnTo>
                    <a:lnTo>
                      <a:pt x="387" y="2185"/>
                    </a:lnTo>
                    <a:lnTo>
                      <a:pt x="406" y="2263"/>
                    </a:lnTo>
                    <a:lnTo>
                      <a:pt x="445" y="2321"/>
                    </a:lnTo>
                    <a:lnTo>
                      <a:pt x="484" y="2359"/>
                    </a:lnTo>
                    <a:lnTo>
                      <a:pt x="542" y="2398"/>
                    </a:lnTo>
                    <a:lnTo>
                      <a:pt x="600" y="2437"/>
                    </a:lnTo>
                    <a:lnTo>
                      <a:pt x="677" y="2456"/>
                    </a:lnTo>
                    <a:lnTo>
                      <a:pt x="735" y="2456"/>
                    </a:lnTo>
                    <a:lnTo>
                      <a:pt x="812" y="2437"/>
                    </a:lnTo>
                    <a:lnTo>
                      <a:pt x="870" y="2417"/>
                    </a:lnTo>
                    <a:lnTo>
                      <a:pt x="928" y="2379"/>
                    </a:lnTo>
                    <a:lnTo>
                      <a:pt x="967" y="2321"/>
                    </a:lnTo>
                    <a:lnTo>
                      <a:pt x="1025" y="2263"/>
                    </a:lnTo>
                    <a:lnTo>
                      <a:pt x="1044" y="2205"/>
                    </a:lnTo>
                    <a:lnTo>
                      <a:pt x="1064" y="2147"/>
                    </a:lnTo>
                    <a:lnTo>
                      <a:pt x="1064" y="2069"/>
                    </a:lnTo>
                    <a:lnTo>
                      <a:pt x="1044" y="2011"/>
                    </a:lnTo>
                    <a:lnTo>
                      <a:pt x="928" y="1586"/>
                    </a:lnTo>
                    <a:lnTo>
                      <a:pt x="832" y="1141"/>
                    </a:lnTo>
                    <a:lnTo>
                      <a:pt x="754" y="697"/>
                    </a:lnTo>
                    <a:lnTo>
                      <a:pt x="677" y="252"/>
                    </a:lnTo>
                    <a:lnTo>
                      <a:pt x="658" y="194"/>
                    </a:lnTo>
                    <a:lnTo>
                      <a:pt x="619" y="136"/>
                    </a:lnTo>
                    <a:lnTo>
                      <a:pt x="580" y="78"/>
                    </a:lnTo>
                    <a:lnTo>
                      <a:pt x="522" y="39"/>
                    </a:lnTo>
                    <a:lnTo>
                      <a:pt x="445" y="20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69"/>
              <p:cNvSpPr/>
              <p:nvPr/>
            </p:nvSpPr>
            <p:spPr>
              <a:xfrm>
                <a:off x="5234275" y="-3247200"/>
                <a:ext cx="19350" cy="58975"/>
              </a:xfrm>
              <a:custGeom>
                <a:rect b="b" l="l" r="r" t="t"/>
                <a:pathLst>
                  <a:path extrusionOk="0" h="2359" w="774">
                    <a:moveTo>
                      <a:pt x="232" y="1"/>
                    </a:moveTo>
                    <a:lnTo>
                      <a:pt x="174" y="39"/>
                    </a:lnTo>
                    <a:lnTo>
                      <a:pt x="116" y="78"/>
                    </a:lnTo>
                    <a:lnTo>
                      <a:pt x="78" y="117"/>
                    </a:lnTo>
                    <a:lnTo>
                      <a:pt x="39" y="175"/>
                    </a:lnTo>
                    <a:lnTo>
                      <a:pt x="20" y="233"/>
                    </a:lnTo>
                    <a:lnTo>
                      <a:pt x="0" y="291"/>
                    </a:lnTo>
                    <a:lnTo>
                      <a:pt x="0" y="445"/>
                    </a:lnTo>
                    <a:lnTo>
                      <a:pt x="20" y="542"/>
                    </a:lnTo>
                    <a:lnTo>
                      <a:pt x="20" y="581"/>
                    </a:lnTo>
                    <a:lnTo>
                      <a:pt x="39" y="793"/>
                    </a:lnTo>
                    <a:lnTo>
                      <a:pt x="58" y="1199"/>
                    </a:lnTo>
                    <a:lnTo>
                      <a:pt x="78" y="2011"/>
                    </a:lnTo>
                    <a:lnTo>
                      <a:pt x="78" y="2069"/>
                    </a:lnTo>
                    <a:lnTo>
                      <a:pt x="97" y="2146"/>
                    </a:lnTo>
                    <a:lnTo>
                      <a:pt x="136" y="2204"/>
                    </a:lnTo>
                    <a:lnTo>
                      <a:pt x="174" y="2262"/>
                    </a:lnTo>
                    <a:lnTo>
                      <a:pt x="232" y="2301"/>
                    </a:lnTo>
                    <a:lnTo>
                      <a:pt x="290" y="2340"/>
                    </a:lnTo>
                    <a:lnTo>
                      <a:pt x="348" y="2359"/>
                    </a:lnTo>
                    <a:lnTo>
                      <a:pt x="426" y="2359"/>
                    </a:lnTo>
                    <a:lnTo>
                      <a:pt x="503" y="2340"/>
                    </a:lnTo>
                    <a:lnTo>
                      <a:pt x="561" y="2320"/>
                    </a:lnTo>
                    <a:lnTo>
                      <a:pt x="619" y="2301"/>
                    </a:lnTo>
                    <a:lnTo>
                      <a:pt x="677" y="2243"/>
                    </a:lnTo>
                    <a:lnTo>
                      <a:pt x="716" y="2204"/>
                    </a:lnTo>
                    <a:lnTo>
                      <a:pt x="754" y="2146"/>
                    </a:lnTo>
                    <a:lnTo>
                      <a:pt x="774" y="2088"/>
                    </a:lnTo>
                    <a:lnTo>
                      <a:pt x="774" y="2011"/>
                    </a:lnTo>
                    <a:lnTo>
                      <a:pt x="774" y="1566"/>
                    </a:lnTo>
                    <a:lnTo>
                      <a:pt x="754" y="1122"/>
                    </a:lnTo>
                    <a:lnTo>
                      <a:pt x="716" y="697"/>
                    </a:lnTo>
                    <a:lnTo>
                      <a:pt x="677" y="252"/>
                    </a:lnTo>
                    <a:lnTo>
                      <a:pt x="638" y="194"/>
                    </a:lnTo>
                    <a:lnTo>
                      <a:pt x="619" y="136"/>
                    </a:lnTo>
                    <a:lnTo>
                      <a:pt x="561" y="78"/>
                    </a:lnTo>
                    <a:lnTo>
                      <a:pt x="503" y="39"/>
                    </a:lnTo>
                    <a:lnTo>
                      <a:pt x="445" y="20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69"/>
              <p:cNvSpPr/>
              <p:nvPr/>
            </p:nvSpPr>
            <p:spPr>
              <a:xfrm>
                <a:off x="4352300" y="-4463600"/>
                <a:ext cx="630700" cy="1199025"/>
              </a:xfrm>
              <a:custGeom>
                <a:rect b="b" l="l" r="r" t="t"/>
                <a:pathLst>
                  <a:path extrusionOk="0" h="47961" w="25228">
                    <a:moveTo>
                      <a:pt x="23565" y="0"/>
                    </a:moveTo>
                    <a:lnTo>
                      <a:pt x="23487" y="19"/>
                    </a:lnTo>
                    <a:lnTo>
                      <a:pt x="22018" y="599"/>
                    </a:lnTo>
                    <a:lnTo>
                      <a:pt x="20549" y="1160"/>
                    </a:lnTo>
                    <a:lnTo>
                      <a:pt x="17611" y="2300"/>
                    </a:lnTo>
                    <a:lnTo>
                      <a:pt x="16142" y="2880"/>
                    </a:lnTo>
                    <a:lnTo>
                      <a:pt x="14692" y="3480"/>
                    </a:lnTo>
                    <a:lnTo>
                      <a:pt x="13242" y="4118"/>
                    </a:lnTo>
                    <a:lnTo>
                      <a:pt x="11811" y="4794"/>
                    </a:lnTo>
                    <a:lnTo>
                      <a:pt x="10903" y="5239"/>
                    </a:lnTo>
                    <a:lnTo>
                      <a:pt x="9994" y="5703"/>
                    </a:lnTo>
                    <a:lnTo>
                      <a:pt x="9105" y="6186"/>
                    </a:lnTo>
                    <a:lnTo>
                      <a:pt x="8216" y="6689"/>
                    </a:lnTo>
                    <a:lnTo>
                      <a:pt x="7346" y="7191"/>
                    </a:lnTo>
                    <a:lnTo>
                      <a:pt x="6495" y="7752"/>
                    </a:lnTo>
                    <a:lnTo>
                      <a:pt x="5645" y="8312"/>
                    </a:lnTo>
                    <a:lnTo>
                      <a:pt x="4833" y="8912"/>
                    </a:lnTo>
                    <a:lnTo>
                      <a:pt x="4195" y="9414"/>
                    </a:lnTo>
                    <a:lnTo>
                      <a:pt x="3557" y="9936"/>
                    </a:lnTo>
                    <a:lnTo>
                      <a:pt x="2938" y="10478"/>
                    </a:lnTo>
                    <a:lnTo>
                      <a:pt x="2359" y="11077"/>
                    </a:lnTo>
                    <a:lnTo>
                      <a:pt x="2088" y="11367"/>
                    </a:lnTo>
                    <a:lnTo>
                      <a:pt x="1817" y="11676"/>
                    </a:lnTo>
                    <a:lnTo>
                      <a:pt x="1566" y="12005"/>
                    </a:lnTo>
                    <a:lnTo>
                      <a:pt x="1315" y="12333"/>
                    </a:lnTo>
                    <a:lnTo>
                      <a:pt x="1083" y="12662"/>
                    </a:lnTo>
                    <a:lnTo>
                      <a:pt x="870" y="13010"/>
                    </a:lnTo>
                    <a:lnTo>
                      <a:pt x="677" y="13377"/>
                    </a:lnTo>
                    <a:lnTo>
                      <a:pt x="503" y="13744"/>
                    </a:lnTo>
                    <a:lnTo>
                      <a:pt x="387" y="13957"/>
                    </a:lnTo>
                    <a:lnTo>
                      <a:pt x="309" y="14189"/>
                    </a:lnTo>
                    <a:lnTo>
                      <a:pt x="174" y="14653"/>
                    </a:lnTo>
                    <a:lnTo>
                      <a:pt x="77" y="15117"/>
                    </a:lnTo>
                    <a:lnTo>
                      <a:pt x="19" y="15562"/>
                    </a:lnTo>
                    <a:lnTo>
                      <a:pt x="0" y="16026"/>
                    </a:lnTo>
                    <a:lnTo>
                      <a:pt x="19" y="16509"/>
                    </a:lnTo>
                    <a:lnTo>
                      <a:pt x="58" y="16992"/>
                    </a:lnTo>
                    <a:lnTo>
                      <a:pt x="97" y="17475"/>
                    </a:lnTo>
                    <a:lnTo>
                      <a:pt x="174" y="18171"/>
                    </a:lnTo>
                    <a:lnTo>
                      <a:pt x="290" y="18867"/>
                    </a:lnTo>
                    <a:lnTo>
                      <a:pt x="522" y="20278"/>
                    </a:lnTo>
                    <a:lnTo>
                      <a:pt x="793" y="21651"/>
                    </a:lnTo>
                    <a:lnTo>
                      <a:pt x="1083" y="23043"/>
                    </a:lnTo>
                    <a:lnTo>
                      <a:pt x="1469" y="24841"/>
                    </a:lnTo>
                    <a:lnTo>
                      <a:pt x="1895" y="26638"/>
                    </a:lnTo>
                    <a:lnTo>
                      <a:pt x="2339" y="28417"/>
                    </a:lnTo>
                    <a:lnTo>
                      <a:pt x="2784" y="30215"/>
                    </a:lnTo>
                    <a:lnTo>
                      <a:pt x="3267" y="31993"/>
                    </a:lnTo>
                    <a:lnTo>
                      <a:pt x="3750" y="33772"/>
                    </a:lnTo>
                    <a:lnTo>
                      <a:pt x="4717" y="37329"/>
                    </a:lnTo>
                    <a:lnTo>
                      <a:pt x="5664" y="40692"/>
                    </a:lnTo>
                    <a:lnTo>
                      <a:pt x="6611" y="44036"/>
                    </a:lnTo>
                    <a:lnTo>
                      <a:pt x="7153" y="45873"/>
                    </a:lnTo>
                    <a:lnTo>
                      <a:pt x="7404" y="46781"/>
                    </a:lnTo>
                    <a:lnTo>
                      <a:pt x="7617" y="47709"/>
                    </a:lnTo>
                    <a:lnTo>
                      <a:pt x="7636" y="47787"/>
                    </a:lnTo>
                    <a:lnTo>
                      <a:pt x="7675" y="47845"/>
                    </a:lnTo>
                    <a:lnTo>
                      <a:pt x="7733" y="47883"/>
                    </a:lnTo>
                    <a:lnTo>
                      <a:pt x="7771" y="47922"/>
                    </a:lnTo>
                    <a:lnTo>
                      <a:pt x="7829" y="47941"/>
                    </a:lnTo>
                    <a:lnTo>
                      <a:pt x="7907" y="47961"/>
                    </a:lnTo>
                    <a:lnTo>
                      <a:pt x="8023" y="47941"/>
                    </a:lnTo>
                    <a:lnTo>
                      <a:pt x="8139" y="47883"/>
                    </a:lnTo>
                    <a:lnTo>
                      <a:pt x="8197" y="47845"/>
                    </a:lnTo>
                    <a:lnTo>
                      <a:pt x="8235" y="47787"/>
                    </a:lnTo>
                    <a:lnTo>
                      <a:pt x="8274" y="47729"/>
                    </a:lnTo>
                    <a:lnTo>
                      <a:pt x="8293" y="47671"/>
                    </a:lnTo>
                    <a:lnTo>
                      <a:pt x="8293" y="47593"/>
                    </a:lnTo>
                    <a:lnTo>
                      <a:pt x="8293" y="47516"/>
                    </a:lnTo>
                    <a:lnTo>
                      <a:pt x="8042" y="46453"/>
                    </a:lnTo>
                    <a:lnTo>
                      <a:pt x="7771" y="45390"/>
                    </a:lnTo>
                    <a:lnTo>
                      <a:pt x="7481" y="44326"/>
                    </a:lnTo>
                    <a:lnTo>
                      <a:pt x="7172" y="43263"/>
                    </a:lnTo>
                    <a:lnTo>
                      <a:pt x="6534" y="41156"/>
                    </a:lnTo>
                    <a:lnTo>
                      <a:pt x="5915" y="39049"/>
                    </a:lnTo>
                    <a:lnTo>
                      <a:pt x="4949" y="35589"/>
                    </a:lnTo>
                    <a:lnTo>
                      <a:pt x="4021" y="32128"/>
                    </a:lnTo>
                    <a:lnTo>
                      <a:pt x="3557" y="30408"/>
                    </a:lnTo>
                    <a:lnTo>
                      <a:pt x="3112" y="28668"/>
                    </a:lnTo>
                    <a:lnTo>
                      <a:pt x="2687" y="26928"/>
                    </a:lnTo>
                    <a:lnTo>
                      <a:pt x="2262" y="25189"/>
                    </a:lnTo>
                    <a:lnTo>
                      <a:pt x="1914" y="23642"/>
                    </a:lnTo>
                    <a:lnTo>
                      <a:pt x="1585" y="22096"/>
                    </a:lnTo>
                    <a:lnTo>
                      <a:pt x="1276" y="20549"/>
                    </a:lnTo>
                    <a:lnTo>
                      <a:pt x="1005" y="18983"/>
                    </a:lnTo>
                    <a:lnTo>
                      <a:pt x="851" y="18036"/>
                    </a:lnTo>
                    <a:lnTo>
                      <a:pt x="773" y="17553"/>
                    </a:lnTo>
                    <a:lnTo>
                      <a:pt x="715" y="17069"/>
                    </a:lnTo>
                    <a:lnTo>
                      <a:pt x="677" y="16567"/>
                    </a:lnTo>
                    <a:lnTo>
                      <a:pt x="657" y="16084"/>
                    </a:lnTo>
                    <a:lnTo>
                      <a:pt x="677" y="15600"/>
                    </a:lnTo>
                    <a:lnTo>
                      <a:pt x="735" y="15136"/>
                    </a:lnTo>
                    <a:lnTo>
                      <a:pt x="812" y="14788"/>
                    </a:lnTo>
                    <a:lnTo>
                      <a:pt x="909" y="14460"/>
                    </a:lnTo>
                    <a:lnTo>
                      <a:pt x="1044" y="14131"/>
                    </a:lnTo>
                    <a:lnTo>
                      <a:pt x="1179" y="13802"/>
                    </a:lnTo>
                    <a:lnTo>
                      <a:pt x="1353" y="13474"/>
                    </a:lnTo>
                    <a:lnTo>
                      <a:pt x="1547" y="13165"/>
                    </a:lnTo>
                    <a:lnTo>
                      <a:pt x="1740" y="12855"/>
                    </a:lnTo>
                    <a:lnTo>
                      <a:pt x="1972" y="12565"/>
                    </a:lnTo>
                    <a:lnTo>
                      <a:pt x="2204" y="12275"/>
                    </a:lnTo>
                    <a:lnTo>
                      <a:pt x="2436" y="11985"/>
                    </a:lnTo>
                    <a:lnTo>
                      <a:pt x="2938" y="11463"/>
                    </a:lnTo>
                    <a:lnTo>
                      <a:pt x="3460" y="10961"/>
                    </a:lnTo>
                    <a:lnTo>
                      <a:pt x="3982" y="10497"/>
                    </a:lnTo>
                    <a:lnTo>
                      <a:pt x="4717" y="9878"/>
                    </a:lnTo>
                    <a:lnTo>
                      <a:pt x="5471" y="9298"/>
                    </a:lnTo>
                    <a:lnTo>
                      <a:pt x="6244" y="8738"/>
                    </a:lnTo>
                    <a:lnTo>
                      <a:pt x="7056" y="8196"/>
                    </a:lnTo>
                    <a:lnTo>
                      <a:pt x="7868" y="7694"/>
                    </a:lnTo>
                    <a:lnTo>
                      <a:pt x="8699" y="7211"/>
                    </a:lnTo>
                    <a:lnTo>
                      <a:pt x="9530" y="6727"/>
                    </a:lnTo>
                    <a:lnTo>
                      <a:pt x="10381" y="6283"/>
                    </a:lnTo>
                    <a:lnTo>
                      <a:pt x="11193" y="5877"/>
                    </a:lnTo>
                    <a:lnTo>
                      <a:pt x="12005" y="5471"/>
                    </a:lnTo>
                    <a:lnTo>
                      <a:pt x="12817" y="5084"/>
                    </a:lnTo>
                    <a:lnTo>
                      <a:pt x="13648" y="4717"/>
                    </a:lnTo>
                    <a:lnTo>
                      <a:pt x="15291" y="4002"/>
                    </a:lnTo>
                    <a:lnTo>
                      <a:pt x="16953" y="3306"/>
                    </a:lnTo>
                    <a:lnTo>
                      <a:pt x="18635" y="2648"/>
                    </a:lnTo>
                    <a:lnTo>
                      <a:pt x="20317" y="1991"/>
                    </a:lnTo>
                    <a:lnTo>
                      <a:pt x="21999" y="1334"/>
                    </a:lnTo>
                    <a:lnTo>
                      <a:pt x="23373" y="797"/>
                    </a:lnTo>
                    <a:lnTo>
                      <a:pt x="23449" y="1025"/>
                    </a:lnTo>
                    <a:lnTo>
                      <a:pt x="23623" y="1624"/>
                    </a:lnTo>
                    <a:lnTo>
                      <a:pt x="23777" y="2242"/>
                    </a:lnTo>
                    <a:lnTo>
                      <a:pt x="23893" y="2842"/>
                    </a:lnTo>
                    <a:lnTo>
                      <a:pt x="24029" y="3460"/>
                    </a:lnTo>
                    <a:lnTo>
                      <a:pt x="24183" y="4060"/>
                    </a:lnTo>
                    <a:lnTo>
                      <a:pt x="24338" y="4659"/>
                    </a:lnTo>
                    <a:lnTo>
                      <a:pt x="24436" y="4934"/>
                    </a:lnTo>
                    <a:lnTo>
                      <a:pt x="22888" y="5471"/>
                    </a:lnTo>
                    <a:lnTo>
                      <a:pt x="20994" y="6128"/>
                    </a:lnTo>
                    <a:lnTo>
                      <a:pt x="19119" y="6843"/>
                    </a:lnTo>
                    <a:lnTo>
                      <a:pt x="18171" y="7211"/>
                    </a:lnTo>
                    <a:lnTo>
                      <a:pt x="17243" y="7597"/>
                    </a:lnTo>
                    <a:lnTo>
                      <a:pt x="16316" y="7984"/>
                    </a:lnTo>
                    <a:lnTo>
                      <a:pt x="15388" y="8390"/>
                    </a:lnTo>
                    <a:lnTo>
                      <a:pt x="14479" y="8815"/>
                    </a:lnTo>
                    <a:lnTo>
                      <a:pt x="13590" y="9260"/>
                    </a:lnTo>
                    <a:lnTo>
                      <a:pt x="12681" y="9704"/>
                    </a:lnTo>
                    <a:lnTo>
                      <a:pt x="11811" y="10188"/>
                    </a:lnTo>
                    <a:lnTo>
                      <a:pt x="10942" y="10671"/>
                    </a:lnTo>
                    <a:lnTo>
                      <a:pt x="10072" y="11193"/>
                    </a:lnTo>
                    <a:lnTo>
                      <a:pt x="9395" y="11618"/>
                    </a:lnTo>
                    <a:lnTo>
                      <a:pt x="8738" y="12063"/>
                    </a:lnTo>
                    <a:lnTo>
                      <a:pt x="8061" y="12546"/>
                    </a:lnTo>
                    <a:lnTo>
                      <a:pt x="7423" y="13049"/>
                    </a:lnTo>
                    <a:lnTo>
                      <a:pt x="7114" y="13300"/>
                    </a:lnTo>
                    <a:lnTo>
                      <a:pt x="6824" y="13570"/>
                    </a:lnTo>
                    <a:lnTo>
                      <a:pt x="6534" y="13860"/>
                    </a:lnTo>
                    <a:lnTo>
                      <a:pt x="6244" y="14150"/>
                    </a:lnTo>
                    <a:lnTo>
                      <a:pt x="5973" y="14440"/>
                    </a:lnTo>
                    <a:lnTo>
                      <a:pt x="5722" y="14750"/>
                    </a:lnTo>
                    <a:lnTo>
                      <a:pt x="5471" y="15059"/>
                    </a:lnTo>
                    <a:lnTo>
                      <a:pt x="5239" y="15388"/>
                    </a:lnTo>
                    <a:lnTo>
                      <a:pt x="5104" y="15620"/>
                    </a:lnTo>
                    <a:lnTo>
                      <a:pt x="4968" y="15852"/>
                    </a:lnTo>
                    <a:lnTo>
                      <a:pt x="4852" y="16064"/>
                    </a:lnTo>
                    <a:lnTo>
                      <a:pt x="4756" y="16296"/>
                    </a:lnTo>
                    <a:lnTo>
                      <a:pt x="4659" y="16528"/>
                    </a:lnTo>
                    <a:lnTo>
                      <a:pt x="4582" y="16760"/>
                    </a:lnTo>
                    <a:lnTo>
                      <a:pt x="4524" y="16992"/>
                    </a:lnTo>
                    <a:lnTo>
                      <a:pt x="4466" y="17243"/>
                    </a:lnTo>
                    <a:lnTo>
                      <a:pt x="4388" y="17707"/>
                    </a:lnTo>
                    <a:lnTo>
                      <a:pt x="4350" y="18210"/>
                    </a:lnTo>
                    <a:lnTo>
                      <a:pt x="4369" y="18713"/>
                    </a:lnTo>
                    <a:lnTo>
                      <a:pt x="4408" y="19235"/>
                    </a:lnTo>
                    <a:lnTo>
                      <a:pt x="4485" y="19679"/>
                    </a:lnTo>
                    <a:lnTo>
                      <a:pt x="4562" y="20143"/>
                    </a:lnTo>
                    <a:lnTo>
                      <a:pt x="4659" y="20588"/>
                    </a:lnTo>
                    <a:lnTo>
                      <a:pt x="4775" y="21032"/>
                    </a:lnTo>
                    <a:lnTo>
                      <a:pt x="5007" y="21922"/>
                    </a:lnTo>
                    <a:lnTo>
                      <a:pt x="5258" y="22811"/>
                    </a:lnTo>
                    <a:lnTo>
                      <a:pt x="5664" y="24106"/>
                    </a:lnTo>
                    <a:lnTo>
                      <a:pt x="6070" y="25401"/>
                    </a:lnTo>
                    <a:lnTo>
                      <a:pt x="6495" y="26696"/>
                    </a:lnTo>
                    <a:lnTo>
                      <a:pt x="6940" y="27972"/>
                    </a:lnTo>
                    <a:lnTo>
                      <a:pt x="7965" y="30911"/>
                    </a:lnTo>
                    <a:lnTo>
                      <a:pt x="9028" y="33830"/>
                    </a:lnTo>
                    <a:lnTo>
                      <a:pt x="10110" y="36749"/>
                    </a:lnTo>
                    <a:lnTo>
                      <a:pt x="11212" y="39648"/>
                    </a:lnTo>
                    <a:lnTo>
                      <a:pt x="11947" y="41601"/>
                    </a:lnTo>
                    <a:lnTo>
                      <a:pt x="12701" y="43572"/>
                    </a:lnTo>
                    <a:lnTo>
                      <a:pt x="13068" y="44539"/>
                    </a:lnTo>
                    <a:lnTo>
                      <a:pt x="13474" y="45506"/>
                    </a:lnTo>
                    <a:lnTo>
                      <a:pt x="13880" y="46472"/>
                    </a:lnTo>
                    <a:lnTo>
                      <a:pt x="14324" y="47419"/>
                    </a:lnTo>
                    <a:lnTo>
                      <a:pt x="14363" y="47477"/>
                    </a:lnTo>
                    <a:lnTo>
                      <a:pt x="14402" y="47535"/>
                    </a:lnTo>
                    <a:lnTo>
                      <a:pt x="14460" y="47574"/>
                    </a:lnTo>
                    <a:lnTo>
                      <a:pt x="14518" y="47593"/>
                    </a:lnTo>
                    <a:lnTo>
                      <a:pt x="14634" y="47593"/>
                    </a:lnTo>
                    <a:lnTo>
                      <a:pt x="14750" y="47555"/>
                    </a:lnTo>
                    <a:lnTo>
                      <a:pt x="14866" y="47458"/>
                    </a:lnTo>
                    <a:lnTo>
                      <a:pt x="14904" y="47400"/>
                    </a:lnTo>
                    <a:lnTo>
                      <a:pt x="14924" y="47342"/>
                    </a:lnTo>
                    <a:lnTo>
                      <a:pt x="14943" y="47284"/>
                    </a:lnTo>
                    <a:lnTo>
                      <a:pt x="14943" y="47207"/>
                    </a:lnTo>
                    <a:lnTo>
                      <a:pt x="14943" y="47149"/>
                    </a:lnTo>
                    <a:lnTo>
                      <a:pt x="14924" y="47071"/>
                    </a:lnTo>
                    <a:lnTo>
                      <a:pt x="14556" y="46298"/>
                    </a:lnTo>
                    <a:lnTo>
                      <a:pt x="14228" y="45525"/>
                    </a:lnTo>
                    <a:lnTo>
                      <a:pt x="13919" y="44732"/>
                    </a:lnTo>
                    <a:lnTo>
                      <a:pt x="13590" y="43959"/>
                    </a:lnTo>
                    <a:lnTo>
                      <a:pt x="12391" y="40789"/>
                    </a:lnTo>
                    <a:lnTo>
                      <a:pt x="11328" y="38024"/>
                    </a:lnTo>
                    <a:lnTo>
                      <a:pt x="10284" y="35260"/>
                    </a:lnTo>
                    <a:lnTo>
                      <a:pt x="9260" y="32476"/>
                    </a:lnTo>
                    <a:lnTo>
                      <a:pt x="8254" y="29693"/>
                    </a:lnTo>
                    <a:lnTo>
                      <a:pt x="7443" y="27334"/>
                    </a:lnTo>
                    <a:lnTo>
                      <a:pt x="7037" y="26155"/>
                    </a:lnTo>
                    <a:lnTo>
                      <a:pt x="6631" y="24976"/>
                    </a:lnTo>
                    <a:lnTo>
                      <a:pt x="6263" y="23797"/>
                    </a:lnTo>
                    <a:lnTo>
                      <a:pt x="5896" y="22598"/>
                    </a:lnTo>
                    <a:lnTo>
                      <a:pt x="5587" y="21400"/>
                    </a:lnTo>
                    <a:lnTo>
                      <a:pt x="5297" y="20182"/>
                    </a:lnTo>
                    <a:lnTo>
                      <a:pt x="5200" y="19795"/>
                    </a:lnTo>
                    <a:lnTo>
                      <a:pt x="5142" y="19389"/>
                    </a:lnTo>
                    <a:lnTo>
                      <a:pt x="5084" y="18983"/>
                    </a:lnTo>
                    <a:lnTo>
                      <a:pt x="5046" y="18577"/>
                    </a:lnTo>
                    <a:lnTo>
                      <a:pt x="5026" y="18171"/>
                    </a:lnTo>
                    <a:lnTo>
                      <a:pt x="5065" y="17765"/>
                    </a:lnTo>
                    <a:lnTo>
                      <a:pt x="5123" y="17359"/>
                    </a:lnTo>
                    <a:lnTo>
                      <a:pt x="5162" y="17166"/>
                    </a:lnTo>
                    <a:lnTo>
                      <a:pt x="5220" y="16973"/>
                    </a:lnTo>
                    <a:lnTo>
                      <a:pt x="5355" y="16625"/>
                    </a:lnTo>
                    <a:lnTo>
                      <a:pt x="5509" y="16296"/>
                    </a:lnTo>
                    <a:lnTo>
                      <a:pt x="5683" y="15987"/>
                    </a:lnTo>
                    <a:lnTo>
                      <a:pt x="5877" y="15678"/>
                    </a:lnTo>
                    <a:lnTo>
                      <a:pt x="6089" y="15368"/>
                    </a:lnTo>
                    <a:lnTo>
                      <a:pt x="6321" y="15078"/>
                    </a:lnTo>
                    <a:lnTo>
                      <a:pt x="6553" y="14808"/>
                    </a:lnTo>
                    <a:lnTo>
                      <a:pt x="6824" y="14537"/>
                    </a:lnTo>
                    <a:lnTo>
                      <a:pt x="7075" y="14266"/>
                    </a:lnTo>
                    <a:lnTo>
                      <a:pt x="7365" y="14015"/>
                    </a:lnTo>
                    <a:lnTo>
                      <a:pt x="7926" y="13532"/>
                    </a:lnTo>
                    <a:lnTo>
                      <a:pt x="8506" y="13087"/>
                    </a:lnTo>
                    <a:lnTo>
                      <a:pt x="9086" y="12662"/>
                    </a:lnTo>
                    <a:lnTo>
                      <a:pt x="9994" y="12063"/>
                    </a:lnTo>
                    <a:lnTo>
                      <a:pt x="10903" y="11483"/>
                    </a:lnTo>
                    <a:lnTo>
                      <a:pt x="11850" y="10922"/>
                    </a:lnTo>
                    <a:lnTo>
                      <a:pt x="12797" y="10400"/>
                    </a:lnTo>
                    <a:lnTo>
                      <a:pt x="13783" y="9898"/>
                    </a:lnTo>
                    <a:lnTo>
                      <a:pt x="14769" y="9414"/>
                    </a:lnTo>
                    <a:lnTo>
                      <a:pt x="15755" y="8950"/>
                    </a:lnTo>
                    <a:lnTo>
                      <a:pt x="16760" y="8506"/>
                    </a:lnTo>
                    <a:lnTo>
                      <a:pt x="17785" y="8100"/>
                    </a:lnTo>
                    <a:lnTo>
                      <a:pt x="18809" y="7694"/>
                    </a:lnTo>
                    <a:lnTo>
                      <a:pt x="19834" y="7288"/>
                    </a:lnTo>
                    <a:lnTo>
                      <a:pt x="20858" y="6921"/>
                    </a:lnTo>
                    <a:lnTo>
                      <a:pt x="22927" y="6186"/>
                    </a:lnTo>
                    <a:lnTo>
                      <a:pt x="24976" y="5490"/>
                    </a:lnTo>
                    <a:lnTo>
                      <a:pt x="25092" y="5432"/>
                    </a:lnTo>
                    <a:lnTo>
                      <a:pt x="25150" y="5374"/>
                    </a:lnTo>
                    <a:lnTo>
                      <a:pt x="25189" y="5316"/>
                    </a:lnTo>
                    <a:lnTo>
                      <a:pt x="25208" y="5258"/>
                    </a:lnTo>
                    <a:lnTo>
                      <a:pt x="25227" y="5200"/>
                    </a:lnTo>
                    <a:lnTo>
                      <a:pt x="25227" y="5142"/>
                    </a:lnTo>
                    <a:lnTo>
                      <a:pt x="25208" y="5065"/>
                    </a:lnTo>
                    <a:lnTo>
                      <a:pt x="25015" y="4466"/>
                    </a:lnTo>
                    <a:lnTo>
                      <a:pt x="24841" y="3866"/>
                    </a:lnTo>
                    <a:lnTo>
                      <a:pt x="24705" y="3267"/>
                    </a:lnTo>
                    <a:lnTo>
                      <a:pt x="24570" y="2668"/>
                    </a:lnTo>
                    <a:lnTo>
                      <a:pt x="24435" y="2049"/>
                    </a:lnTo>
                    <a:lnTo>
                      <a:pt x="24299" y="1450"/>
                    </a:lnTo>
                    <a:lnTo>
                      <a:pt x="24125" y="851"/>
                    </a:lnTo>
                    <a:lnTo>
                      <a:pt x="23913" y="251"/>
                    </a:lnTo>
                    <a:lnTo>
                      <a:pt x="23855" y="135"/>
                    </a:lnTo>
                    <a:lnTo>
                      <a:pt x="23758" y="39"/>
                    </a:lnTo>
                    <a:lnTo>
                      <a:pt x="23700" y="19"/>
                    </a:lnTo>
                    <a:lnTo>
                      <a:pt x="236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69"/>
              <p:cNvSpPr/>
              <p:nvPr/>
            </p:nvSpPr>
            <p:spPr>
              <a:xfrm>
                <a:off x="4374050" y="-4133050"/>
                <a:ext cx="114075" cy="89425"/>
              </a:xfrm>
              <a:custGeom>
                <a:rect b="b" l="l" r="r" t="t"/>
                <a:pathLst>
                  <a:path extrusionOk="0" h="3577" w="4563">
                    <a:moveTo>
                      <a:pt x="309" y="1"/>
                    </a:moveTo>
                    <a:lnTo>
                      <a:pt x="232" y="20"/>
                    </a:lnTo>
                    <a:lnTo>
                      <a:pt x="174" y="39"/>
                    </a:lnTo>
                    <a:lnTo>
                      <a:pt x="135" y="78"/>
                    </a:lnTo>
                    <a:lnTo>
                      <a:pt x="39" y="175"/>
                    </a:lnTo>
                    <a:lnTo>
                      <a:pt x="0" y="290"/>
                    </a:lnTo>
                    <a:lnTo>
                      <a:pt x="0" y="368"/>
                    </a:lnTo>
                    <a:lnTo>
                      <a:pt x="0" y="426"/>
                    </a:lnTo>
                    <a:lnTo>
                      <a:pt x="19" y="484"/>
                    </a:lnTo>
                    <a:lnTo>
                      <a:pt x="39" y="542"/>
                    </a:lnTo>
                    <a:lnTo>
                      <a:pt x="97" y="600"/>
                    </a:lnTo>
                    <a:lnTo>
                      <a:pt x="155" y="658"/>
                    </a:lnTo>
                    <a:lnTo>
                      <a:pt x="657" y="986"/>
                    </a:lnTo>
                    <a:lnTo>
                      <a:pt x="1160" y="1334"/>
                    </a:lnTo>
                    <a:lnTo>
                      <a:pt x="1624" y="1702"/>
                    </a:lnTo>
                    <a:lnTo>
                      <a:pt x="2107" y="2088"/>
                    </a:lnTo>
                    <a:lnTo>
                      <a:pt x="2571" y="2456"/>
                    </a:lnTo>
                    <a:lnTo>
                      <a:pt x="3054" y="2842"/>
                    </a:lnTo>
                    <a:lnTo>
                      <a:pt x="3538" y="3190"/>
                    </a:lnTo>
                    <a:lnTo>
                      <a:pt x="4040" y="3519"/>
                    </a:lnTo>
                    <a:lnTo>
                      <a:pt x="4118" y="3557"/>
                    </a:lnTo>
                    <a:lnTo>
                      <a:pt x="4176" y="3577"/>
                    </a:lnTo>
                    <a:lnTo>
                      <a:pt x="4253" y="3577"/>
                    </a:lnTo>
                    <a:lnTo>
                      <a:pt x="4311" y="3557"/>
                    </a:lnTo>
                    <a:lnTo>
                      <a:pt x="4369" y="3538"/>
                    </a:lnTo>
                    <a:lnTo>
                      <a:pt x="4427" y="3499"/>
                    </a:lnTo>
                    <a:lnTo>
                      <a:pt x="4504" y="3383"/>
                    </a:lnTo>
                    <a:lnTo>
                      <a:pt x="4543" y="3267"/>
                    </a:lnTo>
                    <a:lnTo>
                      <a:pt x="4562" y="3210"/>
                    </a:lnTo>
                    <a:lnTo>
                      <a:pt x="4562" y="3152"/>
                    </a:lnTo>
                    <a:lnTo>
                      <a:pt x="4543" y="3074"/>
                    </a:lnTo>
                    <a:lnTo>
                      <a:pt x="4504" y="3016"/>
                    </a:lnTo>
                    <a:lnTo>
                      <a:pt x="4466" y="2958"/>
                    </a:lnTo>
                    <a:lnTo>
                      <a:pt x="4388" y="2920"/>
                    </a:lnTo>
                    <a:lnTo>
                      <a:pt x="3886" y="2591"/>
                    </a:lnTo>
                    <a:lnTo>
                      <a:pt x="3402" y="2243"/>
                    </a:lnTo>
                    <a:lnTo>
                      <a:pt x="2919" y="1856"/>
                    </a:lnTo>
                    <a:lnTo>
                      <a:pt x="2455" y="1489"/>
                    </a:lnTo>
                    <a:lnTo>
                      <a:pt x="1972" y="1102"/>
                    </a:lnTo>
                    <a:lnTo>
                      <a:pt x="1508" y="735"/>
                    </a:lnTo>
                    <a:lnTo>
                      <a:pt x="1005" y="387"/>
                    </a:lnTo>
                    <a:lnTo>
                      <a:pt x="503" y="59"/>
                    </a:lnTo>
                    <a:lnTo>
                      <a:pt x="445" y="20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69"/>
              <p:cNvSpPr/>
              <p:nvPr/>
            </p:nvSpPr>
            <p:spPr>
              <a:xfrm>
                <a:off x="4422375" y="-4188150"/>
                <a:ext cx="93775" cy="98150"/>
              </a:xfrm>
              <a:custGeom>
                <a:rect b="b" l="l" r="r" t="t"/>
                <a:pathLst>
                  <a:path extrusionOk="0" h="3926" w="3751">
                    <a:moveTo>
                      <a:pt x="251" y="1"/>
                    </a:moveTo>
                    <a:lnTo>
                      <a:pt x="193" y="39"/>
                    </a:lnTo>
                    <a:lnTo>
                      <a:pt x="135" y="78"/>
                    </a:lnTo>
                    <a:lnTo>
                      <a:pt x="58" y="175"/>
                    </a:lnTo>
                    <a:lnTo>
                      <a:pt x="0" y="291"/>
                    </a:lnTo>
                    <a:lnTo>
                      <a:pt x="0" y="349"/>
                    </a:lnTo>
                    <a:lnTo>
                      <a:pt x="0" y="426"/>
                    </a:lnTo>
                    <a:lnTo>
                      <a:pt x="19" y="484"/>
                    </a:lnTo>
                    <a:lnTo>
                      <a:pt x="58" y="542"/>
                    </a:lnTo>
                    <a:lnTo>
                      <a:pt x="97" y="600"/>
                    </a:lnTo>
                    <a:lnTo>
                      <a:pt x="174" y="639"/>
                    </a:lnTo>
                    <a:lnTo>
                      <a:pt x="406" y="774"/>
                    </a:lnTo>
                    <a:lnTo>
                      <a:pt x="619" y="929"/>
                    </a:lnTo>
                    <a:lnTo>
                      <a:pt x="831" y="1103"/>
                    </a:lnTo>
                    <a:lnTo>
                      <a:pt x="1044" y="1277"/>
                    </a:lnTo>
                    <a:lnTo>
                      <a:pt x="1431" y="1663"/>
                    </a:lnTo>
                    <a:lnTo>
                      <a:pt x="1798" y="2069"/>
                    </a:lnTo>
                    <a:lnTo>
                      <a:pt x="2146" y="2475"/>
                    </a:lnTo>
                    <a:lnTo>
                      <a:pt x="2455" y="2881"/>
                    </a:lnTo>
                    <a:lnTo>
                      <a:pt x="3093" y="3751"/>
                    </a:lnTo>
                    <a:lnTo>
                      <a:pt x="3190" y="3848"/>
                    </a:lnTo>
                    <a:lnTo>
                      <a:pt x="3306" y="3906"/>
                    </a:lnTo>
                    <a:lnTo>
                      <a:pt x="3364" y="3925"/>
                    </a:lnTo>
                    <a:lnTo>
                      <a:pt x="3441" y="3925"/>
                    </a:lnTo>
                    <a:lnTo>
                      <a:pt x="3499" y="3906"/>
                    </a:lnTo>
                    <a:lnTo>
                      <a:pt x="3576" y="3867"/>
                    </a:lnTo>
                    <a:lnTo>
                      <a:pt x="3615" y="3828"/>
                    </a:lnTo>
                    <a:lnTo>
                      <a:pt x="3673" y="3790"/>
                    </a:lnTo>
                    <a:lnTo>
                      <a:pt x="3712" y="3732"/>
                    </a:lnTo>
                    <a:lnTo>
                      <a:pt x="3731" y="3654"/>
                    </a:lnTo>
                    <a:lnTo>
                      <a:pt x="3750" y="3596"/>
                    </a:lnTo>
                    <a:lnTo>
                      <a:pt x="3750" y="3519"/>
                    </a:lnTo>
                    <a:lnTo>
                      <a:pt x="3731" y="3461"/>
                    </a:lnTo>
                    <a:lnTo>
                      <a:pt x="3692" y="3403"/>
                    </a:lnTo>
                    <a:lnTo>
                      <a:pt x="3016" y="2475"/>
                    </a:lnTo>
                    <a:lnTo>
                      <a:pt x="2648" y="2011"/>
                    </a:lnTo>
                    <a:lnTo>
                      <a:pt x="2281" y="1567"/>
                    </a:lnTo>
                    <a:lnTo>
                      <a:pt x="1895" y="1141"/>
                    </a:lnTo>
                    <a:lnTo>
                      <a:pt x="1682" y="929"/>
                    </a:lnTo>
                    <a:lnTo>
                      <a:pt x="1469" y="716"/>
                    </a:lnTo>
                    <a:lnTo>
                      <a:pt x="1237" y="523"/>
                    </a:lnTo>
                    <a:lnTo>
                      <a:pt x="1005" y="349"/>
                    </a:lnTo>
                    <a:lnTo>
                      <a:pt x="773" y="194"/>
                    </a:lnTo>
                    <a:lnTo>
                      <a:pt x="522" y="39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69"/>
              <p:cNvSpPr/>
              <p:nvPr/>
            </p:nvSpPr>
            <p:spPr>
              <a:xfrm>
                <a:off x="4482775" y="-4252900"/>
                <a:ext cx="81700" cy="118900"/>
              </a:xfrm>
              <a:custGeom>
                <a:rect b="b" l="l" r="r" t="t"/>
                <a:pathLst>
                  <a:path extrusionOk="0" h="4756" w="3268">
                    <a:moveTo>
                      <a:pt x="213" y="0"/>
                    </a:moveTo>
                    <a:lnTo>
                      <a:pt x="155" y="39"/>
                    </a:lnTo>
                    <a:lnTo>
                      <a:pt x="97" y="78"/>
                    </a:lnTo>
                    <a:lnTo>
                      <a:pt x="59" y="136"/>
                    </a:lnTo>
                    <a:lnTo>
                      <a:pt x="20" y="194"/>
                    </a:lnTo>
                    <a:lnTo>
                      <a:pt x="1" y="252"/>
                    </a:lnTo>
                    <a:lnTo>
                      <a:pt x="1" y="387"/>
                    </a:lnTo>
                    <a:lnTo>
                      <a:pt x="39" y="503"/>
                    </a:lnTo>
                    <a:lnTo>
                      <a:pt x="155" y="793"/>
                    </a:lnTo>
                    <a:lnTo>
                      <a:pt x="310" y="1044"/>
                    </a:lnTo>
                    <a:lnTo>
                      <a:pt x="619" y="1566"/>
                    </a:lnTo>
                    <a:lnTo>
                      <a:pt x="967" y="2069"/>
                    </a:lnTo>
                    <a:lnTo>
                      <a:pt x="1334" y="2552"/>
                    </a:lnTo>
                    <a:lnTo>
                      <a:pt x="1682" y="3035"/>
                    </a:lnTo>
                    <a:lnTo>
                      <a:pt x="2030" y="3519"/>
                    </a:lnTo>
                    <a:lnTo>
                      <a:pt x="2340" y="4041"/>
                    </a:lnTo>
                    <a:lnTo>
                      <a:pt x="2494" y="4311"/>
                    </a:lnTo>
                    <a:lnTo>
                      <a:pt x="2630" y="4582"/>
                    </a:lnTo>
                    <a:lnTo>
                      <a:pt x="2649" y="4640"/>
                    </a:lnTo>
                    <a:lnTo>
                      <a:pt x="2707" y="4679"/>
                    </a:lnTo>
                    <a:lnTo>
                      <a:pt x="2765" y="4717"/>
                    </a:lnTo>
                    <a:lnTo>
                      <a:pt x="2823" y="4737"/>
                    </a:lnTo>
                    <a:lnTo>
                      <a:pt x="2900" y="4756"/>
                    </a:lnTo>
                    <a:lnTo>
                      <a:pt x="2978" y="4756"/>
                    </a:lnTo>
                    <a:lnTo>
                      <a:pt x="3035" y="4737"/>
                    </a:lnTo>
                    <a:lnTo>
                      <a:pt x="3093" y="4698"/>
                    </a:lnTo>
                    <a:lnTo>
                      <a:pt x="3151" y="4659"/>
                    </a:lnTo>
                    <a:lnTo>
                      <a:pt x="3209" y="4621"/>
                    </a:lnTo>
                    <a:lnTo>
                      <a:pt x="3229" y="4563"/>
                    </a:lnTo>
                    <a:lnTo>
                      <a:pt x="3248" y="4485"/>
                    </a:lnTo>
                    <a:lnTo>
                      <a:pt x="3267" y="4369"/>
                    </a:lnTo>
                    <a:lnTo>
                      <a:pt x="3229" y="4234"/>
                    </a:lnTo>
                    <a:lnTo>
                      <a:pt x="3093" y="3963"/>
                    </a:lnTo>
                    <a:lnTo>
                      <a:pt x="2939" y="3693"/>
                    </a:lnTo>
                    <a:lnTo>
                      <a:pt x="2630" y="3171"/>
                    </a:lnTo>
                    <a:lnTo>
                      <a:pt x="2282" y="2687"/>
                    </a:lnTo>
                    <a:lnTo>
                      <a:pt x="1934" y="2204"/>
                    </a:lnTo>
                    <a:lnTo>
                      <a:pt x="1566" y="1702"/>
                    </a:lnTo>
                    <a:lnTo>
                      <a:pt x="1218" y="1218"/>
                    </a:lnTo>
                    <a:lnTo>
                      <a:pt x="909" y="696"/>
                    </a:lnTo>
                    <a:lnTo>
                      <a:pt x="754" y="426"/>
                    </a:lnTo>
                    <a:lnTo>
                      <a:pt x="638" y="155"/>
                    </a:lnTo>
                    <a:lnTo>
                      <a:pt x="600" y="97"/>
                    </a:lnTo>
                    <a:lnTo>
                      <a:pt x="542" y="58"/>
                    </a:lnTo>
                    <a:lnTo>
                      <a:pt x="484" y="20"/>
                    </a:lnTo>
                    <a:lnTo>
                      <a:pt x="4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69"/>
              <p:cNvSpPr/>
              <p:nvPr/>
            </p:nvSpPr>
            <p:spPr>
              <a:xfrm>
                <a:off x="4360025" y="-4044600"/>
                <a:ext cx="112150" cy="37700"/>
              </a:xfrm>
              <a:custGeom>
                <a:rect b="b" l="l" r="r" t="t"/>
                <a:pathLst>
                  <a:path extrusionOk="0" h="1508" w="4486">
                    <a:moveTo>
                      <a:pt x="290" y="0"/>
                    </a:moveTo>
                    <a:lnTo>
                      <a:pt x="174" y="39"/>
                    </a:lnTo>
                    <a:lnTo>
                      <a:pt x="116" y="58"/>
                    </a:lnTo>
                    <a:lnTo>
                      <a:pt x="58" y="116"/>
                    </a:lnTo>
                    <a:lnTo>
                      <a:pt x="39" y="174"/>
                    </a:lnTo>
                    <a:lnTo>
                      <a:pt x="0" y="232"/>
                    </a:lnTo>
                    <a:lnTo>
                      <a:pt x="0" y="309"/>
                    </a:lnTo>
                    <a:lnTo>
                      <a:pt x="0" y="367"/>
                    </a:lnTo>
                    <a:lnTo>
                      <a:pt x="20" y="445"/>
                    </a:lnTo>
                    <a:lnTo>
                      <a:pt x="39" y="503"/>
                    </a:lnTo>
                    <a:lnTo>
                      <a:pt x="78" y="561"/>
                    </a:lnTo>
                    <a:lnTo>
                      <a:pt x="116" y="599"/>
                    </a:lnTo>
                    <a:lnTo>
                      <a:pt x="174" y="638"/>
                    </a:lnTo>
                    <a:lnTo>
                      <a:pt x="252" y="657"/>
                    </a:lnTo>
                    <a:lnTo>
                      <a:pt x="1199" y="812"/>
                    </a:lnTo>
                    <a:lnTo>
                      <a:pt x="2166" y="967"/>
                    </a:lnTo>
                    <a:lnTo>
                      <a:pt x="2649" y="1063"/>
                    </a:lnTo>
                    <a:lnTo>
                      <a:pt x="3113" y="1179"/>
                    </a:lnTo>
                    <a:lnTo>
                      <a:pt x="3577" y="1334"/>
                    </a:lnTo>
                    <a:lnTo>
                      <a:pt x="4041" y="1489"/>
                    </a:lnTo>
                    <a:lnTo>
                      <a:pt x="4099" y="1508"/>
                    </a:lnTo>
                    <a:lnTo>
                      <a:pt x="4176" y="1508"/>
                    </a:lnTo>
                    <a:lnTo>
                      <a:pt x="4234" y="1489"/>
                    </a:lnTo>
                    <a:lnTo>
                      <a:pt x="4292" y="1469"/>
                    </a:lnTo>
                    <a:lnTo>
                      <a:pt x="4350" y="1431"/>
                    </a:lnTo>
                    <a:lnTo>
                      <a:pt x="4408" y="1373"/>
                    </a:lnTo>
                    <a:lnTo>
                      <a:pt x="4447" y="1315"/>
                    </a:lnTo>
                    <a:lnTo>
                      <a:pt x="4466" y="1257"/>
                    </a:lnTo>
                    <a:lnTo>
                      <a:pt x="4485" y="1179"/>
                    </a:lnTo>
                    <a:lnTo>
                      <a:pt x="4466" y="1121"/>
                    </a:lnTo>
                    <a:lnTo>
                      <a:pt x="4466" y="1044"/>
                    </a:lnTo>
                    <a:lnTo>
                      <a:pt x="4427" y="986"/>
                    </a:lnTo>
                    <a:lnTo>
                      <a:pt x="4350" y="889"/>
                    </a:lnTo>
                    <a:lnTo>
                      <a:pt x="4215" y="831"/>
                    </a:lnTo>
                    <a:lnTo>
                      <a:pt x="3770" y="657"/>
                    </a:lnTo>
                    <a:lnTo>
                      <a:pt x="3306" y="522"/>
                    </a:lnTo>
                    <a:lnTo>
                      <a:pt x="2823" y="406"/>
                    </a:lnTo>
                    <a:lnTo>
                      <a:pt x="2359" y="290"/>
                    </a:lnTo>
                    <a:lnTo>
                      <a:pt x="1392" y="135"/>
                    </a:lnTo>
                    <a:lnTo>
                      <a:pt x="4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69"/>
              <p:cNvSpPr/>
              <p:nvPr/>
            </p:nvSpPr>
            <p:spPr>
              <a:xfrm>
                <a:off x="4371625" y="-3957125"/>
                <a:ext cx="107300" cy="24175"/>
              </a:xfrm>
              <a:custGeom>
                <a:rect b="b" l="l" r="r" t="t"/>
                <a:pathLst>
                  <a:path extrusionOk="0" h="967" w="4292">
                    <a:moveTo>
                      <a:pt x="3983" y="0"/>
                    </a:moveTo>
                    <a:lnTo>
                      <a:pt x="3847" y="19"/>
                    </a:lnTo>
                    <a:lnTo>
                      <a:pt x="2977" y="135"/>
                    </a:lnTo>
                    <a:lnTo>
                      <a:pt x="2107" y="213"/>
                    </a:lnTo>
                    <a:lnTo>
                      <a:pt x="1218" y="251"/>
                    </a:lnTo>
                    <a:lnTo>
                      <a:pt x="329" y="271"/>
                    </a:lnTo>
                    <a:lnTo>
                      <a:pt x="252" y="290"/>
                    </a:lnTo>
                    <a:lnTo>
                      <a:pt x="194" y="309"/>
                    </a:lnTo>
                    <a:lnTo>
                      <a:pt x="136" y="348"/>
                    </a:lnTo>
                    <a:lnTo>
                      <a:pt x="78" y="387"/>
                    </a:lnTo>
                    <a:lnTo>
                      <a:pt x="58" y="445"/>
                    </a:lnTo>
                    <a:lnTo>
                      <a:pt x="20" y="503"/>
                    </a:lnTo>
                    <a:lnTo>
                      <a:pt x="0" y="619"/>
                    </a:lnTo>
                    <a:lnTo>
                      <a:pt x="20" y="754"/>
                    </a:lnTo>
                    <a:lnTo>
                      <a:pt x="58" y="812"/>
                    </a:lnTo>
                    <a:lnTo>
                      <a:pt x="78" y="870"/>
                    </a:lnTo>
                    <a:lnTo>
                      <a:pt x="136" y="909"/>
                    </a:lnTo>
                    <a:lnTo>
                      <a:pt x="194" y="947"/>
                    </a:lnTo>
                    <a:lnTo>
                      <a:pt x="252" y="967"/>
                    </a:lnTo>
                    <a:lnTo>
                      <a:pt x="329" y="967"/>
                    </a:lnTo>
                    <a:lnTo>
                      <a:pt x="1257" y="947"/>
                    </a:lnTo>
                    <a:lnTo>
                      <a:pt x="2185" y="889"/>
                    </a:lnTo>
                    <a:lnTo>
                      <a:pt x="3113" y="812"/>
                    </a:lnTo>
                    <a:lnTo>
                      <a:pt x="4041" y="677"/>
                    </a:lnTo>
                    <a:lnTo>
                      <a:pt x="4099" y="657"/>
                    </a:lnTo>
                    <a:lnTo>
                      <a:pt x="4157" y="619"/>
                    </a:lnTo>
                    <a:lnTo>
                      <a:pt x="4215" y="580"/>
                    </a:lnTo>
                    <a:lnTo>
                      <a:pt x="4253" y="522"/>
                    </a:lnTo>
                    <a:lnTo>
                      <a:pt x="4273" y="445"/>
                    </a:lnTo>
                    <a:lnTo>
                      <a:pt x="4292" y="387"/>
                    </a:lnTo>
                    <a:lnTo>
                      <a:pt x="4292" y="309"/>
                    </a:lnTo>
                    <a:lnTo>
                      <a:pt x="4273" y="251"/>
                    </a:lnTo>
                    <a:lnTo>
                      <a:pt x="4253" y="193"/>
                    </a:lnTo>
                    <a:lnTo>
                      <a:pt x="4215" y="135"/>
                    </a:lnTo>
                    <a:lnTo>
                      <a:pt x="4176" y="77"/>
                    </a:lnTo>
                    <a:lnTo>
                      <a:pt x="4118" y="39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69"/>
              <p:cNvSpPr/>
              <p:nvPr/>
            </p:nvSpPr>
            <p:spPr>
              <a:xfrm>
                <a:off x="4389975" y="-3906400"/>
                <a:ext cx="107325" cy="35800"/>
              </a:xfrm>
              <a:custGeom>
                <a:rect b="b" l="l" r="r" t="t"/>
                <a:pathLst>
                  <a:path extrusionOk="0" h="1432" w="4293">
                    <a:moveTo>
                      <a:pt x="3944" y="1"/>
                    </a:moveTo>
                    <a:lnTo>
                      <a:pt x="3867" y="20"/>
                    </a:lnTo>
                    <a:lnTo>
                      <a:pt x="2997" y="252"/>
                    </a:lnTo>
                    <a:lnTo>
                      <a:pt x="2127" y="503"/>
                    </a:lnTo>
                    <a:lnTo>
                      <a:pt x="1683" y="600"/>
                    </a:lnTo>
                    <a:lnTo>
                      <a:pt x="1238" y="677"/>
                    </a:lnTo>
                    <a:lnTo>
                      <a:pt x="794" y="716"/>
                    </a:lnTo>
                    <a:lnTo>
                      <a:pt x="349" y="735"/>
                    </a:lnTo>
                    <a:lnTo>
                      <a:pt x="272" y="755"/>
                    </a:lnTo>
                    <a:lnTo>
                      <a:pt x="194" y="774"/>
                    </a:lnTo>
                    <a:lnTo>
                      <a:pt x="136" y="813"/>
                    </a:lnTo>
                    <a:lnTo>
                      <a:pt x="98" y="851"/>
                    </a:lnTo>
                    <a:lnTo>
                      <a:pt x="59" y="909"/>
                    </a:lnTo>
                    <a:lnTo>
                      <a:pt x="20" y="967"/>
                    </a:lnTo>
                    <a:lnTo>
                      <a:pt x="1" y="1083"/>
                    </a:lnTo>
                    <a:lnTo>
                      <a:pt x="20" y="1219"/>
                    </a:lnTo>
                    <a:lnTo>
                      <a:pt x="59" y="1277"/>
                    </a:lnTo>
                    <a:lnTo>
                      <a:pt x="98" y="1335"/>
                    </a:lnTo>
                    <a:lnTo>
                      <a:pt x="136" y="1373"/>
                    </a:lnTo>
                    <a:lnTo>
                      <a:pt x="194" y="1412"/>
                    </a:lnTo>
                    <a:lnTo>
                      <a:pt x="272" y="1431"/>
                    </a:lnTo>
                    <a:lnTo>
                      <a:pt x="349" y="1431"/>
                    </a:lnTo>
                    <a:lnTo>
                      <a:pt x="813" y="1412"/>
                    </a:lnTo>
                    <a:lnTo>
                      <a:pt x="1277" y="1354"/>
                    </a:lnTo>
                    <a:lnTo>
                      <a:pt x="1760" y="1277"/>
                    </a:lnTo>
                    <a:lnTo>
                      <a:pt x="2224" y="1180"/>
                    </a:lnTo>
                    <a:lnTo>
                      <a:pt x="2669" y="1064"/>
                    </a:lnTo>
                    <a:lnTo>
                      <a:pt x="3133" y="948"/>
                    </a:lnTo>
                    <a:lnTo>
                      <a:pt x="4041" y="677"/>
                    </a:lnTo>
                    <a:lnTo>
                      <a:pt x="4118" y="658"/>
                    </a:lnTo>
                    <a:lnTo>
                      <a:pt x="4176" y="619"/>
                    </a:lnTo>
                    <a:lnTo>
                      <a:pt x="4215" y="561"/>
                    </a:lnTo>
                    <a:lnTo>
                      <a:pt x="4254" y="523"/>
                    </a:lnTo>
                    <a:lnTo>
                      <a:pt x="4273" y="445"/>
                    </a:lnTo>
                    <a:lnTo>
                      <a:pt x="4292" y="387"/>
                    </a:lnTo>
                    <a:lnTo>
                      <a:pt x="4273" y="271"/>
                    </a:lnTo>
                    <a:lnTo>
                      <a:pt x="4215" y="136"/>
                    </a:lnTo>
                    <a:lnTo>
                      <a:pt x="4176" y="98"/>
                    </a:lnTo>
                    <a:lnTo>
                      <a:pt x="4138" y="59"/>
                    </a:lnTo>
                    <a:lnTo>
                      <a:pt x="4080" y="20"/>
                    </a:lnTo>
                    <a:lnTo>
                      <a:pt x="40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69"/>
              <p:cNvSpPr/>
              <p:nvPr/>
            </p:nvSpPr>
            <p:spPr>
              <a:xfrm>
                <a:off x="4467800" y="-3355925"/>
                <a:ext cx="312225" cy="96675"/>
              </a:xfrm>
              <a:custGeom>
                <a:rect b="b" l="l" r="r" t="t"/>
                <a:pathLst>
                  <a:path extrusionOk="0" h="3867" w="12489">
                    <a:moveTo>
                      <a:pt x="8680" y="0"/>
                    </a:moveTo>
                    <a:lnTo>
                      <a:pt x="8622" y="39"/>
                    </a:lnTo>
                    <a:lnTo>
                      <a:pt x="8564" y="77"/>
                    </a:lnTo>
                    <a:lnTo>
                      <a:pt x="8525" y="116"/>
                    </a:lnTo>
                    <a:lnTo>
                      <a:pt x="8467" y="251"/>
                    </a:lnTo>
                    <a:lnTo>
                      <a:pt x="8467" y="367"/>
                    </a:lnTo>
                    <a:lnTo>
                      <a:pt x="8467" y="445"/>
                    </a:lnTo>
                    <a:lnTo>
                      <a:pt x="8487" y="503"/>
                    </a:lnTo>
                    <a:lnTo>
                      <a:pt x="8525" y="561"/>
                    </a:lnTo>
                    <a:lnTo>
                      <a:pt x="8564" y="599"/>
                    </a:lnTo>
                    <a:lnTo>
                      <a:pt x="8622" y="657"/>
                    </a:lnTo>
                    <a:lnTo>
                      <a:pt x="8699" y="677"/>
                    </a:lnTo>
                    <a:lnTo>
                      <a:pt x="8912" y="735"/>
                    </a:lnTo>
                    <a:lnTo>
                      <a:pt x="9125" y="773"/>
                    </a:lnTo>
                    <a:lnTo>
                      <a:pt x="9337" y="793"/>
                    </a:lnTo>
                    <a:lnTo>
                      <a:pt x="9569" y="793"/>
                    </a:lnTo>
                    <a:lnTo>
                      <a:pt x="10014" y="773"/>
                    </a:lnTo>
                    <a:lnTo>
                      <a:pt x="10458" y="773"/>
                    </a:lnTo>
                    <a:lnTo>
                      <a:pt x="10632" y="793"/>
                    </a:lnTo>
                    <a:lnTo>
                      <a:pt x="10864" y="831"/>
                    </a:lnTo>
                    <a:lnTo>
                      <a:pt x="11116" y="889"/>
                    </a:lnTo>
                    <a:lnTo>
                      <a:pt x="11367" y="967"/>
                    </a:lnTo>
                    <a:lnTo>
                      <a:pt x="11483" y="1025"/>
                    </a:lnTo>
                    <a:lnTo>
                      <a:pt x="11580" y="1083"/>
                    </a:lnTo>
                    <a:lnTo>
                      <a:pt x="11657" y="1141"/>
                    </a:lnTo>
                    <a:lnTo>
                      <a:pt x="11715" y="1218"/>
                    </a:lnTo>
                    <a:lnTo>
                      <a:pt x="11754" y="1295"/>
                    </a:lnTo>
                    <a:lnTo>
                      <a:pt x="11773" y="1392"/>
                    </a:lnTo>
                    <a:lnTo>
                      <a:pt x="11754" y="1489"/>
                    </a:lnTo>
                    <a:lnTo>
                      <a:pt x="11696" y="1585"/>
                    </a:lnTo>
                    <a:lnTo>
                      <a:pt x="11560" y="1759"/>
                    </a:lnTo>
                    <a:lnTo>
                      <a:pt x="11386" y="1933"/>
                    </a:lnTo>
                    <a:lnTo>
                      <a:pt x="11174" y="2069"/>
                    </a:lnTo>
                    <a:lnTo>
                      <a:pt x="10961" y="2204"/>
                    </a:lnTo>
                    <a:lnTo>
                      <a:pt x="10729" y="2300"/>
                    </a:lnTo>
                    <a:lnTo>
                      <a:pt x="10497" y="2397"/>
                    </a:lnTo>
                    <a:lnTo>
                      <a:pt x="10052" y="2552"/>
                    </a:lnTo>
                    <a:lnTo>
                      <a:pt x="9453" y="2726"/>
                    </a:lnTo>
                    <a:lnTo>
                      <a:pt x="8873" y="2842"/>
                    </a:lnTo>
                    <a:lnTo>
                      <a:pt x="8255" y="2938"/>
                    </a:lnTo>
                    <a:lnTo>
                      <a:pt x="7655" y="3016"/>
                    </a:lnTo>
                    <a:lnTo>
                      <a:pt x="6805" y="3093"/>
                    </a:lnTo>
                    <a:lnTo>
                      <a:pt x="5935" y="3132"/>
                    </a:lnTo>
                    <a:lnTo>
                      <a:pt x="5084" y="3151"/>
                    </a:lnTo>
                    <a:lnTo>
                      <a:pt x="3441" y="3151"/>
                    </a:lnTo>
                    <a:lnTo>
                      <a:pt x="3035" y="3132"/>
                    </a:lnTo>
                    <a:lnTo>
                      <a:pt x="2629" y="3093"/>
                    </a:lnTo>
                    <a:lnTo>
                      <a:pt x="2243" y="3054"/>
                    </a:lnTo>
                    <a:lnTo>
                      <a:pt x="1856" y="2977"/>
                    </a:lnTo>
                    <a:lnTo>
                      <a:pt x="1489" y="2861"/>
                    </a:lnTo>
                    <a:lnTo>
                      <a:pt x="1295" y="2784"/>
                    </a:lnTo>
                    <a:lnTo>
                      <a:pt x="1121" y="2706"/>
                    </a:lnTo>
                    <a:lnTo>
                      <a:pt x="909" y="2571"/>
                    </a:lnTo>
                    <a:lnTo>
                      <a:pt x="831" y="2494"/>
                    </a:lnTo>
                    <a:lnTo>
                      <a:pt x="773" y="2416"/>
                    </a:lnTo>
                    <a:lnTo>
                      <a:pt x="735" y="2358"/>
                    </a:lnTo>
                    <a:lnTo>
                      <a:pt x="696" y="2281"/>
                    </a:lnTo>
                    <a:lnTo>
                      <a:pt x="696" y="2223"/>
                    </a:lnTo>
                    <a:lnTo>
                      <a:pt x="696" y="2146"/>
                    </a:lnTo>
                    <a:lnTo>
                      <a:pt x="716" y="2088"/>
                    </a:lnTo>
                    <a:lnTo>
                      <a:pt x="754" y="2030"/>
                    </a:lnTo>
                    <a:lnTo>
                      <a:pt x="851" y="1895"/>
                    </a:lnTo>
                    <a:lnTo>
                      <a:pt x="986" y="1779"/>
                    </a:lnTo>
                    <a:lnTo>
                      <a:pt x="1160" y="1663"/>
                    </a:lnTo>
                    <a:lnTo>
                      <a:pt x="1353" y="1547"/>
                    </a:lnTo>
                    <a:lnTo>
                      <a:pt x="1566" y="1450"/>
                    </a:lnTo>
                    <a:lnTo>
                      <a:pt x="1991" y="1276"/>
                    </a:lnTo>
                    <a:lnTo>
                      <a:pt x="2397" y="1141"/>
                    </a:lnTo>
                    <a:lnTo>
                      <a:pt x="2687" y="1044"/>
                    </a:lnTo>
                    <a:lnTo>
                      <a:pt x="2765" y="1025"/>
                    </a:lnTo>
                    <a:lnTo>
                      <a:pt x="2823" y="986"/>
                    </a:lnTo>
                    <a:lnTo>
                      <a:pt x="2861" y="947"/>
                    </a:lnTo>
                    <a:lnTo>
                      <a:pt x="2900" y="889"/>
                    </a:lnTo>
                    <a:lnTo>
                      <a:pt x="2919" y="831"/>
                    </a:lnTo>
                    <a:lnTo>
                      <a:pt x="2939" y="754"/>
                    </a:lnTo>
                    <a:lnTo>
                      <a:pt x="2919" y="638"/>
                    </a:lnTo>
                    <a:lnTo>
                      <a:pt x="2861" y="522"/>
                    </a:lnTo>
                    <a:lnTo>
                      <a:pt x="2823" y="464"/>
                    </a:lnTo>
                    <a:lnTo>
                      <a:pt x="2784" y="425"/>
                    </a:lnTo>
                    <a:lnTo>
                      <a:pt x="2726" y="387"/>
                    </a:lnTo>
                    <a:lnTo>
                      <a:pt x="2649" y="367"/>
                    </a:lnTo>
                    <a:lnTo>
                      <a:pt x="2571" y="367"/>
                    </a:lnTo>
                    <a:lnTo>
                      <a:pt x="2494" y="387"/>
                    </a:lnTo>
                    <a:lnTo>
                      <a:pt x="2107" y="483"/>
                    </a:lnTo>
                    <a:lnTo>
                      <a:pt x="1663" y="619"/>
                    </a:lnTo>
                    <a:lnTo>
                      <a:pt x="1431" y="715"/>
                    </a:lnTo>
                    <a:lnTo>
                      <a:pt x="1199" y="812"/>
                    </a:lnTo>
                    <a:lnTo>
                      <a:pt x="967" y="909"/>
                    </a:lnTo>
                    <a:lnTo>
                      <a:pt x="754" y="1044"/>
                    </a:lnTo>
                    <a:lnTo>
                      <a:pt x="561" y="1179"/>
                    </a:lnTo>
                    <a:lnTo>
                      <a:pt x="387" y="1315"/>
                    </a:lnTo>
                    <a:lnTo>
                      <a:pt x="232" y="1489"/>
                    </a:lnTo>
                    <a:lnTo>
                      <a:pt x="116" y="1663"/>
                    </a:lnTo>
                    <a:lnTo>
                      <a:pt x="39" y="1856"/>
                    </a:lnTo>
                    <a:lnTo>
                      <a:pt x="0" y="1953"/>
                    </a:lnTo>
                    <a:lnTo>
                      <a:pt x="0" y="2069"/>
                    </a:lnTo>
                    <a:lnTo>
                      <a:pt x="0" y="2184"/>
                    </a:lnTo>
                    <a:lnTo>
                      <a:pt x="0" y="2300"/>
                    </a:lnTo>
                    <a:lnTo>
                      <a:pt x="20" y="2416"/>
                    </a:lnTo>
                    <a:lnTo>
                      <a:pt x="58" y="2552"/>
                    </a:lnTo>
                    <a:lnTo>
                      <a:pt x="155" y="2745"/>
                    </a:lnTo>
                    <a:lnTo>
                      <a:pt x="271" y="2919"/>
                    </a:lnTo>
                    <a:lnTo>
                      <a:pt x="426" y="3074"/>
                    </a:lnTo>
                    <a:lnTo>
                      <a:pt x="580" y="3209"/>
                    </a:lnTo>
                    <a:lnTo>
                      <a:pt x="773" y="3325"/>
                    </a:lnTo>
                    <a:lnTo>
                      <a:pt x="986" y="3422"/>
                    </a:lnTo>
                    <a:lnTo>
                      <a:pt x="1199" y="3518"/>
                    </a:lnTo>
                    <a:lnTo>
                      <a:pt x="1431" y="3576"/>
                    </a:lnTo>
                    <a:lnTo>
                      <a:pt x="1663" y="3634"/>
                    </a:lnTo>
                    <a:lnTo>
                      <a:pt x="1895" y="3692"/>
                    </a:lnTo>
                    <a:lnTo>
                      <a:pt x="2378" y="3750"/>
                    </a:lnTo>
                    <a:lnTo>
                      <a:pt x="2823" y="3789"/>
                    </a:lnTo>
                    <a:lnTo>
                      <a:pt x="3229" y="3808"/>
                    </a:lnTo>
                    <a:lnTo>
                      <a:pt x="4330" y="3866"/>
                    </a:lnTo>
                    <a:lnTo>
                      <a:pt x="5452" y="3847"/>
                    </a:lnTo>
                    <a:lnTo>
                      <a:pt x="6553" y="3808"/>
                    </a:lnTo>
                    <a:lnTo>
                      <a:pt x="7114" y="3770"/>
                    </a:lnTo>
                    <a:lnTo>
                      <a:pt x="7655" y="3712"/>
                    </a:lnTo>
                    <a:lnTo>
                      <a:pt x="8390" y="3615"/>
                    </a:lnTo>
                    <a:lnTo>
                      <a:pt x="9105" y="3499"/>
                    </a:lnTo>
                    <a:lnTo>
                      <a:pt x="9472" y="3441"/>
                    </a:lnTo>
                    <a:lnTo>
                      <a:pt x="9820" y="3344"/>
                    </a:lnTo>
                    <a:lnTo>
                      <a:pt x="10168" y="3248"/>
                    </a:lnTo>
                    <a:lnTo>
                      <a:pt x="10516" y="3132"/>
                    </a:lnTo>
                    <a:lnTo>
                      <a:pt x="11019" y="2919"/>
                    </a:lnTo>
                    <a:lnTo>
                      <a:pt x="11290" y="2803"/>
                    </a:lnTo>
                    <a:lnTo>
                      <a:pt x="11541" y="2648"/>
                    </a:lnTo>
                    <a:lnTo>
                      <a:pt x="11773" y="2494"/>
                    </a:lnTo>
                    <a:lnTo>
                      <a:pt x="11986" y="2320"/>
                    </a:lnTo>
                    <a:lnTo>
                      <a:pt x="12179" y="2107"/>
                    </a:lnTo>
                    <a:lnTo>
                      <a:pt x="12333" y="1895"/>
                    </a:lnTo>
                    <a:lnTo>
                      <a:pt x="12411" y="1759"/>
                    </a:lnTo>
                    <a:lnTo>
                      <a:pt x="12449" y="1624"/>
                    </a:lnTo>
                    <a:lnTo>
                      <a:pt x="12469" y="1508"/>
                    </a:lnTo>
                    <a:lnTo>
                      <a:pt x="12488" y="1373"/>
                    </a:lnTo>
                    <a:lnTo>
                      <a:pt x="12469" y="1257"/>
                    </a:lnTo>
                    <a:lnTo>
                      <a:pt x="12430" y="1141"/>
                    </a:lnTo>
                    <a:lnTo>
                      <a:pt x="12391" y="1044"/>
                    </a:lnTo>
                    <a:lnTo>
                      <a:pt x="12333" y="928"/>
                    </a:lnTo>
                    <a:lnTo>
                      <a:pt x="12275" y="831"/>
                    </a:lnTo>
                    <a:lnTo>
                      <a:pt x="12198" y="735"/>
                    </a:lnTo>
                    <a:lnTo>
                      <a:pt x="12005" y="561"/>
                    </a:lnTo>
                    <a:lnTo>
                      <a:pt x="11792" y="425"/>
                    </a:lnTo>
                    <a:lnTo>
                      <a:pt x="11541" y="309"/>
                    </a:lnTo>
                    <a:lnTo>
                      <a:pt x="11386" y="232"/>
                    </a:lnTo>
                    <a:lnTo>
                      <a:pt x="11212" y="193"/>
                    </a:lnTo>
                    <a:lnTo>
                      <a:pt x="11058" y="155"/>
                    </a:lnTo>
                    <a:lnTo>
                      <a:pt x="10884" y="135"/>
                    </a:lnTo>
                    <a:lnTo>
                      <a:pt x="10555" y="116"/>
                    </a:lnTo>
                    <a:lnTo>
                      <a:pt x="9550" y="116"/>
                    </a:lnTo>
                    <a:lnTo>
                      <a:pt x="9202" y="97"/>
                    </a:lnTo>
                    <a:lnTo>
                      <a:pt x="9047" y="58"/>
                    </a:lnTo>
                    <a:lnTo>
                      <a:pt x="8893" y="19"/>
                    </a:lnTo>
                    <a:lnTo>
                      <a:pt x="88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69"/>
              <p:cNvSpPr/>
              <p:nvPr/>
            </p:nvSpPr>
            <p:spPr>
              <a:xfrm>
                <a:off x="4146900" y="-3247200"/>
                <a:ext cx="1235750" cy="1384150"/>
              </a:xfrm>
              <a:custGeom>
                <a:rect b="b" l="l" r="r" t="t"/>
                <a:pathLst>
                  <a:path extrusionOk="0" h="55366" w="49430">
                    <a:moveTo>
                      <a:pt x="47362" y="1"/>
                    </a:moveTo>
                    <a:lnTo>
                      <a:pt x="47226" y="39"/>
                    </a:lnTo>
                    <a:lnTo>
                      <a:pt x="47168" y="59"/>
                    </a:lnTo>
                    <a:lnTo>
                      <a:pt x="47130" y="97"/>
                    </a:lnTo>
                    <a:lnTo>
                      <a:pt x="47072" y="136"/>
                    </a:lnTo>
                    <a:lnTo>
                      <a:pt x="47033" y="194"/>
                    </a:lnTo>
                    <a:lnTo>
                      <a:pt x="47014" y="271"/>
                    </a:lnTo>
                    <a:lnTo>
                      <a:pt x="46994" y="349"/>
                    </a:lnTo>
                    <a:lnTo>
                      <a:pt x="46975" y="909"/>
                    </a:lnTo>
                    <a:lnTo>
                      <a:pt x="46956" y="1489"/>
                    </a:lnTo>
                    <a:lnTo>
                      <a:pt x="46956" y="2649"/>
                    </a:lnTo>
                    <a:lnTo>
                      <a:pt x="46994" y="3809"/>
                    </a:lnTo>
                    <a:lnTo>
                      <a:pt x="47052" y="4949"/>
                    </a:lnTo>
                    <a:lnTo>
                      <a:pt x="47130" y="6863"/>
                    </a:lnTo>
                    <a:lnTo>
                      <a:pt x="47207" y="8777"/>
                    </a:lnTo>
                    <a:lnTo>
                      <a:pt x="47420" y="12605"/>
                    </a:lnTo>
                    <a:lnTo>
                      <a:pt x="47961" y="22173"/>
                    </a:lnTo>
                    <a:lnTo>
                      <a:pt x="48212" y="26968"/>
                    </a:lnTo>
                    <a:lnTo>
                      <a:pt x="48425" y="31762"/>
                    </a:lnTo>
                    <a:lnTo>
                      <a:pt x="48599" y="35647"/>
                    </a:lnTo>
                    <a:lnTo>
                      <a:pt x="48676" y="37600"/>
                    </a:lnTo>
                    <a:lnTo>
                      <a:pt x="48734" y="39533"/>
                    </a:lnTo>
                    <a:lnTo>
                      <a:pt x="48773" y="41485"/>
                    </a:lnTo>
                    <a:lnTo>
                      <a:pt x="48753" y="43438"/>
                    </a:lnTo>
                    <a:lnTo>
                      <a:pt x="48734" y="44404"/>
                    </a:lnTo>
                    <a:lnTo>
                      <a:pt x="48715" y="45371"/>
                    </a:lnTo>
                    <a:lnTo>
                      <a:pt x="48657" y="46357"/>
                    </a:lnTo>
                    <a:lnTo>
                      <a:pt x="48599" y="47323"/>
                    </a:lnTo>
                    <a:lnTo>
                      <a:pt x="48560" y="47787"/>
                    </a:lnTo>
                    <a:lnTo>
                      <a:pt x="48502" y="48232"/>
                    </a:lnTo>
                    <a:lnTo>
                      <a:pt x="48425" y="48638"/>
                    </a:lnTo>
                    <a:lnTo>
                      <a:pt x="48367" y="48831"/>
                    </a:lnTo>
                    <a:lnTo>
                      <a:pt x="48309" y="49024"/>
                    </a:lnTo>
                    <a:lnTo>
                      <a:pt x="48231" y="49218"/>
                    </a:lnTo>
                    <a:lnTo>
                      <a:pt x="48154" y="49392"/>
                    </a:lnTo>
                    <a:lnTo>
                      <a:pt x="48038" y="49566"/>
                    </a:lnTo>
                    <a:lnTo>
                      <a:pt x="47922" y="49740"/>
                    </a:lnTo>
                    <a:lnTo>
                      <a:pt x="47787" y="49914"/>
                    </a:lnTo>
                    <a:lnTo>
                      <a:pt x="47652" y="50088"/>
                    </a:lnTo>
                    <a:lnTo>
                      <a:pt x="47478" y="50242"/>
                    </a:lnTo>
                    <a:lnTo>
                      <a:pt x="47284" y="50397"/>
                    </a:lnTo>
                    <a:lnTo>
                      <a:pt x="47052" y="50590"/>
                    </a:lnTo>
                    <a:lnTo>
                      <a:pt x="46801" y="50745"/>
                    </a:lnTo>
                    <a:lnTo>
                      <a:pt x="46279" y="51074"/>
                    </a:lnTo>
                    <a:lnTo>
                      <a:pt x="45757" y="51344"/>
                    </a:lnTo>
                    <a:lnTo>
                      <a:pt x="45196" y="51596"/>
                    </a:lnTo>
                    <a:lnTo>
                      <a:pt x="44636" y="51827"/>
                    </a:lnTo>
                    <a:lnTo>
                      <a:pt x="44075" y="52021"/>
                    </a:lnTo>
                    <a:lnTo>
                      <a:pt x="43495" y="52214"/>
                    </a:lnTo>
                    <a:lnTo>
                      <a:pt x="42935" y="52388"/>
                    </a:lnTo>
                    <a:lnTo>
                      <a:pt x="42065" y="52620"/>
                    </a:lnTo>
                    <a:lnTo>
                      <a:pt x="41195" y="52852"/>
                    </a:lnTo>
                    <a:lnTo>
                      <a:pt x="40306" y="53065"/>
                    </a:lnTo>
                    <a:lnTo>
                      <a:pt x="39417" y="53239"/>
                    </a:lnTo>
                    <a:lnTo>
                      <a:pt x="38527" y="53413"/>
                    </a:lnTo>
                    <a:lnTo>
                      <a:pt x="37638" y="53567"/>
                    </a:lnTo>
                    <a:lnTo>
                      <a:pt x="36749" y="53703"/>
                    </a:lnTo>
                    <a:lnTo>
                      <a:pt x="35840" y="53838"/>
                    </a:lnTo>
                    <a:lnTo>
                      <a:pt x="34951" y="53954"/>
                    </a:lnTo>
                    <a:lnTo>
                      <a:pt x="34042" y="54051"/>
                    </a:lnTo>
                    <a:lnTo>
                      <a:pt x="32245" y="54225"/>
                    </a:lnTo>
                    <a:lnTo>
                      <a:pt x="30447" y="54360"/>
                    </a:lnTo>
                    <a:lnTo>
                      <a:pt x="28649" y="54476"/>
                    </a:lnTo>
                    <a:lnTo>
                      <a:pt x="26677" y="54573"/>
                    </a:lnTo>
                    <a:lnTo>
                      <a:pt x="24725" y="54631"/>
                    </a:lnTo>
                    <a:lnTo>
                      <a:pt x="22753" y="54669"/>
                    </a:lnTo>
                    <a:lnTo>
                      <a:pt x="20801" y="54669"/>
                    </a:lnTo>
                    <a:lnTo>
                      <a:pt x="18829" y="54650"/>
                    </a:lnTo>
                    <a:lnTo>
                      <a:pt x="16876" y="54592"/>
                    </a:lnTo>
                    <a:lnTo>
                      <a:pt x="14905" y="54476"/>
                    </a:lnTo>
                    <a:lnTo>
                      <a:pt x="12952" y="54341"/>
                    </a:lnTo>
                    <a:lnTo>
                      <a:pt x="11406" y="54205"/>
                    </a:lnTo>
                    <a:lnTo>
                      <a:pt x="9879" y="54051"/>
                    </a:lnTo>
                    <a:lnTo>
                      <a:pt x="9105" y="53954"/>
                    </a:lnTo>
                    <a:lnTo>
                      <a:pt x="8351" y="53838"/>
                    </a:lnTo>
                    <a:lnTo>
                      <a:pt x="7578" y="53703"/>
                    </a:lnTo>
                    <a:lnTo>
                      <a:pt x="6824" y="53567"/>
                    </a:lnTo>
                    <a:lnTo>
                      <a:pt x="5877" y="53374"/>
                    </a:lnTo>
                    <a:lnTo>
                      <a:pt x="5394" y="53258"/>
                    </a:lnTo>
                    <a:lnTo>
                      <a:pt x="4911" y="53142"/>
                    </a:lnTo>
                    <a:lnTo>
                      <a:pt x="4427" y="52987"/>
                    </a:lnTo>
                    <a:lnTo>
                      <a:pt x="3963" y="52813"/>
                    </a:lnTo>
                    <a:lnTo>
                      <a:pt x="3519" y="52601"/>
                    </a:lnTo>
                    <a:lnTo>
                      <a:pt x="3306" y="52485"/>
                    </a:lnTo>
                    <a:lnTo>
                      <a:pt x="3113" y="52369"/>
                    </a:lnTo>
                    <a:lnTo>
                      <a:pt x="2900" y="52233"/>
                    </a:lnTo>
                    <a:lnTo>
                      <a:pt x="2745" y="52079"/>
                    </a:lnTo>
                    <a:lnTo>
                      <a:pt x="2629" y="51924"/>
                    </a:lnTo>
                    <a:lnTo>
                      <a:pt x="2571" y="51847"/>
                    </a:lnTo>
                    <a:lnTo>
                      <a:pt x="2552" y="51769"/>
                    </a:lnTo>
                    <a:lnTo>
                      <a:pt x="2513" y="51499"/>
                    </a:lnTo>
                    <a:lnTo>
                      <a:pt x="2475" y="51132"/>
                    </a:lnTo>
                    <a:lnTo>
                      <a:pt x="2436" y="50416"/>
                    </a:lnTo>
                    <a:lnTo>
                      <a:pt x="2301" y="48715"/>
                    </a:lnTo>
                    <a:lnTo>
                      <a:pt x="2165" y="46589"/>
                    </a:lnTo>
                    <a:lnTo>
                      <a:pt x="2050" y="44482"/>
                    </a:lnTo>
                    <a:lnTo>
                      <a:pt x="1856" y="40229"/>
                    </a:lnTo>
                    <a:lnTo>
                      <a:pt x="1663" y="35241"/>
                    </a:lnTo>
                    <a:lnTo>
                      <a:pt x="1489" y="30254"/>
                    </a:lnTo>
                    <a:lnTo>
                      <a:pt x="1354" y="25266"/>
                    </a:lnTo>
                    <a:lnTo>
                      <a:pt x="1218" y="20279"/>
                    </a:lnTo>
                    <a:lnTo>
                      <a:pt x="1044" y="13068"/>
                    </a:lnTo>
                    <a:lnTo>
                      <a:pt x="928" y="9454"/>
                    </a:lnTo>
                    <a:lnTo>
                      <a:pt x="870" y="7656"/>
                    </a:lnTo>
                    <a:lnTo>
                      <a:pt x="793" y="5839"/>
                    </a:lnTo>
                    <a:lnTo>
                      <a:pt x="754" y="5123"/>
                    </a:lnTo>
                    <a:lnTo>
                      <a:pt x="696" y="4408"/>
                    </a:lnTo>
                    <a:lnTo>
                      <a:pt x="677" y="4331"/>
                    </a:lnTo>
                    <a:lnTo>
                      <a:pt x="658" y="4273"/>
                    </a:lnTo>
                    <a:lnTo>
                      <a:pt x="619" y="4215"/>
                    </a:lnTo>
                    <a:lnTo>
                      <a:pt x="561" y="4157"/>
                    </a:lnTo>
                    <a:lnTo>
                      <a:pt x="503" y="4137"/>
                    </a:lnTo>
                    <a:lnTo>
                      <a:pt x="445" y="4099"/>
                    </a:lnTo>
                    <a:lnTo>
                      <a:pt x="329" y="4079"/>
                    </a:lnTo>
                    <a:lnTo>
                      <a:pt x="194" y="4099"/>
                    </a:lnTo>
                    <a:lnTo>
                      <a:pt x="136" y="4118"/>
                    </a:lnTo>
                    <a:lnTo>
                      <a:pt x="97" y="4157"/>
                    </a:lnTo>
                    <a:lnTo>
                      <a:pt x="58" y="4215"/>
                    </a:lnTo>
                    <a:lnTo>
                      <a:pt x="20" y="4273"/>
                    </a:lnTo>
                    <a:lnTo>
                      <a:pt x="0" y="4331"/>
                    </a:lnTo>
                    <a:lnTo>
                      <a:pt x="0" y="4408"/>
                    </a:lnTo>
                    <a:lnTo>
                      <a:pt x="97" y="5433"/>
                    </a:lnTo>
                    <a:lnTo>
                      <a:pt x="136" y="6457"/>
                    </a:lnTo>
                    <a:lnTo>
                      <a:pt x="194" y="8506"/>
                    </a:lnTo>
                    <a:lnTo>
                      <a:pt x="310" y="12315"/>
                    </a:lnTo>
                    <a:lnTo>
                      <a:pt x="426" y="16142"/>
                    </a:lnTo>
                    <a:lnTo>
                      <a:pt x="677" y="26214"/>
                    </a:lnTo>
                    <a:lnTo>
                      <a:pt x="832" y="31240"/>
                    </a:lnTo>
                    <a:lnTo>
                      <a:pt x="1006" y="36285"/>
                    </a:lnTo>
                    <a:lnTo>
                      <a:pt x="1199" y="40983"/>
                    </a:lnTo>
                    <a:lnTo>
                      <a:pt x="1296" y="43322"/>
                    </a:lnTo>
                    <a:lnTo>
                      <a:pt x="1431" y="45680"/>
                    </a:lnTo>
                    <a:lnTo>
                      <a:pt x="1528" y="47613"/>
                    </a:lnTo>
                    <a:lnTo>
                      <a:pt x="1663" y="49566"/>
                    </a:lnTo>
                    <a:lnTo>
                      <a:pt x="1702" y="50184"/>
                    </a:lnTo>
                    <a:lnTo>
                      <a:pt x="1721" y="50861"/>
                    </a:lnTo>
                    <a:lnTo>
                      <a:pt x="1740" y="51190"/>
                    </a:lnTo>
                    <a:lnTo>
                      <a:pt x="1779" y="51518"/>
                    </a:lnTo>
                    <a:lnTo>
                      <a:pt x="1837" y="51827"/>
                    </a:lnTo>
                    <a:lnTo>
                      <a:pt x="1934" y="52117"/>
                    </a:lnTo>
                    <a:lnTo>
                      <a:pt x="2011" y="52272"/>
                    </a:lnTo>
                    <a:lnTo>
                      <a:pt x="2107" y="52427"/>
                    </a:lnTo>
                    <a:lnTo>
                      <a:pt x="2223" y="52562"/>
                    </a:lnTo>
                    <a:lnTo>
                      <a:pt x="2359" y="52697"/>
                    </a:lnTo>
                    <a:lnTo>
                      <a:pt x="2494" y="52813"/>
                    </a:lnTo>
                    <a:lnTo>
                      <a:pt x="2649" y="52929"/>
                    </a:lnTo>
                    <a:lnTo>
                      <a:pt x="2977" y="53123"/>
                    </a:lnTo>
                    <a:lnTo>
                      <a:pt x="3325" y="53297"/>
                    </a:lnTo>
                    <a:lnTo>
                      <a:pt x="3673" y="53432"/>
                    </a:lnTo>
                    <a:lnTo>
                      <a:pt x="4350" y="53664"/>
                    </a:lnTo>
                    <a:lnTo>
                      <a:pt x="4968" y="53857"/>
                    </a:lnTo>
                    <a:lnTo>
                      <a:pt x="5606" y="54012"/>
                    </a:lnTo>
                    <a:lnTo>
                      <a:pt x="6244" y="54167"/>
                    </a:lnTo>
                    <a:lnTo>
                      <a:pt x="6902" y="54283"/>
                    </a:lnTo>
                    <a:lnTo>
                      <a:pt x="7540" y="54399"/>
                    </a:lnTo>
                    <a:lnTo>
                      <a:pt x="8197" y="54515"/>
                    </a:lnTo>
                    <a:lnTo>
                      <a:pt x="9492" y="54688"/>
                    </a:lnTo>
                    <a:lnTo>
                      <a:pt x="10439" y="54804"/>
                    </a:lnTo>
                    <a:lnTo>
                      <a:pt x="11367" y="54901"/>
                    </a:lnTo>
                    <a:lnTo>
                      <a:pt x="13262" y="55075"/>
                    </a:lnTo>
                    <a:lnTo>
                      <a:pt x="15156" y="55210"/>
                    </a:lnTo>
                    <a:lnTo>
                      <a:pt x="17050" y="55288"/>
                    </a:lnTo>
                    <a:lnTo>
                      <a:pt x="18945" y="55346"/>
                    </a:lnTo>
                    <a:lnTo>
                      <a:pt x="20859" y="55365"/>
                    </a:lnTo>
                    <a:lnTo>
                      <a:pt x="22753" y="55365"/>
                    </a:lnTo>
                    <a:lnTo>
                      <a:pt x="24648" y="55326"/>
                    </a:lnTo>
                    <a:lnTo>
                      <a:pt x="26581" y="55268"/>
                    </a:lnTo>
                    <a:lnTo>
                      <a:pt x="28533" y="55172"/>
                    </a:lnTo>
                    <a:lnTo>
                      <a:pt x="30486" y="55056"/>
                    </a:lnTo>
                    <a:lnTo>
                      <a:pt x="32438" y="54901"/>
                    </a:lnTo>
                    <a:lnTo>
                      <a:pt x="33405" y="54804"/>
                    </a:lnTo>
                    <a:lnTo>
                      <a:pt x="34390" y="54708"/>
                    </a:lnTo>
                    <a:lnTo>
                      <a:pt x="35357" y="54573"/>
                    </a:lnTo>
                    <a:lnTo>
                      <a:pt x="36324" y="54457"/>
                    </a:lnTo>
                    <a:lnTo>
                      <a:pt x="37290" y="54302"/>
                    </a:lnTo>
                    <a:lnTo>
                      <a:pt x="38257" y="54147"/>
                    </a:lnTo>
                    <a:lnTo>
                      <a:pt x="39204" y="53973"/>
                    </a:lnTo>
                    <a:lnTo>
                      <a:pt x="40170" y="53780"/>
                    </a:lnTo>
                    <a:lnTo>
                      <a:pt x="40886" y="53625"/>
                    </a:lnTo>
                    <a:lnTo>
                      <a:pt x="41601" y="53451"/>
                    </a:lnTo>
                    <a:lnTo>
                      <a:pt x="42316" y="53277"/>
                    </a:lnTo>
                    <a:lnTo>
                      <a:pt x="43031" y="53084"/>
                    </a:lnTo>
                    <a:lnTo>
                      <a:pt x="43727" y="52871"/>
                    </a:lnTo>
                    <a:lnTo>
                      <a:pt x="44423" y="52620"/>
                    </a:lnTo>
                    <a:lnTo>
                      <a:pt x="45119" y="52369"/>
                    </a:lnTo>
                    <a:lnTo>
                      <a:pt x="45796" y="52079"/>
                    </a:lnTo>
                    <a:lnTo>
                      <a:pt x="46240" y="51866"/>
                    </a:lnTo>
                    <a:lnTo>
                      <a:pt x="46666" y="51634"/>
                    </a:lnTo>
                    <a:lnTo>
                      <a:pt x="47110" y="51383"/>
                    </a:lnTo>
                    <a:lnTo>
                      <a:pt x="47516" y="51093"/>
                    </a:lnTo>
                    <a:lnTo>
                      <a:pt x="47922" y="50784"/>
                    </a:lnTo>
                    <a:lnTo>
                      <a:pt x="48096" y="50629"/>
                    </a:lnTo>
                    <a:lnTo>
                      <a:pt x="48270" y="50455"/>
                    </a:lnTo>
                    <a:lnTo>
                      <a:pt x="48444" y="50262"/>
                    </a:lnTo>
                    <a:lnTo>
                      <a:pt x="48599" y="50068"/>
                    </a:lnTo>
                    <a:lnTo>
                      <a:pt x="48734" y="49856"/>
                    </a:lnTo>
                    <a:lnTo>
                      <a:pt x="48850" y="49643"/>
                    </a:lnTo>
                    <a:lnTo>
                      <a:pt x="48947" y="49430"/>
                    </a:lnTo>
                    <a:lnTo>
                      <a:pt x="49024" y="49218"/>
                    </a:lnTo>
                    <a:lnTo>
                      <a:pt x="49101" y="49005"/>
                    </a:lnTo>
                    <a:lnTo>
                      <a:pt x="49140" y="48773"/>
                    </a:lnTo>
                    <a:lnTo>
                      <a:pt x="49198" y="48329"/>
                    </a:lnTo>
                    <a:lnTo>
                      <a:pt x="49256" y="47865"/>
                    </a:lnTo>
                    <a:lnTo>
                      <a:pt x="49314" y="47149"/>
                    </a:lnTo>
                    <a:lnTo>
                      <a:pt x="49353" y="46434"/>
                    </a:lnTo>
                    <a:lnTo>
                      <a:pt x="49391" y="44984"/>
                    </a:lnTo>
                    <a:lnTo>
                      <a:pt x="49430" y="42993"/>
                    </a:lnTo>
                    <a:lnTo>
                      <a:pt x="49411" y="41002"/>
                    </a:lnTo>
                    <a:lnTo>
                      <a:pt x="49372" y="39011"/>
                    </a:lnTo>
                    <a:lnTo>
                      <a:pt x="49314" y="37020"/>
                    </a:lnTo>
                    <a:lnTo>
                      <a:pt x="49237" y="34565"/>
                    </a:lnTo>
                    <a:lnTo>
                      <a:pt x="49140" y="32129"/>
                    </a:lnTo>
                    <a:lnTo>
                      <a:pt x="48908" y="27238"/>
                    </a:lnTo>
                    <a:lnTo>
                      <a:pt x="48657" y="22347"/>
                    </a:lnTo>
                    <a:lnTo>
                      <a:pt x="48386" y="17476"/>
                    </a:lnTo>
                    <a:lnTo>
                      <a:pt x="48154" y="13648"/>
                    </a:lnTo>
                    <a:lnTo>
                      <a:pt x="47942" y="9840"/>
                    </a:lnTo>
                    <a:lnTo>
                      <a:pt x="47845" y="7926"/>
                    </a:lnTo>
                    <a:lnTo>
                      <a:pt x="47768" y="6013"/>
                    </a:lnTo>
                    <a:lnTo>
                      <a:pt x="47690" y="4099"/>
                    </a:lnTo>
                    <a:lnTo>
                      <a:pt x="47652" y="2185"/>
                    </a:lnTo>
                    <a:lnTo>
                      <a:pt x="47652" y="1257"/>
                    </a:lnTo>
                    <a:lnTo>
                      <a:pt x="47671" y="812"/>
                    </a:lnTo>
                    <a:lnTo>
                      <a:pt x="47690" y="349"/>
                    </a:lnTo>
                    <a:lnTo>
                      <a:pt x="47690" y="271"/>
                    </a:lnTo>
                    <a:lnTo>
                      <a:pt x="47671" y="194"/>
                    </a:lnTo>
                    <a:lnTo>
                      <a:pt x="47632" y="136"/>
                    </a:lnTo>
                    <a:lnTo>
                      <a:pt x="47594" y="97"/>
                    </a:lnTo>
                    <a:lnTo>
                      <a:pt x="47555" y="59"/>
                    </a:lnTo>
                    <a:lnTo>
                      <a:pt x="47497" y="39"/>
                    </a:lnTo>
                    <a:lnTo>
                      <a:pt x="473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69"/>
              <p:cNvSpPr/>
              <p:nvPr/>
            </p:nvSpPr>
            <p:spPr>
              <a:xfrm>
                <a:off x="4470700" y="-2894400"/>
                <a:ext cx="619575" cy="643750"/>
              </a:xfrm>
              <a:custGeom>
                <a:rect b="b" l="l" r="r" t="t"/>
                <a:pathLst>
                  <a:path extrusionOk="0" h="25750" w="24783">
                    <a:moveTo>
                      <a:pt x="13725" y="696"/>
                    </a:moveTo>
                    <a:lnTo>
                      <a:pt x="14209" y="716"/>
                    </a:lnTo>
                    <a:lnTo>
                      <a:pt x="14692" y="774"/>
                    </a:lnTo>
                    <a:lnTo>
                      <a:pt x="15156" y="851"/>
                    </a:lnTo>
                    <a:lnTo>
                      <a:pt x="15639" y="948"/>
                    </a:lnTo>
                    <a:lnTo>
                      <a:pt x="16103" y="1083"/>
                    </a:lnTo>
                    <a:lnTo>
                      <a:pt x="16490" y="1218"/>
                    </a:lnTo>
                    <a:lnTo>
                      <a:pt x="16857" y="1354"/>
                    </a:lnTo>
                    <a:lnTo>
                      <a:pt x="17224" y="1528"/>
                    </a:lnTo>
                    <a:lnTo>
                      <a:pt x="17572" y="1701"/>
                    </a:lnTo>
                    <a:lnTo>
                      <a:pt x="17939" y="1895"/>
                    </a:lnTo>
                    <a:lnTo>
                      <a:pt x="18268" y="2107"/>
                    </a:lnTo>
                    <a:lnTo>
                      <a:pt x="18597" y="2320"/>
                    </a:lnTo>
                    <a:lnTo>
                      <a:pt x="18925" y="2571"/>
                    </a:lnTo>
                    <a:lnTo>
                      <a:pt x="19235" y="2803"/>
                    </a:lnTo>
                    <a:lnTo>
                      <a:pt x="19544" y="3074"/>
                    </a:lnTo>
                    <a:lnTo>
                      <a:pt x="19834" y="3345"/>
                    </a:lnTo>
                    <a:lnTo>
                      <a:pt x="20124" y="3615"/>
                    </a:lnTo>
                    <a:lnTo>
                      <a:pt x="20395" y="3925"/>
                    </a:lnTo>
                    <a:lnTo>
                      <a:pt x="20665" y="4215"/>
                    </a:lnTo>
                    <a:lnTo>
                      <a:pt x="20916" y="4524"/>
                    </a:lnTo>
                    <a:lnTo>
                      <a:pt x="21148" y="4852"/>
                    </a:lnTo>
                    <a:lnTo>
                      <a:pt x="21593" y="5471"/>
                    </a:lnTo>
                    <a:lnTo>
                      <a:pt x="21999" y="6109"/>
                    </a:lnTo>
                    <a:lnTo>
                      <a:pt x="22366" y="6766"/>
                    </a:lnTo>
                    <a:lnTo>
                      <a:pt x="22695" y="7462"/>
                    </a:lnTo>
                    <a:lnTo>
                      <a:pt x="23004" y="8158"/>
                    </a:lnTo>
                    <a:lnTo>
                      <a:pt x="23275" y="8873"/>
                    </a:lnTo>
                    <a:lnTo>
                      <a:pt x="23507" y="9589"/>
                    </a:lnTo>
                    <a:lnTo>
                      <a:pt x="23700" y="10323"/>
                    </a:lnTo>
                    <a:lnTo>
                      <a:pt x="23835" y="10922"/>
                    </a:lnTo>
                    <a:lnTo>
                      <a:pt x="23951" y="11522"/>
                    </a:lnTo>
                    <a:lnTo>
                      <a:pt x="24048" y="12140"/>
                    </a:lnTo>
                    <a:lnTo>
                      <a:pt x="24106" y="12759"/>
                    </a:lnTo>
                    <a:lnTo>
                      <a:pt x="24125" y="13378"/>
                    </a:lnTo>
                    <a:lnTo>
                      <a:pt x="24106" y="13996"/>
                    </a:lnTo>
                    <a:lnTo>
                      <a:pt x="24087" y="14305"/>
                    </a:lnTo>
                    <a:lnTo>
                      <a:pt x="24048" y="14615"/>
                    </a:lnTo>
                    <a:lnTo>
                      <a:pt x="23990" y="14905"/>
                    </a:lnTo>
                    <a:lnTo>
                      <a:pt x="23932" y="15214"/>
                    </a:lnTo>
                    <a:lnTo>
                      <a:pt x="23797" y="15678"/>
                    </a:lnTo>
                    <a:lnTo>
                      <a:pt x="23661" y="16123"/>
                    </a:lnTo>
                    <a:lnTo>
                      <a:pt x="23488" y="16587"/>
                    </a:lnTo>
                    <a:lnTo>
                      <a:pt x="23314" y="17031"/>
                    </a:lnTo>
                    <a:lnTo>
                      <a:pt x="23120" y="17476"/>
                    </a:lnTo>
                    <a:lnTo>
                      <a:pt x="22927" y="17901"/>
                    </a:lnTo>
                    <a:lnTo>
                      <a:pt x="22695" y="18326"/>
                    </a:lnTo>
                    <a:lnTo>
                      <a:pt x="22463" y="18732"/>
                    </a:lnTo>
                    <a:lnTo>
                      <a:pt x="22192" y="19138"/>
                    </a:lnTo>
                    <a:lnTo>
                      <a:pt x="21922" y="19544"/>
                    </a:lnTo>
                    <a:lnTo>
                      <a:pt x="21651" y="19931"/>
                    </a:lnTo>
                    <a:lnTo>
                      <a:pt x="21361" y="20317"/>
                    </a:lnTo>
                    <a:lnTo>
                      <a:pt x="21052" y="20685"/>
                    </a:lnTo>
                    <a:lnTo>
                      <a:pt x="20723" y="21033"/>
                    </a:lnTo>
                    <a:lnTo>
                      <a:pt x="20395" y="21381"/>
                    </a:lnTo>
                    <a:lnTo>
                      <a:pt x="20047" y="21709"/>
                    </a:lnTo>
                    <a:lnTo>
                      <a:pt x="19679" y="22019"/>
                    </a:lnTo>
                    <a:lnTo>
                      <a:pt x="19312" y="22328"/>
                    </a:lnTo>
                    <a:lnTo>
                      <a:pt x="18945" y="22618"/>
                    </a:lnTo>
                    <a:lnTo>
                      <a:pt x="18558" y="22908"/>
                    </a:lnTo>
                    <a:lnTo>
                      <a:pt x="18152" y="23159"/>
                    </a:lnTo>
                    <a:lnTo>
                      <a:pt x="17746" y="23410"/>
                    </a:lnTo>
                    <a:lnTo>
                      <a:pt x="17321" y="23642"/>
                    </a:lnTo>
                    <a:lnTo>
                      <a:pt x="16915" y="23874"/>
                    </a:lnTo>
                    <a:lnTo>
                      <a:pt x="16470" y="24068"/>
                    </a:lnTo>
                    <a:lnTo>
                      <a:pt x="16026" y="24242"/>
                    </a:lnTo>
                    <a:lnTo>
                      <a:pt x="15581" y="24416"/>
                    </a:lnTo>
                    <a:lnTo>
                      <a:pt x="15136" y="24570"/>
                    </a:lnTo>
                    <a:lnTo>
                      <a:pt x="14673" y="24686"/>
                    </a:lnTo>
                    <a:lnTo>
                      <a:pt x="14189" y="24802"/>
                    </a:lnTo>
                    <a:lnTo>
                      <a:pt x="13725" y="24899"/>
                    </a:lnTo>
                    <a:lnTo>
                      <a:pt x="13242" y="24957"/>
                    </a:lnTo>
                    <a:lnTo>
                      <a:pt x="12759" y="25015"/>
                    </a:lnTo>
                    <a:lnTo>
                      <a:pt x="12275" y="25034"/>
                    </a:lnTo>
                    <a:lnTo>
                      <a:pt x="11773" y="25034"/>
                    </a:lnTo>
                    <a:lnTo>
                      <a:pt x="11290" y="25015"/>
                    </a:lnTo>
                    <a:lnTo>
                      <a:pt x="10806" y="24976"/>
                    </a:lnTo>
                    <a:lnTo>
                      <a:pt x="10323" y="24918"/>
                    </a:lnTo>
                    <a:lnTo>
                      <a:pt x="9840" y="24841"/>
                    </a:lnTo>
                    <a:lnTo>
                      <a:pt x="9356" y="24725"/>
                    </a:lnTo>
                    <a:lnTo>
                      <a:pt x="8873" y="24609"/>
                    </a:lnTo>
                    <a:lnTo>
                      <a:pt x="8409" y="24454"/>
                    </a:lnTo>
                    <a:lnTo>
                      <a:pt x="7945" y="24300"/>
                    </a:lnTo>
                    <a:lnTo>
                      <a:pt x="7501" y="24106"/>
                    </a:lnTo>
                    <a:lnTo>
                      <a:pt x="7056" y="23913"/>
                    </a:lnTo>
                    <a:lnTo>
                      <a:pt x="6611" y="23681"/>
                    </a:lnTo>
                    <a:lnTo>
                      <a:pt x="6186" y="23449"/>
                    </a:lnTo>
                    <a:lnTo>
                      <a:pt x="5761" y="23178"/>
                    </a:lnTo>
                    <a:lnTo>
                      <a:pt x="5355" y="22908"/>
                    </a:lnTo>
                    <a:lnTo>
                      <a:pt x="4968" y="22618"/>
                    </a:lnTo>
                    <a:lnTo>
                      <a:pt x="4582" y="22328"/>
                    </a:lnTo>
                    <a:lnTo>
                      <a:pt x="4214" y="21999"/>
                    </a:lnTo>
                    <a:lnTo>
                      <a:pt x="3847" y="21651"/>
                    </a:lnTo>
                    <a:lnTo>
                      <a:pt x="3518" y="21303"/>
                    </a:lnTo>
                    <a:lnTo>
                      <a:pt x="3190" y="20936"/>
                    </a:lnTo>
                    <a:lnTo>
                      <a:pt x="2881" y="20569"/>
                    </a:lnTo>
                    <a:lnTo>
                      <a:pt x="2591" y="20163"/>
                    </a:lnTo>
                    <a:lnTo>
                      <a:pt x="2320" y="19757"/>
                    </a:lnTo>
                    <a:lnTo>
                      <a:pt x="2069" y="19351"/>
                    </a:lnTo>
                    <a:lnTo>
                      <a:pt x="1837" y="18906"/>
                    </a:lnTo>
                    <a:lnTo>
                      <a:pt x="1605" y="18481"/>
                    </a:lnTo>
                    <a:lnTo>
                      <a:pt x="1431" y="18017"/>
                    </a:lnTo>
                    <a:lnTo>
                      <a:pt x="1257" y="17553"/>
                    </a:lnTo>
                    <a:lnTo>
                      <a:pt x="1102" y="17089"/>
                    </a:lnTo>
                    <a:lnTo>
                      <a:pt x="967" y="16529"/>
                    </a:lnTo>
                    <a:lnTo>
                      <a:pt x="851" y="15968"/>
                    </a:lnTo>
                    <a:lnTo>
                      <a:pt x="773" y="15407"/>
                    </a:lnTo>
                    <a:lnTo>
                      <a:pt x="715" y="14847"/>
                    </a:lnTo>
                    <a:lnTo>
                      <a:pt x="696" y="14267"/>
                    </a:lnTo>
                    <a:lnTo>
                      <a:pt x="696" y="13687"/>
                    </a:lnTo>
                    <a:lnTo>
                      <a:pt x="715" y="13107"/>
                    </a:lnTo>
                    <a:lnTo>
                      <a:pt x="773" y="12527"/>
                    </a:lnTo>
                    <a:lnTo>
                      <a:pt x="851" y="11966"/>
                    </a:lnTo>
                    <a:lnTo>
                      <a:pt x="947" y="11386"/>
                    </a:lnTo>
                    <a:lnTo>
                      <a:pt x="1083" y="10806"/>
                    </a:lnTo>
                    <a:lnTo>
                      <a:pt x="1237" y="10246"/>
                    </a:lnTo>
                    <a:lnTo>
                      <a:pt x="1411" y="9666"/>
                    </a:lnTo>
                    <a:lnTo>
                      <a:pt x="1605" y="9125"/>
                    </a:lnTo>
                    <a:lnTo>
                      <a:pt x="1837" y="8564"/>
                    </a:lnTo>
                    <a:lnTo>
                      <a:pt x="2069" y="8023"/>
                    </a:lnTo>
                    <a:lnTo>
                      <a:pt x="2339" y="7501"/>
                    </a:lnTo>
                    <a:lnTo>
                      <a:pt x="2629" y="6979"/>
                    </a:lnTo>
                    <a:lnTo>
                      <a:pt x="2939" y="6476"/>
                    </a:lnTo>
                    <a:lnTo>
                      <a:pt x="3267" y="5993"/>
                    </a:lnTo>
                    <a:lnTo>
                      <a:pt x="3615" y="5529"/>
                    </a:lnTo>
                    <a:lnTo>
                      <a:pt x="3982" y="5065"/>
                    </a:lnTo>
                    <a:lnTo>
                      <a:pt x="4350" y="4640"/>
                    </a:lnTo>
                    <a:lnTo>
                      <a:pt x="4756" y="4215"/>
                    </a:lnTo>
                    <a:lnTo>
                      <a:pt x="5181" y="3828"/>
                    </a:lnTo>
                    <a:lnTo>
                      <a:pt x="5626" y="3441"/>
                    </a:lnTo>
                    <a:lnTo>
                      <a:pt x="6070" y="3093"/>
                    </a:lnTo>
                    <a:lnTo>
                      <a:pt x="6553" y="2765"/>
                    </a:lnTo>
                    <a:lnTo>
                      <a:pt x="7037" y="2475"/>
                    </a:lnTo>
                    <a:lnTo>
                      <a:pt x="7539" y="2204"/>
                    </a:lnTo>
                    <a:lnTo>
                      <a:pt x="8061" y="1953"/>
                    </a:lnTo>
                    <a:lnTo>
                      <a:pt x="8583" y="1740"/>
                    </a:lnTo>
                    <a:lnTo>
                      <a:pt x="9028" y="1566"/>
                    </a:lnTo>
                    <a:lnTo>
                      <a:pt x="9492" y="1392"/>
                    </a:lnTo>
                    <a:lnTo>
                      <a:pt x="9956" y="1238"/>
                    </a:lnTo>
                    <a:lnTo>
                      <a:pt x="10420" y="1122"/>
                    </a:lnTo>
                    <a:lnTo>
                      <a:pt x="10884" y="986"/>
                    </a:lnTo>
                    <a:lnTo>
                      <a:pt x="11348" y="890"/>
                    </a:lnTo>
                    <a:lnTo>
                      <a:pt x="11831" y="812"/>
                    </a:lnTo>
                    <a:lnTo>
                      <a:pt x="12295" y="754"/>
                    </a:lnTo>
                    <a:lnTo>
                      <a:pt x="12778" y="716"/>
                    </a:lnTo>
                    <a:lnTo>
                      <a:pt x="13242" y="696"/>
                    </a:lnTo>
                    <a:close/>
                    <a:moveTo>
                      <a:pt x="12952" y="0"/>
                    </a:moveTo>
                    <a:lnTo>
                      <a:pt x="12507" y="39"/>
                    </a:lnTo>
                    <a:lnTo>
                      <a:pt x="12044" y="78"/>
                    </a:lnTo>
                    <a:lnTo>
                      <a:pt x="11580" y="136"/>
                    </a:lnTo>
                    <a:lnTo>
                      <a:pt x="11116" y="213"/>
                    </a:lnTo>
                    <a:lnTo>
                      <a:pt x="10671" y="329"/>
                    </a:lnTo>
                    <a:lnTo>
                      <a:pt x="10091" y="464"/>
                    </a:lnTo>
                    <a:lnTo>
                      <a:pt x="9511" y="658"/>
                    </a:lnTo>
                    <a:lnTo>
                      <a:pt x="8951" y="851"/>
                    </a:lnTo>
                    <a:lnTo>
                      <a:pt x="8390" y="1064"/>
                    </a:lnTo>
                    <a:lnTo>
                      <a:pt x="7907" y="1276"/>
                    </a:lnTo>
                    <a:lnTo>
                      <a:pt x="7404" y="1489"/>
                    </a:lnTo>
                    <a:lnTo>
                      <a:pt x="6940" y="1740"/>
                    </a:lnTo>
                    <a:lnTo>
                      <a:pt x="6476" y="2011"/>
                    </a:lnTo>
                    <a:lnTo>
                      <a:pt x="6012" y="2301"/>
                    </a:lnTo>
                    <a:lnTo>
                      <a:pt x="5587" y="2610"/>
                    </a:lnTo>
                    <a:lnTo>
                      <a:pt x="5162" y="2939"/>
                    </a:lnTo>
                    <a:lnTo>
                      <a:pt x="4756" y="3287"/>
                    </a:lnTo>
                    <a:lnTo>
                      <a:pt x="4369" y="3654"/>
                    </a:lnTo>
                    <a:lnTo>
                      <a:pt x="3982" y="4041"/>
                    </a:lnTo>
                    <a:lnTo>
                      <a:pt x="3615" y="4447"/>
                    </a:lnTo>
                    <a:lnTo>
                      <a:pt x="3267" y="4852"/>
                    </a:lnTo>
                    <a:lnTo>
                      <a:pt x="2939" y="5278"/>
                    </a:lnTo>
                    <a:lnTo>
                      <a:pt x="2629" y="5722"/>
                    </a:lnTo>
                    <a:lnTo>
                      <a:pt x="2320" y="6186"/>
                    </a:lnTo>
                    <a:lnTo>
                      <a:pt x="2049" y="6650"/>
                    </a:lnTo>
                    <a:lnTo>
                      <a:pt x="1779" y="7134"/>
                    </a:lnTo>
                    <a:lnTo>
                      <a:pt x="1527" y="7617"/>
                    </a:lnTo>
                    <a:lnTo>
                      <a:pt x="1295" y="8100"/>
                    </a:lnTo>
                    <a:lnTo>
                      <a:pt x="1083" y="8622"/>
                    </a:lnTo>
                    <a:lnTo>
                      <a:pt x="889" y="9125"/>
                    </a:lnTo>
                    <a:lnTo>
                      <a:pt x="715" y="9647"/>
                    </a:lnTo>
                    <a:lnTo>
                      <a:pt x="561" y="10169"/>
                    </a:lnTo>
                    <a:lnTo>
                      <a:pt x="426" y="10690"/>
                    </a:lnTo>
                    <a:lnTo>
                      <a:pt x="290" y="11212"/>
                    </a:lnTo>
                    <a:lnTo>
                      <a:pt x="194" y="11754"/>
                    </a:lnTo>
                    <a:lnTo>
                      <a:pt x="116" y="12276"/>
                    </a:lnTo>
                    <a:lnTo>
                      <a:pt x="58" y="12817"/>
                    </a:lnTo>
                    <a:lnTo>
                      <a:pt x="20" y="13358"/>
                    </a:lnTo>
                    <a:lnTo>
                      <a:pt x="0" y="13880"/>
                    </a:lnTo>
                    <a:lnTo>
                      <a:pt x="20" y="14421"/>
                    </a:lnTo>
                    <a:lnTo>
                      <a:pt x="39" y="14943"/>
                    </a:lnTo>
                    <a:lnTo>
                      <a:pt x="97" y="15465"/>
                    </a:lnTo>
                    <a:lnTo>
                      <a:pt x="174" y="15987"/>
                    </a:lnTo>
                    <a:lnTo>
                      <a:pt x="271" y="16509"/>
                    </a:lnTo>
                    <a:lnTo>
                      <a:pt x="387" y="17012"/>
                    </a:lnTo>
                    <a:lnTo>
                      <a:pt x="542" y="17514"/>
                    </a:lnTo>
                    <a:lnTo>
                      <a:pt x="715" y="17998"/>
                    </a:lnTo>
                    <a:lnTo>
                      <a:pt x="909" y="18481"/>
                    </a:lnTo>
                    <a:lnTo>
                      <a:pt x="1121" y="18964"/>
                    </a:lnTo>
                    <a:lnTo>
                      <a:pt x="1373" y="19409"/>
                    </a:lnTo>
                    <a:lnTo>
                      <a:pt x="1624" y="19873"/>
                    </a:lnTo>
                    <a:lnTo>
                      <a:pt x="1895" y="20298"/>
                    </a:lnTo>
                    <a:lnTo>
                      <a:pt x="2204" y="20723"/>
                    </a:lnTo>
                    <a:lnTo>
                      <a:pt x="2513" y="21149"/>
                    </a:lnTo>
                    <a:lnTo>
                      <a:pt x="2842" y="21535"/>
                    </a:lnTo>
                    <a:lnTo>
                      <a:pt x="3190" y="21922"/>
                    </a:lnTo>
                    <a:lnTo>
                      <a:pt x="3557" y="22289"/>
                    </a:lnTo>
                    <a:lnTo>
                      <a:pt x="3944" y="22656"/>
                    </a:lnTo>
                    <a:lnTo>
                      <a:pt x="4330" y="22985"/>
                    </a:lnTo>
                    <a:lnTo>
                      <a:pt x="4736" y="23314"/>
                    </a:lnTo>
                    <a:lnTo>
                      <a:pt x="5162" y="23604"/>
                    </a:lnTo>
                    <a:lnTo>
                      <a:pt x="5606" y="23894"/>
                    </a:lnTo>
                    <a:lnTo>
                      <a:pt x="6051" y="24164"/>
                    </a:lnTo>
                    <a:lnTo>
                      <a:pt x="6495" y="24416"/>
                    </a:lnTo>
                    <a:lnTo>
                      <a:pt x="6959" y="24648"/>
                    </a:lnTo>
                    <a:lnTo>
                      <a:pt x="7443" y="24860"/>
                    </a:lnTo>
                    <a:lnTo>
                      <a:pt x="7926" y="25054"/>
                    </a:lnTo>
                    <a:lnTo>
                      <a:pt x="8429" y="25208"/>
                    </a:lnTo>
                    <a:lnTo>
                      <a:pt x="8931" y="25363"/>
                    </a:lnTo>
                    <a:lnTo>
                      <a:pt x="9434" y="25479"/>
                    </a:lnTo>
                    <a:lnTo>
                      <a:pt x="9956" y="25576"/>
                    </a:lnTo>
                    <a:lnTo>
                      <a:pt x="10458" y="25653"/>
                    </a:lnTo>
                    <a:lnTo>
                      <a:pt x="11000" y="25711"/>
                    </a:lnTo>
                    <a:lnTo>
                      <a:pt x="11502" y="25730"/>
                    </a:lnTo>
                    <a:lnTo>
                      <a:pt x="12024" y="25749"/>
                    </a:lnTo>
                    <a:lnTo>
                      <a:pt x="12527" y="25730"/>
                    </a:lnTo>
                    <a:lnTo>
                      <a:pt x="13029" y="25691"/>
                    </a:lnTo>
                    <a:lnTo>
                      <a:pt x="13532" y="25633"/>
                    </a:lnTo>
                    <a:lnTo>
                      <a:pt x="14035" y="25537"/>
                    </a:lnTo>
                    <a:lnTo>
                      <a:pt x="14518" y="25440"/>
                    </a:lnTo>
                    <a:lnTo>
                      <a:pt x="15001" y="25324"/>
                    </a:lnTo>
                    <a:lnTo>
                      <a:pt x="15484" y="25170"/>
                    </a:lnTo>
                    <a:lnTo>
                      <a:pt x="15948" y="25015"/>
                    </a:lnTo>
                    <a:lnTo>
                      <a:pt x="16412" y="24841"/>
                    </a:lnTo>
                    <a:lnTo>
                      <a:pt x="16876" y="24628"/>
                    </a:lnTo>
                    <a:lnTo>
                      <a:pt x="17321" y="24416"/>
                    </a:lnTo>
                    <a:lnTo>
                      <a:pt x="17766" y="24184"/>
                    </a:lnTo>
                    <a:lnTo>
                      <a:pt x="18210" y="23932"/>
                    </a:lnTo>
                    <a:lnTo>
                      <a:pt x="18616" y="23681"/>
                    </a:lnTo>
                    <a:lnTo>
                      <a:pt x="19041" y="23391"/>
                    </a:lnTo>
                    <a:lnTo>
                      <a:pt x="19447" y="23101"/>
                    </a:lnTo>
                    <a:lnTo>
                      <a:pt x="19834" y="22792"/>
                    </a:lnTo>
                    <a:lnTo>
                      <a:pt x="20221" y="22463"/>
                    </a:lnTo>
                    <a:lnTo>
                      <a:pt x="20588" y="22135"/>
                    </a:lnTo>
                    <a:lnTo>
                      <a:pt x="20955" y="21767"/>
                    </a:lnTo>
                    <a:lnTo>
                      <a:pt x="21303" y="21419"/>
                    </a:lnTo>
                    <a:lnTo>
                      <a:pt x="21632" y="21033"/>
                    </a:lnTo>
                    <a:lnTo>
                      <a:pt x="21960" y="20646"/>
                    </a:lnTo>
                    <a:lnTo>
                      <a:pt x="22270" y="20240"/>
                    </a:lnTo>
                    <a:lnTo>
                      <a:pt x="22560" y="19834"/>
                    </a:lnTo>
                    <a:lnTo>
                      <a:pt x="22830" y="19409"/>
                    </a:lnTo>
                    <a:lnTo>
                      <a:pt x="23101" y="18984"/>
                    </a:lnTo>
                    <a:lnTo>
                      <a:pt x="23333" y="18539"/>
                    </a:lnTo>
                    <a:lnTo>
                      <a:pt x="23565" y="18094"/>
                    </a:lnTo>
                    <a:lnTo>
                      <a:pt x="23797" y="17630"/>
                    </a:lnTo>
                    <a:lnTo>
                      <a:pt x="24087" y="16915"/>
                    </a:lnTo>
                    <a:lnTo>
                      <a:pt x="24222" y="16567"/>
                    </a:lnTo>
                    <a:lnTo>
                      <a:pt x="24338" y="16200"/>
                    </a:lnTo>
                    <a:lnTo>
                      <a:pt x="24435" y="15852"/>
                    </a:lnTo>
                    <a:lnTo>
                      <a:pt x="24531" y="15504"/>
                    </a:lnTo>
                    <a:lnTo>
                      <a:pt x="24609" y="15137"/>
                    </a:lnTo>
                    <a:lnTo>
                      <a:pt x="24667" y="14789"/>
                    </a:lnTo>
                    <a:lnTo>
                      <a:pt x="24725" y="14421"/>
                    </a:lnTo>
                    <a:lnTo>
                      <a:pt x="24763" y="14054"/>
                    </a:lnTo>
                    <a:lnTo>
                      <a:pt x="24783" y="13687"/>
                    </a:lnTo>
                    <a:lnTo>
                      <a:pt x="24783" y="13320"/>
                    </a:lnTo>
                    <a:lnTo>
                      <a:pt x="24783" y="12952"/>
                    </a:lnTo>
                    <a:lnTo>
                      <a:pt x="24763" y="12566"/>
                    </a:lnTo>
                    <a:lnTo>
                      <a:pt x="24744" y="12179"/>
                    </a:lnTo>
                    <a:lnTo>
                      <a:pt x="24686" y="11792"/>
                    </a:lnTo>
                    <a:lnTo>
                      <a:pt x="24570" y="11000"/>
                    </a:lnTo>
                    <a:lnTo>
                      <a:pt x="24396" y="10227"/>
                    </a:lnTo>
                    <a:lnTo>
                      <a:pt x="24183" y="9434"/>
                    </a:lnTo>
                    <a:lnTo>
                      <a:pt x="23932" y="8680"/>
                    </a:lnTo>
                    <a:lnTo>
                      <a:pt x="23661" y="7926"/>
                    </a:lnTo>
                    <a:lnTo>
                      <a:pt x="23333" y="7172"/>
                    </a:lnTo>
                    <a:lnTo>
                      <a:pt x="22985" y="6457"/>
                    </a:lnTo>
                    <a:lnTo>
                      <a:pt x="22598" y="5761"/>
                    </a:lnTo>
                    <a:lnTo>
                      <a:pt x="22366" y="5394"/>
                    </a:lnTo>
                    <a:lnTo>
                      <a:pt x="22134" y="5046"/>
                    </a:lnTo>
                    <a:lnTo>
                      <a:pt x="21902" y="4698"/>
                    </a:lnTo>
                    <a:lnTo>
                      <a:pt x="21651" y="4350"/>
                    </a:lnTo>
                    <a:lnTo>
                      <a:pt x="21400" y="4021"/>
                    </a:lnTo>
                    <a:lnTo>
                      <a:pt x="21129" y="3693"/>
                    </a:lnTo>
                    <a:lnTo>
                      <a:pt x="20839" y="3383"/>
                    </a:lnTo>
                    <a:lnTo>
                      <a:pt x="20549" y="3074"/>
                    </a:lnTo>
                    <a:lnTo>
                      <a:pt x="20240" y="2784"/>
                    </a:lnTo>
                    <a:lnTo>
                      <a:pt x="19931" y="2494"/>
                    </a:lnTo>
                    <a:lnTo>
                      <a:pt x="19621" y="2223"/>
                    </a:lnTo>
                    <a:lnTo>
                      <a:pt x="19293" y="1953"/>
                    </a:lnTo>
                    <a:lnTo>
                      <a:pt x="18945" y="1721"/>
                    </a:lnTo>
                    <a:lnTo>
                      <a:pt x="18597" y="1489"/>
                    </a:lnTo>
                    <a:lnTo>
                      <a:pt x="18229" y="1257"/>
                    </a:lnTo>
                    <a:lnTo>
                      <a:pt x="17862" y="1064"/>
                    </a:lnTo>
                    <a:lnTo>
                      <a:pt x="17437" y="851"/>
                    </a:lnTo>
                    <a:lnTo>
                      <a:pt x="17012" y="677"/>
                    </a:lnTo>
                    <a:lnTo>
                      <a:pt x="16567" y="522"/>
                    </a:lnTo>
                    <a:lnTo>
                      <a:pt x="16142" y="387"/>
                    </a:lnTo>
                    <a:lnTo>
                      <a:pt x="15697" y="271"/>
                    </a:lnTo>
                    <a:lnTo>
                      <a:pt x="15233" y="174"/>
                    </a:lnTo>
                    <a:lnTo>
                      <a:pt x="14789" y="97"/>
                    </a:lnTo>
                    <a:lnTo>
                      <a:pt x="14344" y="39"/>
                    </a:lnTo>
                    <a:lnTo>
                      <a:pt x="13880" y="20"/>
                    </a:lnTo>
                    <a:lnTo>
                      <a:pt x="134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69"/>
              <p:cNvSpPr/>
              <p:nvPr/>
            </p:nvSpPr>
            <p:spPr>
              <a:xfrm>
                <a:off x="4170575" y="-2930650"/>
                <a:ext cx="153225" cy="17425"/>
              </a:xfrm>
              <a:custGeom>
                <a:rect b="b" l="l" r="r" t="t"/>
                <a:pathLst>
                  <a:path extrusionOk="0" h="697" w="6129">
                    <a:moveTo>
                      <a:pt x="329" y="1"/>
                    </a:moveTo>
                    <a:lnTo>
                      <a:pt x="252" y="20"/>
                    </a:lnTo>
                    <a:lnTo>
                      <a:pt x="194" y="39"/>
                    </a:lnTo>
                    <a:lnTo>
                      <a:pt x="136" y="78"/>
                    </a:lnTo>
                    <a:lnTo>
                      <a:pt x="78" y="116"/>
                    </a:lnTo>
                    <a:lnTo>
                      <a:pt x="39" y="174"/>
                    </a:lnTo>
                    <a:lnTo>
                      <a:pt x="20" y="232"/>
                    </a:lnTo>
                    <a:lnTo>
                      <a:pt x="1" y="348"/>
                    </a:lnTo>
                    <a:lnTo>
                      <a:pt x="20" y="484"/>
                    </a:lnTo>
                    <a:lnTo>
                      <a:pt x="39" y="542"/>
                    </a:lnTo>
                    <a:lnTo>
                      <a:pt x="78" y="600"/>
                    </a:lnTo>
                    <a:lnTo>
                      <a:pt x="136" y="638"/>
                    </a:lnTo>
                    <a:lnTo>
                      <a:pt x="194" y="677"/>
                    </a:lnTo>
                    <a:lnTo>
                      <a:pt x="252" y="696"/>
                    </a:lnTo>
                    <a:lnTo>
                      <a:pt x="5877" y="696"/>
                    </a:lnTo>
                    <a:lnTo>
                      <a:pt x="5935" y="677"/>
                    </a:lnTo>
                    <a:lnTo>
                      <a:pt x="5993" y="638"/>
                    </a:lnTo>
                    <a:lnTo>
                      <a:pt x="6032" y="600"/>
                    </a:lnTo>
                    <a:lnTo>
                      <a:pt x="6071" y="542"/>
                    </a:lnTo>
                    <a:lnTo>
                      <a:pt x="6109" y="484"/>
                    </a:lnTo>
                    <a:lnTo>
                      <a:pt x="6129" y="348"/>
                    </a:lnTo>
                    <a:lnTo>
                      <a:pt x="6109" y="232"/>
                    </a:lnTo>
                    <a:lnTo>
                      <a:pt x="6071" y="174"/>
                    </a:lnTo>
                    <a:lnTo>
                      <a:pt x="6032" y="116"/>
                    </a:lnTo>
                    <a:lnTo>
                      <a:pt x="5993" y="78"/>
                    </a:lnTo>
                    <a:lnTo>
                      <a:pt x="5935" y="39"/>
                    </a:lnTo>
                    <a:lnTo>
                      <a:pt x="5877" y="20"/>
                    </a:lnTo>
                    <a:lnTo>
                      <a:pt x="5781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69"/>
              <p:cNvSpPr/>
              <p:nvPr/>
            </p:nvSpPr>
            <p:spPr>
              <a:xfrm>
                <a:off x="4265300" y="-2847050"/>
                <a:ext cx="146450" cy="17425"/>
              </a:xfrm>
              <a:custGeom>
                <a:rect b="b" l="l" r="r" t="t"/>
                <a:pathLst>
                  <a:path extrusionOk="0" h="697" w="5858">
                    <a:moveTo>
                      <a:pt x="252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78" y="97"/>
                    </a:lnTo>
                    <a:lnTo>
                      <a:pt x="39" y="155"/>
                    </a:lnTo>
                    <a:lnTo>
                      <a:pt x="20" y="213"/>
                    </a:lnTo>
                    <a:lnTo>
                      <a:pt x="1" y="349"/>
                    </a:lnTo>
                    <a:lnTo>
                      <a:pt x="20" y="465"/>
                    </a:lnTo>
                    <a:lnTo>
                      <a:pt x="39" y="523"/>
                    </a:lnTo>
                    <a:lnTo>
                      <a:pt x="78" y="581"/>
                    </a:lnTo>
                    <a:lnTo>
                      <a:pt x="136" y="619"/>
                    </a:lnTo>
                    <a:lnTo>
                      <a:pt x="194" y="658"/>
                    </a:lnTo>
                    <a:lnTo>
                      <a:pt x="252" y="677"/>
                    </a:lnTo>
                    <a:lnTo>
                      <a:pt x="329" y="697"/>
                    </a:lnTo>
                    <a:lnTo>
                      <a:pt x="5510" y="697"/>
                    </a:lnTo>
                    <a:lnTo>
                      <a:pt x="5587" y="677"/>
                    </a:lnTo>
                    <a:lnTo>
                      <a:pt x="5665" y="658"/>
                    </a:lnTo>
                    <a:lnTo>
                      <a:pt x="5723" y="619"/>
                    </a:lnTo>
                    <a:lnTo>
                      <a:pt x="5761" y="581"/>
                    </a:lnTo>
                    <a:lnTo>
                      <a:pt x="5800" y="523"/>
                    </a:lnTo>
                    <a:lnTo>
                      <a:pt x="5839" y="465"/>
                    </a:lnTo>
                    <a:lnTo>
                      <a:pt x="5858" y="349"/>
                    </a:lnTo>
                    <a:lnTo>
                      <a:pt x="5839" y="213"/>
                    </a:lnTo>
                    <a:lnTo>
                      <a:pt x="5800" y="155"/>
                    </a:lnTo>
                    <a:lnTo>
                      <a:pt x="5761" y="97"/>
                    </a:lnTo>
                    <a:lnTo>
                      <a:pt x="5723" y="59"/>
                    </a:lnTo>
                    <a:lnTo>
                      <a:pt x="5665" y="20"/>
                    </a:lnTo>
                    <a:lnTo>
                      <a:pt x="5587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69"/>
              <p:cNvSpPr/>
              <p:nvPr/>
            </p:nvSpPr>
            <p:spPr>
              <a:xfrm>
                <a:off x="4258525" y="-2685150"/>
                <a:ext cx="148400" cy="16950"/>
              </a:xfrm>
              <a:custGeom>
                <a:rect b="b" l="l" r="r" t="t"/>
                <a:pathLst>
                  <a:path extrusionOk="0" h="678" w="5936">
                    <a:moveTo>
                      <a:pt x="252" y="1"/>
                    </a:moveTo>
                    <a:lnTo>
                      <a:pt x="175" y="20"/>
                    </a:lnTo>
                    <a:lnTo>
                      <a:pt x="117" y="59"/>
                    </a:lnTo>
                    <a:lnTo>
                      <a:pt x="78" y="97"/>
                    </a:lnTo>
                    <a:lnTo>
                      <a:pt x="40" y="155"/>
                    </a:lnTo>
                    <a:lnTo>
                      <a:pt x="20" y="213"/>
                    </a:lnTo>
                    <a:lnTo>
                      <a:pt x="1" y="329"/>
                    </a:lnTo>
                    <a:lnTo>
                      <a:pt x="20" y="465"/>
                    </a:lnTo>
                    <a:lnTo>
                      <a:pt x="40" y="523"/>
                    </a:lnTo>
                    <a:lnTo>
                      <a:pt x="78" y="581"/>
                    </a:lnTo>
                    <a:lnTo>
                      <a:pt x="117" y="619"/>
                    </a:lnTo>
                    <a:lnTo>
                      <a:pt x="175" y="658"/>
                    </a:lnTo>
                    <a:lnTo>
                      <a:pt x="252" y="677"/>
                    </a:lnTo>
                    <a:lnTo>
                      <a:pt x="5684" y="677"/>
                    </a:lnTo>
                    <a:lnTo>
                      <a:pt x="5742" y="658"/>
                    </a:lnTo>
                    <a:lnTo>
                      <a:pt x="5800" y="619"/>
                    </a:lnTo>
                    <a:lnTo>
                      <a:pt x="5858" y="581"/>
                    </a:lnTo>
                    <a:lnTo>
                      <a:pt x="5897" y="523"/>
                    </a:lnTo>
                    <a:lnTo>
                      <a:pt x="5916" y="465"/>
                    </a:lnTo>
                    <a:lnTo>
                      <a:pt x="5936" y="329"/>
                    </a:lnTo>
                    <a:lnTo>
                      <a:pt x="5916" y="213"/>
                    </a:lnTo>
                    <a:lnTo>
                      <a:pt x="5897" y="155"/>
                    </a:lnTo>
                    <a:lnTo>
                      <a:pt x="5858" y="97"/>
                    </a:lnTo>
                    <a:lnTo>
                      <a:pt x="5800" y="59"/>
                    </a:lnTo>
                    <a:lnTo>
                      <a:pt x="5742" y="20"/>
                    </a:lnTo>
                    <a:lnTo>
                      <a:pt x="5684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69"/>
              <p:cNvSpPr/>
              <p:nvPr/>
            </p:nvSpPr>
            <p:spPr>
              <a:xfrm>
                <a:off x="5127950" y="-2964975"/>
                <a:ext cx="206375" cy="16950"/>
              </a:xfrm>
              <a:custGeom>
                <a:rect b="b" l="l" r="r" t="t"/>
                <a:pathLst>
                  <a:path extrusionOk="0" h="678" w="8255">
                    <a:moveTo>
                      <a:pt x="252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78" y="98"/>
                    </a:lnTo>
                    <a:lnTo>
                      <a:pt x="39" y="156"/>
                    </a:lnTo>
                    <a:lnTo>
                      <a:pt x="20" y="214"/>
                    </a:lnTo>
                    <a:lnTo>
                      <a:pt x="1" y="349"/>
                    </a:lnTo>
                    <a:lnTo>
                      <a:pt x="20" y="465"/>
                    </a:lnTo>
                    <a:lnTo>
                      <a:pt x="39" y="523"/>
                    </a:lnTo>
                    <a:lnTo>
                      <a:pt x="78" y="581"/>
                    </a:lnTo>
                    <a:lnTo>
                      <a:pt x="136" y="620"/>
                    </a:lnTo>
                    <a:lnTo>
                      <a:pt x="175" y="658"/>
                    </a:lnTo>
                    <a:lnTo>
                      <a:pt x="252" y="678"/>
                    </a:lnTo>
                    <a:lnTo>
                      <a:pt x="8004" y="678"/>
                    </a:lnTo>
                    <a:lnTo>
                      <a:pt x="8062" y="658"/>
                    </a:lnTo>
                    <a:lnTo>
                      <a:pt x="8120" y="620"/>
                    </a:lnTo>
                    <a:lnTo>
                      <a:pt x="8158" y="581"/>
                    </a:lnTo>
                    <a:lnTo>
                      <a:pt x="8197" y="523"/>
                    </a:lnTo>
                    <a:lnTo>
                      <a:pt x="8236" y="465"/>
                    </a:lnTo>
                    <a:lnTo>
                      <a:pt x="8255" y="349"/>
                    </a:lnTo>
                    <a:lnTo>
                      <a:pt x="8236" y="214"/>
                    </a:lnTo>
                    <a:lnTo>
                      <a:pt x="8197" y="156"/>
                    </a:lnTo>
                    <a:lnTo>
                      <a:pt x="8158" y="98"/>
                    </a:lnTo>
                    <a:lnTo>
                      <a:pt x="8120" y="59"/>
                    </a:lnTo>
                    <a:lnTo>
                      <a:pt x="8062" y="20"/>
                    </a:lnTo>
                    <a:lnTo>
                      <a:pt x="80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69"/>
              <p:cNvSpPr/>
              <p:nvPr/>
            </p:nvSpPr>
            <p:spPr>
              <a:xfrm>
                <a:off x="5215900" y="-2872650"/>
                <a:ext cx="86050" cy="17425"/>
              </a:xfrm>
              <a:custGeom>
                <a:rect b="b" l="l" r="r" t="t"/>
                <a:pathLst>
                  <a:path extrusionOk="0" h="697" w="3442">
                    <a:moveTo>
                      <a:pt x="252" y="0"/>
                    </a:moveTo>
                    <a:lnTo>
                      <a:pt x="175" y="39"/>
                    </a:lnTo>
                    <a:lnTo>
                      <a:pt x="117" y="58"/>
                    </a:lnTo>
                    <a:lnTo>
                      <a:pt x="78" y="116"/>
                    </a:lnTo>
                    <a:lnTo>
                      <a:pt x="39" y="155"/>
                    </a:lnTo>
                    <a:lnTo>
                      <a:pt x="20" y="213"/>
                    </a:lnTo>
                    <a:lnTo>
                      <a:pt x="1" y="348"/>
                    </a:lnTo>
                    <a:lnTo>
                      <a:pt x="20" y="484"/>
                    </a:lnTo>
                    <a:lnTo>
                      <a:pt x="39" y="542"/>
                    </a:lnTo>
                    <a:lnTo>
                      <a:pt x="78" y="580"/>
                    </a:lnTo>
                    <a:lnTo>
                      <a:pt x="117" y="638"/>
                    </a:lnTo>
                    <a:lnTo>
                      <a:pt x="175" y="658"/>
                    </a:lnTo>
                    <a:lnTo>
                      <a:pt x="252" y="677"/>
                    </a:lnTo>
                    <a:lnTo>
                      <a:pt x="329" y="696"/>
                    </a:lnTo>
                    <a:lnTo>
                      <a:pt x="3094" y="696"/>
                    </a:lnTo>
                    <a:lnTo>
                      <a:pt x="3190" y="677"/>
                    </a:lnTo>
                    <a:lnTo>
                      <a:pt x="3248" y="658"/>
                    </a:lnTo>
                    <a:lnTo>
                      <a:pt x="3306" y="638"/>
                    </a:lnTo>
                    <a:lnTo>
                      <a:pt x="3345" y="580"/>
                    </a:lnTo>
                    <a:lnTo>
                      <a:pt x="3384" y="542"/>
                    </a:lnTo>
                    <a:lnTo>
                      <a:pt x="3422" y="484"/>
                    </a:lnTo>
                    <a:lnTo>
                      <a:pt x="3442" y="348"/>
                    </a:lnTo>
                    <a:lnTo>
                      <a:pt x="3422" y="213"/>
                    </a:lnTo>
                    <a:lnTo>
                      <a:pt x="3384" y="155"/>
                    </a:lnTo>
                    <a:lnTo>
                      <a:pt x="3345" y="116"/>
                    </a:lnTo>
                    <a:lnTo>
                      <a:pt x="3306" y="58"/>
                    </a:lnTo>
                    <a:lnTo>
                      <a:pt x="3248" y="39"/>
                    </a:lnTo>
                    <a:lnTo>
                      <a:pt x="3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69"/>
              <p:cNvSpPr/>
              <p:nvPr/>
            </p:nvSpPr>
            <p:spPr>
              <a:xfrm>
                <a:off x="5127950" y="-2749900"/>
                <a:ext cx="171600" cy="16925"/>
              </a:xfrm>
              <a:custGeom>
                <a:rect b="b" l="l" r="r" t="t"/>
                <a:pathLst>
                  <a:path extrusionOk="0" h="677" w="6864">
                    <a:moveTo>
                      <a:pt x="252" y="0"/>
                    </a:moveTo>
                    <a:lnTo>
                      <a:pt x="194" y="20"/>
                    </a:lnTo>
                    <a:lnTo>
                      <a:pt x="136" y="58"/>
                    </a:lnTo>
                    <a:lnTo>
                      <a:pt x="78" y="97"/>
                    </a:lnTo>
                    <a:lnTo>
                      <a:pt x="39" y="155"/>
                    </a:lnTo>
                    <a:lnTo>
                      <a:pt x="20" y="213"/>
                    </a:lnTo>
                    <a:lnTo>
                      <a:pt x="1" y="348"/>
                    </a:lnTo>
                    <a:lnTo>
                      <a:pt x="20" y="464"/>
                    </a:lnTo>
                    <a:lnTo>
                      <a:pt x="39" y="522"/>
                    </a:lnTo>
                    <a:lnTo>
                      <a:pt x="78" y="580"/>
                    </a:lnTo>
                    <a:lnTo>
                      <a:pt x="136" y="619"/>
                    </a:lnTo>
                    <a:lnTo>
                      <a:pt x="175" y="658"/>
                    </a:lnTo>
                    <a:lnTo>
                      <a:pt x="252" y="677"/>
                    </a:lnTo>
                    <a:lnTo>
                      <a:pt x="6612" y="677"/>
                    </a:lnTo>
                    <a:lnTo>
                      <a:pt x="6670" y="658"/>
                    </a:lnTo>
                    <a:lnTo>
                      <a:pt x="6728" y="619"/>
                    </a:lnTo>
                    <a:lnTo>
                      <a:pt x="6786" y="580"/>
                    </a:lnTo>
                    <a:lnTo>
                      <a:pt x="6824" y="522"/>
                    </a:lnTo>
                    <a:lnTo>
                      <a:pt x="6844" y="464"/>
                    </a:lnTo>
                    <a:lnTo>
                      <a:pt x="6863" y="348"/>
                    </a:lnTo>
                    <a:lnTo>
                      <a:pt x="6844" y="213"/>
                    </a:lnTo>
                    <a:lnTo>
                      <a:pt x="6824" y="155"/>
                    </a:lnTo>
                    <a:lnTo>
                      <a:pt x="6786" y="97"/>
                    </a:lnTo>
                    <a:lnTo>
                      <a:pt x="6728" y="58"/>
                    </a:lnTo>
                    <a:lnTo>
                      <a:pt x="6670" y="20"/>
                    </a:lnTo>
                    <a:lnTo>
                      <a:pt x="66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69"/>
              <p:cNvSpPr/>
              <p:nvPr/>
            </p:nvSpPr>
            <p:spPr>
              <a:xfrm>
                <a:off x="4304450" y="-2116325"/>
                <a:ext cx="206375" cy="17425"/>
              </a:xfrm>
              <a:custGeom>
                <a:rect b="b" l="l" r="r" t="t"/>
                <a:pathLst>
                  <a:path extrusionOk="0" h="697" w="8255">
                    <a:moveTo>
                      <a:pt x="271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97" y="97"/>
                    </a:lnTo>
                    <a:lnTo>
                      <a:pt x="58" y="155"/>
                    </a:lnTo>
                    <a:lnTo>
                      <a:pt x="20" y="213"/>
                    </a:lnTo>
                    <a:lnTo>
                      <a:pt x="0" y="349"/>
                    </a:lnTo>
                    <a:lnTo>
                      <a:pt x="20" y="464"/>
                    </a:lnTo>
                    <a:lnTo>
                      <a:pt x="58" y="522"/>
                    </a:lnTo>
                    <a:lnTo>
                      <a:pt x="97" y="580"/>
                    </a:lnTo>
                    <a:lnTo>
                      <a:pt x="136" y="619"/>
                    </a:lnTo>
                    <a:lnTo>
                      <a:pt x="194" y="658"/>
                    </a:lnTo>
                    <a:lnTo>
                      <a:pt x="271" y="677"/>
                    </a:lnTo>
                    <a:lnTo>
                      <a:pt x="348" y="696"/>
                    </a:lnTo>
                    <a:lnTo>
                      <a:pt x="7926" y="696"/>
                    </a:lnTo>
                    <a:lnTo>
                      <a:pt x="8003" y="677"/>
                    </a:lnTo>
                    <a:lnTo>
                      <a:pt x="8081" y="658"/>
                    </a:lnTo>
                    <a:lnTo>
                      <a:pt x="8139" y="619"/>
                    </a:lnTo>
                    <a:lnTo>
                      <a:pt x="8177" y="580"/>
                    </a:lnTo>
                    <a:lnTo>
                      <a:pt x="8216" y="522"/>
                    </a:lnTo>
                    <a:lnTo>
                      <a:pt x="8235" y="464"/>
                    </a:lnTo>
                    <a:lnTo>
                      <a:pt x="8255" y="349"/>
                    </a:lnTo>
                    <a:lnTo>
                      <a:pt x="8235" y="213"/>
                    </a:lnTo>
                    <a:lnTo>
                      <a:pt x="8216" y="155"/>
                    </a:lnTo>
                    <a:lnTo>
                      <a:pt x="8177" y="97"/>
                    </a:lnTo>
                    <a:lnTo>
                      <a:pt x="8139" y="59"/>
                    </a:lnTo>
                    <a:lnTo>
                      <a:pt x="8081" y="20"/>
                    </a:lnTo>
                    <a:lnTo>
                      <a:pt x="8003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69"/>
              <p:cNvSpPr/>
              <p:nvPr/>
            </p:nvSpPr>
            <p:spPr>
              <a:xfrm>
                <a:off x="5185450" y="-2345400"/>
                <a:ext cx="116500" cy="17425"/>
              </a:xfrm>
              <a:custGeom>
                <a:rect b="b" l="l" r="r" t="t"/>
                <a:pathLst>
                  <a:path extrusionOk="0" h="697" w="4660">
                    <a:moveTo>
                      <a:pt x="272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98" y="117"/>
                    </a:lnTo>
                    <a:lnTo>
                      <a:pt x="59" y="155"/>
                    </a:lnTo>
                    <a:lnTo>
                      <a:pt x="20" y="213"/>
                    </a:lnTo>
                    <a:lnTo>
                      <a:pt x="1" y="349"/>
                    </a:lnTo>
                    <a:lnTo>
                      <a:pt x="20" y="465"/>
                    </a:lnTo>
                    <a:lnTo>
                      <a:pt x="59" y="523"/>
                    </a:lnTo>
                    <a:lnTo>
                      <a:pt x="98" y="581"/>
                    </a:lnTo>
                    <a:lnTo>
                      <a:pt x="136" y="619"/>
                    </a:lnTo>
                    <a:lnTo>
                      <a:pt x="194" y="658"/>
                    </a:lnTo>
                    <a:lnTo>
                      <a:pt x="272" y="677"/>
                    </a:lnTo>
                    <a:lnTo>
                      <a:pt x="349" y="696"/>
                    </a:lnTo>
                    <a:lnTo>
                      <a:pt x="4312" y="696"/>
                    </a:lnTo>
                    <a:lnTo>
                      <a:pt x="4408" y="677"/>
                    </a:lnTo>
                    <a:lnTo>
                      <a:pt x="4466" y="658"/>
                    </a:lnTo>
                    <a:lnTo>
                      <a:pt x="4524" y="619"/>
                    </a:lnTo>
                    <a:lnTo>
                      <a:pt x="4563" y="581"/>
                    </a:lnTo>
                    <a:lnTo>
                      <a:pt x="4602" y="523"/>
                    </a:lnTo>
                    <a:lnTo>
                      <a:pt x="4640" y="465"/>
                    </a:lnTo>
                    <a:lnTo>
                      <a:pt x="4660" y="349"/>
                    </a:lnTo>
                    <a:lnTo>
                      <a:pt x="4640" y="213"/>
                    </a:lnTo>
                    <a:lnTo>
                      <a:pt x="4602" y="155"/>
                    </a:lnTo>
                    <a:lnTo>
                      <a:pt x="4563" y="117"/>
                    </a:lnTo>
                    <a:lnTo>
                      <a:pt x="4524" y="59"/>
                    </a:lnTo>
                    <a:lnTo>
                      <a:pt x="4466" y="20"/>
                    </a:lnTo>
                    <a:lnTo>
                      <a:pt x="44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1" name="Google Shape;1931;p69"/>
            <p:cNvGrpSpPr/>
            <p:nvPr/>
          </p:nvGrpSpPr>
          <p:grpSpPr>
            <a:xfrm>
              <a:off x="936457" y="1505983"/>
              <a:ext cx="1225047" cy="2177869"/>
              <a:chOff x="713225" y="-1668325"/>
              <a:chExt cx="1374450" cy="2443475"/>
            </a:xfrm>
          </p:grpSpPr>
          <p:sp>
            <p:nvSpPr>
              <p:cNvPr id="1932" name="Google Shape;1932;p69"/>
              <p:cNvSpPr/>
              <p:nvPr/>
            </p:nvSpPr>
            <p:spPr>
              <a:xfrm>
                <a:off x="870275" y="-1655275"/>
                <a:ext cx="502625" cy="1151200"/>
              </a:xfrm>
              <a:custGeom>
                <a:rect b="b" l="l" r="r" t="t"/>
                <a:pathLst>
                  <a:path extrusionOk="0" h="46048" w="20105">
                    <a:moveTo>
                      <a:pt x="14267" y="36594"/>
                    </a:moveTo>
                    <a:lnTo>
                      <a:pt x="14248" y="37638"/>
                    </a:lnTo>
                    <a:lnTo>
                      <a:pt x="14248" y="38663"/>
                    </a:lnTo>
                    <a:lnTo>
                      <a:pt x="14267" y="39707"/>
                    </a:lnTo>
                    <a:lnTo>
                      <a:pt x="14286" y="40731"/>
                    </a:lnTo>
                    <a:lnTo>
                      <a:pt x="14151" y="40809"/>
                    </a:lnTo>
                    <a:lnTo>
                      <a:pt x="14035" y="40905"/>
                    </a:lnTo>
                    <a:lnTo>
                      <a:pt x="13919" y="41021"/>
                    </a:lnTo>
                    <a:lnTo>
                      <a:pt x="13822" y="41176"/>
                    </a:lnTo>
                    <a:lnTo>
                      <a:pt x="13842" y="40615"/>
                    </a:lnTo>
                    <a:lnTo>
                      <a:pt x="13880" y="40035"/>
                    </a:lnTo>
                    <a:lnTo>
                      <a:pt x="13996" y="38895"/>
                    </a:lnTo>
                    <a:lnTo>
                      <a:pt x="14267" y="36594"/>
                    </a:lnTo>
                    <a:close/>
                    <a:moveTo>
                      <a:pt x="2552" y="41756"/>
                    </a:moveTo>
                    <a:lnTo>
                      <a:pt x="2688" y="41814"/>
                    </a:lnTo>
                    <a:lnTo>
                      <a:pt x="2823" y="41853"/>
                    </a:lnTo>
                    <a:lnTo>
                      <a:pt x="2842" y="42065"/>
                    </a:lnTo>
                    <a:lnTo>
                      <a:pt x="2842" y="42278"/>
                    </a:lnTo>
                    <a:lnTo>
                      <a:pt x="2823" y="42471"/>
                    </a:lnTo>
                    <a:lnTo>
                      <a:pt x="2804" y="42645"/>
                    </a:lnTo>
                    <a:lnTo>
                      <a:pt x="2475" y="42645"/>
                    </a:lnTo>
                    <a:lnTo>
                      <a:pt x="2552" y="41756"/>
                    </a:lnTo>
                    <a:close/>
                    <a:moveTo>
                      <a:pt x="3674" y="0"/>
                    </a:moveTo>
                    <a:lnTo>
                      <a:pt x="3558" y="20"/>
                    </a:lnTo>
                    <a:lnTo>
                      <a:pt x="3461" y="58"/>
                    </a:lnTo>
                    <a:lnTo>
                      <a:pt x="3364" y="116"/>
                    </a:lnTo>
                    <a:lnTo>
                      <a:pt x="3171" y="329"/>
                    </a:lnTo>
                    <a:lnTo>
                      <a:pt x="3016" y="542"/>
                    </a:lnTo>
                    <a:lnTo>
                      <a:pt x="2881" y="754"/>
                    </a:lnTo>
                    <a:lnTo>
                      <a:pt x="2765" y="1006"/>
                    </a:lnTo>
                    <a:lnTo>
                      <a:pt x="2688" y="1238"/>
                    </a:lnTo>
                    <a:lnTo>
                      <a:pt x="2630" y="1508"/>
                    </a:lnTo>
                    <a:lnTo>
                      <a:pt x="2610" y="1760"/>
                    </a:lnTo>
                    <a:lnTo>
                      <a:pt x="2610" y="2050"/>
                    </a:lnTo>
                    <a:lnTo>
                      <a:pt x="2572" y="2166"/>
                    </a:lnTo>
                    <a:lnTo>
                      <a:pt x="2533" y="2282"/>
                    </a:lnTo>
                    <a:lnTo>
                      <a:pt x="2514" y="2417"/>
                    </a:lnTo>
                    <a:lnTo>
                      <a:pt x="2514" y="2572"/>
                    </a:lnTo>
                    <a:lnTo>
                      <a:pt x="2533" y="3693"/>
                    </a:lnTo>
                    <a:lnTo>
                      <a:pt x="2533" y="4814"/>
                    </a:lnTo>
                    <a:lnTo>
                      <a:pt x="2417" y="4930"/>
                    </a:lnTo>
                    <a:lnTo>
                      <a:pt x="2340" y="5046"/>
                    </a:lnTo>
                    <a:lnTo>
                      <a:pt x="2262" y="5181"/>
                    </a:lnTo>
                    <a:lnTo>
                      <a:pt x="2204" y="5336"/>
                    </a:lnTo>
                    <a:lnTo>
                      <a:pt x="2166" y="5510"/>
                    </a:lnTo>
                    <a:lnTo>
                      <a:pt x="2146" y="5665"/>
                    </a:lnTo>
                    <a:lnTo>
                      <a:pt x="2166" y="5858"/>
                    </a:lnTo>
                    <a:lnTo>
                      <a:pt x="2224" y="6032"/>
                    </a:lnTo>
                    <a:lnTo>
                      <a:pt x="2378" y="6612"/>
                    </a:lnTo>
                    <a:lnTo>
                      <a:pt x="2494" y="7192"/>
                    </a:lnTo>
                    <a:lnTo>
                      <a:pt x="2494" y="7540"/>
                    </a:lnTo>
                    <a:lnTo>
                      <a:pt x="2282" y="8526"/>
                    </a:lnTo>
                    <a:lnTo>
                      <a:pt x="2127" y="9531"/>
                    </a:lnTo>
                    <a:lnTo>
                      <a:pt x="1992" y="10517"/>
                    </a:lnTo>
                    <a:lnTo>
                      <a:pt x="1876" y="11522"/>
                    </a:lnTo>
                    <a:lnTo>
                      <a:pt x="1798" y="12527"/>
                    </a:lnTo>
                    <a:lnTo>
                      <a:pt x="1760" y="13532"/>
                    </a:lnTo>
                    <a:lnTo>
                      <a:pt x="1740" y="14538"/>
                    </a:lnTo>
                    <a:lnTo>
                      <a:pt x="1740" y="15543"/>
                    </a:lnTo>
                    <a:lnTo>
                      <a:pt x="1682" y="15717"/>
                    </a:lnTo>
                    <a:lnTo>
                      <a:pt x="1644" y="15910"/>
                    </a:lnTo>
                    <a:lnTo>
                      <a:pt x="1624" y="16490"/>
                    </a:lnTo>
                    <a:lnTo>
                      <a:pt x="1624" y="17051"/>
                    </a:lnTo>
                    <a:lnTo>
                      <a:pt x="1663" y="17631"/>
                    </a:lnTo>
                    <a:lnTo>
                      <a:pt x="1702" y="18210"/>
                    </a:lnTo>
                    <a:lnTo>
                      <a:pt x="1644" y="18829"/>
                    </a:lnTo>
                    <a:lnTo>
                      <a:pt x="1528" y="18926"/>
                    </a:lnTo>
                    <a:lnTo>
                      <a:pt x="1431" y="19022"/>
                    </a:lnTo>
                    <a:lnTo>
                      <a:pt x="1354" y="19138"/>
                    </a:lnTo>
                    <a:lnTo>
                      <a:pt x="1276" y="19274"/>
                    </a:lnTo>
                    <a:lnTo>
                      <a:pt x="1218" y="19409"/>
                    </a:lnTo>
                    <a:lnTo>
                      <a:pt x="1180" y="19564"/>
                    </a:lnTo>
                    <a:lnTo>
                      <a:pt x="1180" y="19718"/>
                    </a:lnTo>
                    <a:lnTo>
                      <a:pt x="1199" y="19912"/>
                    </a:lnTo>
                    <a:lnTo>
                      <a:pt x="1296" y="20608"/>
                    </a:lnTo>
                    <a:lnTo>
                      <a:pt x="1373" y="21323"/>
                    </a:lnTo>
                    <a:lnTo>
                      <a:pt x="1431" y="22019"/>
                    </a:lnTo>
                    <a:lnTo>
                      <a:pt x="1470" y="22734"/>
                    </a:lnTo>
                    <a:lnTo>
                      <a:pt x="1508" y="23430"/>
                    </a:lnTo>
                    <a:lnTo>
                      <a:pt x="1508" y="24126"/>
                    </a:lnTo>
                    <a:lnTo>
                      <a:pt x="1508" y="24841"/>
                    </a:lnTo>
                    <a:lnTo>
                      <a:pt x="1489" y="25537"/>
                    </a:lnTo>
                    <a:lnTo>
                      <a:pt x="1450" y="26233"/>
                    </a:lnTo>
                    <a:lnTo>
                      <a:pt x="1392" y="26929"/>
                    </a:lnTo>
                    <a:lnTo>
                      <a:pt x="1315" y="27644"/>
                    </a:lnTo>
                    <a:lnTo>
                      <a:pt x="1238" y="28340"/>
                    </a:lnTo>
                    <a:lnTo>
                      <a:pt x="1141" y="29036"/>
                    </a:lnTo>
                    <a:lnTo>
                      <a:pt x="1025" y="29732"/>
                    </a:lnTo>
                    <a:lnTo>
                      <a:pt x="909" y="30428"/>
                    </a:lnTo>
                    <a:lnTo>
                      <a:pt x="774" y="31124"/>
                    </a:lnTo>
                    <a:lnTo>
                      <a:pt x="755" y="31259"/>
                    </a:lnTo>
                    <a:lnTo>
                      <a:pt x="755" y="31394"/>
                    </a:lnTo>
                    <a:lnTo>
                      <a:pt x="755" y="31510"/>
                    </a:lnTo>
                    <a:lnTo>
                      <a:pt x="774" y="31626"/>
                    </a:lnTo>
                    <a:lnTo>
                      <a:pt x="813" y="31723"/>
                    </a:lnTo>
                    <a:lnTo>
                      <a:pt x="851" y="31820"/>
                    </a:lnTo>
                    <a:lnTo>
                      <a:pt x="909" y="31916"/>
                    </a:lnTo>
                    <a:lnTo>
                      <a:pt x="986" y="31994"/>
                    </a:lnTo>
                    <a:lnTo>
                      <a:pt x="832" y="32709"/>
                    </a:lnTo>
                    <a:lnTo>
                      <a:pt x="716" y="33443"/>
                    </a:lnTo>
                    <a:lnTo>
                      <a:pt x="639" y="34159"/>
                    </a:lnTo>
                    <a:lnTo>
                      <a:pt x="561" y="34893"/>
                    </a:lnTo>
                    <a:lnTo>
                      <a:pt x="523" y="35628"/>
                    </a:lnTo>
                    <a:lnTo>
                      <a:pt x="465" y="36343"/>
                    </a:lnTo>
                    <a:lnTo>
                      <a:pt x="426" y="37812"/>
                    </a:lnTo>
                    <a:lnTo>
                      <a:pt x="368" y="39281"/>
                    </a:lnTo>
                    <a:lnTo>
                      <a:pt x="310" y="40751"/>
                    </a:lnTo>
                    <a:lnTo>
                      <a:pt x="271" y="41485"/>
                    </a:lnTo>
                    <a:lnTo>
                      <a:pt x="213" y="42220"/>
                    </a:lnTo>
                    <a:lnTo>
                      <a:pt x="117" y="42954"/>
                    </a:lnTo>
                    <a:lnTo>
                      <a:pt x="20" y="43689"/>
                    </a:lnTo>
                    <a:lnTo>
                      <a:pt x="1" y="43824"/>
                    </a:lnTo>
                    <a:lnTo>
                      <a:pt x="1" y="43960"/>
                    </a:lnTo>
                    <a:lnTo>
                      <a:pt x="39" y="44095"/>
                    </a:lnTo>
                    <a:lnTo>
                      <a:pt x="78" y="44230"/>
                    </a:lnTo>
                    <a:lnTo>
                      <a:pt x="117" y="44346"/>
                    </a:lnTo>
                    <a:lnTo>
                      <a:pt x="194" y="44443"/>
                    </a:lnTo>
                    <a:lnTo>
                      <a:pt x="271" y="44559"/>
                    </a:lnTo>
                    <a:lnTo>
                      <a:pt x="368" y="44636"/>
                    </a:lnTo>
                    <a:lnTo>
                      <a:pt x="465" y="44733"/>
                    </a:lnTo>
                    <a:lnTo>
                      <a:pt x="561" y="44791"/>
                    </a:lnTo>
                    <a:lnTo>
                      <a:pt x="677" y="44849"/>
                    </a:lnTo>
                    <a:lnTo>
                      <a:pt x="813" y="44907"/>
                    </a:lnTo>
                    <a:lnTo>
                      <a:pt x="929" y="44945"/>
                    </a:lnTo>
                    <a:lnTo>
                      <a:pt x="1064" y="44965"/>
                    </a:lnTo>
                    <a:lnTo>
                      <a:pt x="1334" y="44965"/>
                    </a:lnTo>
                    <a:lnTo>
                      <a:pt x="1992" y="44926"/>
                    </a:lnTo>
                    <a:lnTo>
                      <a:pt x="2649" y="44907"/>
                    </a:lnTo>
                    <a:lnTo>
                      <a:pt x="3287" y="44945"/>
                    </a:lnTo>
                    <a:lnTo>
                      <a:pt x="3944" y="45003"/>
                    </a:lnTo>
                    <a:lnTo>
                      <a:pt x="4582" y="45081"/>
                    </a:lnTo>
                    <a:lnTo>
                      <a:pt x="5239" y="45177"/>
                    </a:lnTo>
                    <a:lnTo>
                      <a:pt x="6535" y="45390"/>
                    </a:lnTo>
                    <a:lnTo>
                      <a:pt x="7810" y="45603"/>
                    </a:lnTo>
                    <a:lnTo>
                      <a:pt x="8468" y="45680"/>
                    </a:lnTo>
                    <a:lnTo>
                      <a:pt x="9125" y="45757"/>
                    </a:lnTo>
                    <a:lnTo>
                      <a:pt x="9763" y="45796"/>
                    </a:lnTo>
                    <a:lnTo>
                      <a:pt x="10420" y="45796"/>
                    </a:lnTo>
                    <a:lnTo>
                      <a:pt x="11077" y="45777"/>
                    </a:lnTo>
                    <a:lnTo>
                      <a:pt x="11406" y="45738"/>
                    </a:lnTo>
                    <a:lnTo>
                      <a:pt x="11735" y="45699"/>
                    </a:lnTo>
                    <a:lnTo>
                      <a:pt x="11851" y="45680"/>
                    </a:lnTo>
                    <a:lnTo>
                      <a:pt x="11967" y="45641"/>
                    </a:lnTo>
                    <a:lnTo>
                      <a:pt x="12160" y="45564"/>
                    </a:lnTo>
                    <a:lnTo>
                      <a:pt x="12450" y="45622"/>
                    </a:lnTo>
                    <a:lnTo>
                      <a:pt x="12759" y="45680"/>
                    </a:lnTo>
                    <a:lnTo>
                      <a:pt x="12894" y="45699"/>
                    </a:lnTo>
                    <a:lnTo>
                      <a:pt x="13010" y="45699"/>
                    </a:lnTo>
                    <a:lnTo>
                      <a:pt x="13126" y="45680"/>
                    </a:lnTo>
                    <a:lnTo>
                      <a:pt x="13262" y="45661"/>
                    </a:lnTo>
                    <a:lnTo>
                      <a:pt x="13358" y="45603"/>
                    </a:lnTo>
                    <a:lnTo>
                      <a:pt x="13474" y="45545"/>
                    </a:lnTo>
                    <a:lnTo>
                      <a:pt x="13571" y="45467"/>
                    </a:lnTo>
                    <a:lnTo>
                      <a:pt x="13668" y="45390"/>
                    </a:lnTo>
                    <a:lnTo>
                      <a:pt x="14035" y="45429"/>
                    </a:lnTo>
                    <a:lnTo>
                      <a:pt x="14402" y="45506"/>
                    </a:lnTo>
                    <a:lnTo>
                      <a:pt x="14770" y="45603"/>
                    </a:lnTo>
                    <a:lnTo>
                      <a:pt x="15118" y="45719"/>
                    </a:lnTo>
                    <a:lnTo>
                      <a:pt x="15272" y="45757"/>
                    </a:lnTo>
                    <a:lnTo>
                      <a:pt x="15427" y="45777"/>
                    </a:lnTo>
                    <a:lnTo>
                      <a:pt x="15581" y="45777"/>
                    </a:lnTo>
                    <a:lnTo>
                      <a:pt x="15755" y="45757"/>
                    </a:lnTo>
                    <a:lnTo>
                      <a:pt x="15813" y="45835"/>
                    </a:lnTo>
                    <a:lnTo>
                      <a:pt x="15891" y="45912"/>
                    </a:lnTo>
                    <a:lnTo>
                      <a:pt x="16007" y="45989"/>
                    </a:lnTo>
                    <a:lnTo>
                      <a:pt x="16103" y="46028"/>
                    </a:lnTo>
                    <a:lnTo>
                      <a:pt x="16219" y="46047"/>
                    </a:lnTo>
                    <a:lnTo>
                      <a:pt x="16316" y="46028"/>
                    </a:lnTo>
                    <a:lnTo>
                      <a:pt x="16413" y="46009"/>
                    </a:lnTo>
                    <a:lnTo>
                      <a:pt x="16509" y="45951"/>
                    </a:lnTo>
                    <a:lnTo>
                      <a:pt x="16587" y="45893"/>
                    </a:lnTo>
                    <a:lnTo>
                      <a:pt x="16664" y="45815"/>
                    </a:lnTo>
                    <a:lnTo>
                      <a:pt x="16722" y="45738"/>
                    </a:lnTo>
                    <a:lnTo>
                      <a:pt x="16761" y="45641"/>
                    </a:lnTo>
                    <a:lnTo>
                      <a:pt x="16799" y="45545"/>
                    </a:lnTo>
                    <a:lnTo>
                      <a:pt x="16819" y="45448"/>
                    </a:lnTo>
                    <a:lnTo>
                      <a:pt x="16799" y="45351"/>
                    </a:lnTo>
                    <a:lnTo>
                      <a:pt x="16780" y="45255"/>
                    </a:lnTo>
                    <a:lnTo>
                      <a:pt x="16722" y="45158"/>
                    </a:lnTo>
                    <a:lnTo>
                      <a:pt x="16664" y="45061"/>
                    </a:lnTo>
                    <a:lnTo>
                      <a:pt x="16683" y="44926"/>
                    </a:lnTo>
                    <a:lnTo>
                      <a:pt x="16703" y="44791"/>
                    </a:lnTo>
                    <a:lnTo>
                      <a:pt x="16664" y="43476"/>
                    </a:lnTo>
                    <a:lnTo>
                      <a:pt x="16625" y="42162"/>
                    </a:lnTo>
                    <a:lnTo>
                      <a:pt x="16587" y="40847"/>
                    </a:lnTo>
                    <a:lnTo>
                      <a:pt x="16548" y="39533"/>
                    </a:lnTo>
                    <a:lnTo>
                      <a:pt x="16529" y="38218"/>
                    </a:lnTo>
                    <a:lnTo>
                      <a:pt x="16548" y="36923"/>
                    </a:lnTo>
                    <a:lnTo>
                      <a:pt x="16587" y="36266"/>
                    </a:lnTo>
                    <a:lnTo>
                      <a:pt x="16625" y="35609"/>
                    </a:lnTo>
                    <a:lnTo>
                      <a:pt x="16683" y="34951"/>
                    </a:lnTo>
                    <a:lnTo>
                      <a:pt x="16761" y="34294"/>
                    </a:lnTo>
                    <a:lnTo>
                      <a:pt x="16780" y="34178"/>
                    </a:lnTo>
                    <a:lnTo>
                      <a:pt x="16761" y="34043"/>
                    </a:lnTo>
                    <a:lnTo>
                      <a:pt x="16761" y="33927"/>
                    </a:lnTo>
                    <a:lnTo>
                      <a:pt x="16722" y="33830"/>
                    </a:lnTo>
                    <a:lnTo>
                      <a:pt x="16915" y="33308"/>
                    </a:lnTo>
                    <a:lnTo>
                      <a:pt x="17051" y="32806"/>
                    </a:lnTo>
                    <a:lnTo>
                      <a:pt x="17147" y="32284"/>
                    </a:lnTo>
                    <a:lnTo>
                      <a:pt x="17205" y="31781"/>
                    </a:lnTo>
                    <a:lnTo>
                      <a:pt x="17225" y="31259"/>
                    </a:lnTo>
                    <a:lnTo>
                      <a:pt x="17244" y="30737"/>
                    </a:lnTo>
                    <a:lnTo>
                      <a:pt x="17225" y="30234"/>
                    </a:lnTo>
                    <a:lnTo>
                      <a:pt x="17186" y="29713"/>
                    </a:lnTo>
                    <a:lnTo>
                      <a:pt x="17360" y="28321"/>
                    </a:lnTo>
                    <a:lnTo>
                      <a:pt x="17515" y="26910"/>
                    </a:lnTo>
                    <a:lnTo>
                      <a:pt x="17669" y="25518"/>
                    </a:lnTo>
                    <a:lnTo>
                      <a:pt x="17785" y="24106"/>
                    </a:lnTo>
                    <a:lnTo>
                      <a:pt x="17843" y="23314"/>
                    </a:lnTo>
                    <a:lnTo>
                      <a:pt x="17940" y="22521"/>
                    </a:lnTo>
                    <a:lnTo>
                      <a:pt x="18172" y="20936"/>
                    </a:lnTo>
                    <a:lnTo>
                      <a:pt x="18268" y="20163"/>
                    </a:lnTo>
                    <a:lnTo>
                      <a:pt x="18365" y="19370"/>
                    </a:lnTo>
                    <a:lnTo>
                      <a:pt x="18423" y="18578"/>
                    </a:lnTo>
                    <a:lnTo>
                      <a:pt x="18442" y="17785"/>
                    </a:lnTo>
                    <a:lnTo>
                      <a:pt x="18462" y="17669"/>
                    </a:lnTo>
                    <a:lnTo>
                      <a:pt x="18481" y="17553"/>
                    </a:lnTo>
                    <a:lnTo>
                      <a:pt x="18597" y="16819"/>
                    </a:lnTo>
                    <a:lnTo>
                      <a:pt x="18694" y="16084"/>
                    </a:lnTo>
                    <a:lnTo>
                      <a:pt x="18713" y="15717"/>
                    </a:lnTo>
                    <a:lnTo>
                      <a:pt x="18732" y="15349"/>
                    </a:lnTo>
                    <a:lnTo>
                      <a:pt x="18713" y="14963"/>
                    </a:lnTo>
                    <a:lnTo>
                      <a:pt x="18694" y="14596"/>
                    </a:lnTo>
                    <a:lnTo>
                      <a:pt x="18771" y="14151"/>
                    </a:lnTo>
                    <a:lnTo>
                      <a:pt x="18829" y="13687"/>
                    </a:lnTo>
                    <a:lnTo>
                      <a:pt x="18887" y="13242"/>
                    </a:lnTo>
                    <a:lnTo>
                      <a:pt x="18906" y="12778"/>
                    </a:lnTo>
                    <a:lnTo>
                      <a:pt x="18945" y="11851"/>
                    </a:lnTo>
                    <a:lnTo>
                      <a:pt x="18964" y="10923"/>
                    </a:lnTo>
                    <a:lnTo>
                      <a:pt x="19022" y="10304"/>
                    </a:lnTo>
                    <a:lnTo>
                      <a:pt x="19003" y="10130"/>
                    </a:lnTo>
                    <a:lnTo>
                      <a:pt x="18984" y="9956"/>
                    </a:lnTo>
                    <a:lnTo>
                      <a:pt x="18945" y="9743"/>
                    </a:lnTo>
                    <a:lnTo>
                      <a:pt x="18868" y="9550"/>
                    </a:lnTo>
                    <a:lnTo>
                      <a:pt x="19061" y="8680"/>
                    </a:lnTo>
                    <a:lnTo>
                      <a:pt x="19158" y="8236"/>
                    </a:lnTo>
                    <a:lnTo>
                      <a:pt x="19274" y="7810"/>
                    </a:lnTo>
                    <a:lnTo>
                      <a:pt x="19428" y="7385"/>
                    </a:lnTo>
                    <a:lnTo>
                      <a:pt x="19583" y="6979"/>
                    </a:lnTo>
                    <a:lnTo>
                      <a:pt x="19757" y="6573"/>
                    </a:lnTo>
                    <a:lnTo>
                      <a:pt x="19970" y="6167"/>
                    </a:lnTo>
                    <a:lnTo>
                      <a:pt x="20028" y="6051"/>
                    </a:lnTo>
                    <a:lnTo>
                      <a:pt x="20066" y="5935"/>
                    </a:lnTo>
                    <a:lnTo>
                      <a:pt x="20086" y="5819"/>
                    </a:lnTo>
                    <a:lnTo>
                      <a:pt x="20105" y="5703"/>
                    </a:lnTo>
                    <a:lnTo>
                      <a:pt x="20105" y="5587"/>
                    </a:lnTo>
                    <a:lnTo>
                      <a:pt x="20086" y="5491"/>
                    </a:lnTo>
                    <a:lnTo>
                      <a:pt x="20066" y="5394"/>
                    </a:lnTo>
                    <a:lnTo>
                      <a:pt x="20028" y="5297"/>
                    </a:lnTo>
                    <a:lnTo>
                      <a:pt x="19970" y="5201"/>
                    </a:lnTo>
                    <a:lnTo>
                      <a:pt x="19912" y="5123"/>
                    </a:lnTo>
                    <a:lnTo>
                      <a:pt x="19757" y="4969"/>
                    </a:lnTo>
                    <a:lnTo>
                      <a:pt x="19583" y="4853"/>
                    </a:lnTo>
                    <a:lnTo>
                      <a:pt x="19390" y="4756"/>
                    </a:lnTo>
                    <a:lnTo>
                      <a:pt x="19332" y="4659"/>
                    </a:lnTo>
                    <a:lnTo>
                      <a:pt x="19293" y="4563"/>
                    </a:lnTo>
                    <a:lnTo>
                      <a:pt x="19216" y="4466"/>
                    </a:lnTo>
                    <a:lnTo>
                      <a:pt x="19138" y="4369"/>
                    </a:lnTo>
                    <a:lnTo>
                      <a:pt x="19061" y="4292"/>
                    </a:lnTo>
                    <a:lnTo>
                      <a:pt x="18964" y="4215"/>
                    </a:lnTo>
                    <a:lnTo>
                      <a:pt x="18848" y="4157"/>
                    </a:lnTo>
                    <a:lnTo>
                      <a:pt x="18732" y="4099"/>
                    </a:lnTo>
                    <a:lnTo>
                      <a:pt x="18114" y="3867"/>
                    </a:lnTo>
                    <a:lnTo>
                      <a:pt x="17360" y="3615"/>
                    </a:lnTo>
                    <a:lnTo>
                      <a:pt x="16954" y="3499"/>
                    </a:lnTo>
                    <a:lnTo>
                      <a:pt x="16548" y="3403"/>
                    </a:lnTo>
                    <a:lnTo>
                      <a:pt x="16103" y="3306"/>
                    </a:lnTo>
                    <a:lnTo>
                      <a:pt x="15678" y="3229"/>
                    </a:lnTo>
                    <a:lnTo>
                      <a:pt x="15253" y="3190"/>
                    </a:lnTo>
                    <a:lnTo>
                      <a:pt x="14847" y="3171"/>
                    </a:lnTo>
                    <a:lnTo>
                      <a:pt x="14441" y="3190"/>
                    </a:lnTo>
                    <a:lnTo>
                      <a:pt x="14054" y="3267"/>
                    </a:lnTo>
                    <a:lnTo>
                      <a:pt x="13861" y="3306"/>
                    </a:lnTo>
                    <a:lnTo>
                      <a:pt x="13687" y="3364"/>
                    </a:lnTo>
                    <a:lnTo>
                      <a:pt x="13532" y="3441"/>
                    </a:lnTo>
                    <a:lnTo>
                      <a:pt x="13358" y="3519"/>
                    </a:lnTo>
                    <a:lnTo>
                      <a:pt x="13223" y="3615"/>
                    </a:lnTo>
                    <a:lnTo>
                      <a:pt x="13068" y="3731"/>
                    </a:lnTo>
                    <a:lnTo>
                      <a:pt x="12952" y="3867"/>
                    </a:lnTo>
                    <a:lnTo>
                      <a:pt x="12817" y="4002"/>
                    </a:lnTo>
                    <a:lnTo>
                      <a:pt x="12643" y="4273"/>
                    </a:lnTo>
                    <a:lnTo>
                      <a:pt x="12469" y="4582"/>
                    </a:lnTo>
                    <a:lnTo>
                      <a:pt x="12334" y="4891"/>
                    </a:lnTo>
                    <a:lnTo>
                      <a:pt x="12218" y="5239"/>
                    </a:lnTo>
                    <a:lnTo>
                      <a:pt x="12121" y="5587"/>
                    </a:lnTo>
                    <a:lnTo>
                      <a:pt x="12044" y="5935"/>
                    </a:lnTo>
                    <a:lnTo>
                      <a:pt x="11986" y="6322"/>
                    </a:lnTo>
                    <a:lnTo>
                      <a:pt x="11947" y="6689"/>
                    </a:lnTo>
                    <a:lnTo>
                      <a:pt x="11909" y="7095"/>
                    </a:lnTo>
                    <a:lnTo>
                      <a:pt x="11889" y="7482"/>
                    </a:lnTo>
                    <a:lnTo>
                      <a:pt x="11889" y="8313"/>
                    </a:lnTo>
                    <a:lnTo>
                      <a:pt x="11928" y="9125"/>
                    </a:lnTo>
                    <a:lnTo>
                      <a:pt x="11967" y="9956"/>
                    </a:lnTo>
                    <a:lnTo>
                      <a:pt x="11425" y="9859"/>
                    </a:lnTo>
                    <a:lnTo>
                      <a:pt x="10865" y="9801"/>
                    </a:lnTo>
                    <a:lnTo>
                      <a:pt x="10787" y="9782"/>
                    </a:lnTo>
                    <a:lnTo>
                      <a:pt x="10710" y="9801"/>
                    </a:lnTo>
                    <a:lnTo>
                      <a:pt x="10633" y="9821"/>
                    </a:lnTo>
                    <a:lnTo>
                      <a:pt x="10555" y="9840"/>
                    </a:lnTo>
                    <a:lnTo>
                      <a:pt x="10439" y="9937"/>
                    </a:lnTo>
                    <a:lnTo>
                      <a:pt x="10343" y="10053"/>
                    </a:lnTo>
                    <a:lnTo>
                      <a:pt x="9879" y="10014"/>
                    </a:lnTo>
                    <a:lnTo>
                      <a:pt x="9357" y="9956"/>
                    </a:lnTo>
                    <a:lnTo>
                      <a:pt x="9086" y="9937"/>
                    </a:lnTo>
                    <a:lnTo>
                      <a:pt x="8816" y="9937"/>
                    </a:lnTo>
                    <a:lnTo>
                      <a:pt x="8622" y="9956"/>
                    </a:lnTo>
                    <a:lnTo>
                      <a:pt x="8448" y="9995"/>
                    </a:lnTo>
                    <a:lnTo>
                      <a:pt x="8564" y="8545"/>
                    </a:lnTo>
                    <a:lnTo>
                      <a:pt x="8661" y="7095"/>
                    </a:lnTo>
                    <a:lnTo>
                      <a:pt x="8719" y="5645"/>
                    </a:lnTo>
                    <a:lnTo>
                      <a:pt x="8738" y="4195"/>
                    </a:lnTo>
                    <a:lnTo>
                      <a:pt x="8738" y="4079"/>
                    </a:lnTo>
                    <a:lnTo>
                      <a:pt x="8719" y="3963"/>
                    </a:lnTo>
                    <a:lnTo>
                      <a:pt x="8661" y="3751"/>
                    </a:lnTo>
                    <a:lnTo>
                      <a:pt x="8874" y="3016"/>
                    </a:lnTo>
                    <a:lnTo>
                      <a:pt x="8970" y="2630"/>
                    </a:lnTo>
                    <a:lnTo>
                      <a:pt x="9048" y="2262"/>
                    </a:lnTo>
                    <a:lnTo>
                      <a:pt x="9048" y="2243"/>
                    </a:lnTo>
                    <a:lnTo>
                      <a:pt x="9144" y="2146"/>
                    </a:lnTo>
                    <a:lnTo>
                      <a:pt x="9241" y="2030"/>
                    </a:lnTo>
                    <a:lnTo>
                      <a:pt x="9299" y="1914"/>
                    </a:lnTo>
                    <a:lnTo>
                      <a:pt x="9318" y="1779"/>
                    </a:lnTo>
                    <a:lnTo>
                      <a:pt x="9318" y="1644"/>
                    </a:lnTo>
                    <a:lnTo>
                      <a:pt x="9280" y="1508"/>
                    </a:lnTo>
                    <a:lnTo>
                      <a:pt x="9222" y="1392"/>
                    </a:lnTo>
                    <a:lnTo>
                      <a:pt x="9164" y="1334"/>
                    </a:lnTo>
                    <a:lnTo>
                      <a:pt x="9106" y="1296"/>
                    </a:lnTo>
                    <a:lnTo>
                      <a:pt x="8874" y="1160"/>
                    </a:lnTo>
                    <a:lnTo>
                      <a:pt x="8661" y="1064"/>
                    </a:lnTo>
                    <a:lnTo>
                      <a:pt x="8429" y="986"/>
                    </a:lnTo>
                    <a:lnTo>
                      <a:pt x="8197" y="948"/>
                    </a:lnTo>
                    <a:lnTo>
                      <a:pt x="7791" y="832"/>
                    </a:lnTo>
                    <a:lnTo>
                      <a:pt x="7385" y="677"/>
                    </a:lnTo>
                    <a:lnTo>
                      <a:pt x="6940" y="542"/>
                    </a:lnTo>
                    <a:lnTo>
                      <a:pt x="6477" y="406"/>
                    </a:lnTo>
                    <a:lnTo>
                      <a:pt x="5993" y="290"/>
                    </a:lnTo>
                    <a:lnTo>
                      <a:pt x="5529" y="213"/>
                    </a:lnTo>
                    <a:lnTo>
                      <a:pt x="5046" y="174"/>
                    </a:lnTo>
                    <a:lnTo>
                      <a:pt x="4601" y="174"/>
                    </a:lnTo>
                    <a:lnTo>
                      <a:pt x="4389" y="213"/>
                    </a:lnTo>
                    <a:lnTo>
                      <a:pt x="4195" y="252"/>
                    </a:lnTo>
                    <a:lnTo>
                      <a:pt x="4176" y="232"/>
                    </a:lnTo>
                    <a:lnTo>
                      <a:pt x="4099" y="155"/>
                    </a:lnTo>
                    <a:lnTo>
                      <a:pt x="4002" y="78"/>
                    </a:lnTo>
                    <a:lnTo>
                      <a:pt x="3905" y="39"/>
                    </a:lnTo>
                    <a:lnTo>
                      <a:pt x="37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69"/>
              <p:cNvSpPr/>
              <p:nvPr/>
            </p:nvSpPr>
            <p:spPr>
              <a:xfrm>
                <a:off x="1346800" y="-1445525"/>
                <a:ext cx="220875" cy="956425"/>
              </a:xfrm>
              <a:custGeom>
                <a:rect b="b" l="l" r="r" t="t"/>
                <a:pathLst>
                  <a:path extrusionOk="0" h="38257" w="8835">
                    <a:moveTo>
                      <a:pt x="6225" y="0"/>
                    </a:moveTo>
                    <a:lnTo>
                      <a:pt x="5915" y="20"/>
                    </a:lnTo>
                    <a:lnTo>
                      <a:pt x="5625" y="39"/>
                    </a:lnTo>
                    <a:lnTo>
                      <a:pt x="5316" y="78"/>
                    </a:lnTo>
                    <a:lnTo>
                      <a:pt x="4736" y="194"/>
                    </a:lnTo>
                    <a:lnTo>
                      <a:pt x="4156" y="348"/>
                    </a:lnTo>
                    <a:lnTo>
                      <a:pt x="3596" y="542"/>
                    </a:lnTo>
                    <a:lnTo>
                      <a:pt x="3518" y="580"/>
                    </a:lnTo>
                    <a:lnTo>
                      <a:pt x="3441" y="638"/>
                    </a:lnTo>
                    <a:lnTo>
                      <a:pt x="3383" y="696"/>
                    </a:lnTo>
                    <a:lnTo>
                      <a:pt x="3344" y="754"/>
                    </a:lnTo>
                    <a:lnTo>
                      <a:pt x="3306" y="831"/>
                    </a:lnTo>
                    <a:lnTo>
                      <a:pt x="3267" y="909"/>
                    </a:lnTo>
                    <a:lnTo>
                      <a:pt x="3248" y="1083"/>
                    </a:lnTo>
                    <a:lnTo>
                      <a:pt x="3190" y="1160"/>
                    </a:lnTo>
                    <a:lnTo>
                      <a:pt x="3132" y="1237"/>
                    </a:lnTo>
                    <a:lnTo>
                      <a:pt x="3093" y="1334"/>
                    </a:lnTo>
                    <a:lnTo>
                      <a:pt x="3054" y="1450"/>
                    </a:lnTo>
                    <a:lnTo>
                      <a:pt x="2977" y="2088"/>
                    </a:lnTo>
                    <a:lnTo>
                      <a:pt x="2880" y="2745"/>
                    </a:lnTo>
                    <a:lnTo>
                      <a:pt x="2706" y="3287"/>
                    </a:lnTo>
                    <a:lnTo>
                      <a:pt x="2571" y="3847"/>
                    </a:lnTo>
                    <a:lnTo>
                      <a:pt x="2494" y="4408"/>
                    </a:lnTo>
                    <a:lnTo>
                      <a:pt x="2436" y="4968"/>
                    </a:lnTo>
                    <a:lnTo>
                      <a:pt x="2397" y="5394"/>
                    </a:lnTo>
                    <a:lnTo>
                      <a:pt x="2358" y="5819"/>
                    </a:lnTo>
                    <a:lnTo>
                      <a:pt x="2146" y="6959"/>
                    </a:lnTo>
                    <a:lnTo>
                      <a:pt x="1953" y="8119"/>
                    </a:lnTo>
                    <a:lnTo>
                      <a:pt x="1953" y="8216"/>
                    </a:lnTo>
                    <a:lnTo>
                      <a:pt x="1953" y="8293"/>
                    </a:lnTo>
                    <a:lnTo>
                      <a:pt x="1991" y="8429"/>
                    </a:lnTo>
                    <a:lnTo>
                      <a:pt x="1875" y="9009"/>
                    </a:lnTo>
                    <a:lnTo>
                      <a:pt x="1759" y="9608"/>
                    </a:lnTo>
                    <a:lnTo>
                      <a:pt x="1663" y="10188"/>
                    </a:lnTo>
                    <a:lnTo>
                      <a:pt x="1585" y="10768"/>
                    </a:lnTo>
                    <a:lnTo>
                      <a:pt x="1508" y="11367"/>
                    </a:lnTo>
                    <a:lnTo>
                      <a:pt x="1469" y="11966"/>
                    </a:lnTo>
                    <a:lnTo>
                      <a:pt x="1431" y="12546"/>
                    </a:lnTo>
                    <a:lnTo>
                      <a:pt x="1431" y="13145"/>
                    </a:lnTo>
                    <a:lnTo>
                      <a:pt x="1334" y="13687"/>
                    </a:lnTo>
                    <a:lnTo>
                      <a:pt x="1237" y="14209"/>
                    </a:lnTo>
                    <a:lnTo>
                      <a:pt x="1083" y="15291"/>
                    </a:lnTo>
                    <a:lnTo>
                      <a:pt x="831" y="17456"/>
                    </a:lnTo>
                    <a:lnTo>
                      <a:pt x="831" y="17688"/>
                    </a:lnTo>
                    <a:lnTo>
                      <a:pt x="851" y="17901"/>
                    </a:lnTo>
                    <a:lnTo>
                      <a:pt x="928" y="18075"/>
                    </a:lnTo>
                    <a:lnTo>
                      <a:pt x="1025" y="18249"/>
                    </a:lnTo>
                    <a:lnTo>
                      <a:pt x="793" y="20066"/>
                    </a:lnTo>
                    <a:lnTo>
                      <a:pt x="599" y="21883"/>
                    </a:lnTo>
                    <a:lnTo>
                      <a:pt x="445" y="23720"/>
                    </a:lnTo>
                    <a:lnTo>
                      <a:pt x="329" y="25556"/>
                    </a:lnTo>
                    <a:lnTo>
                      <a:pt x="271" y="27393"/>
                    </a:lnTo>
                    <a:lnTo>
                      <a:pt x="232" y="29229"/>
                    </a:lnTo>
                    <a:lnTo>
                      <a:pt x="251" y="31065"/>
                    </a:lnTo>
                    <a:lnTo>
                      <a:pt x="329" y="32902"/>
                    </a:lnTo>
                    <a:lnTo>
                      <a:pt x="193" y="33791"/>
                    </a:lnTo>
                    <a:lnTo>
                      <a:pt x="97" y="34661"/>
                    </a:lnTo>
                    <a:lnTo>
                      <a:pt x="19" y="35550"/>
                    </a:lnTo>
                    <a:lnTo>
                      <a:pt x="0" y="35995"/>
                    </a:lnTo>
                    <a:lnTo>
                      <a:pt x="0" y="36459"/>
                    </a:lnTo>
                    <a:lnTo>
                      <a:pt x="19" y="36594"/>
                    </a:lnTo>
                    <a:lnTo>
                      <a:pt x="19" y="36729"/>
                    </a:lnTo>
                    <a:lnTo>
                      <a:pt x="58" y="36865"/>
                    </a:lnTo>
                    <a:lnTo>
                      <a:pt x="97" y="36981"/>
                    </a:lnTo>
                    <a:lnTo>
                      <a:pt x="155" y="37097"/>
                    </a:lnTo>
                    <a:lnTo>
                      <a:pt x="213" y="37213"/>
                    </a:lnTo>
                    <a:lnTo>
                      <a:pt x="271" y="37309"/>
                    </a:lnTo>
                    <a:lnTo>
                      <a:pt x="367" y="37406"/>
                    </a:lnTo>
                    <a:lnTo>
                      <a:pt x="445" y="37483"/>
                    </a:lnTo>
                    <a:lnTo>
                      <a:pt x="541" y="37561"/>
                    </a:lnTo>
                    <a:lnTo>
                      <a:pt x="657" y="37619"/>
                    </a:lnTo>
                    <a:lnTo>
                      <a:pt x="773" y="37657"/>
                    </a:lnTo>
                    <a:lnTo>
                      <a:pt x="889" y="37696"/>
                    </a:lnTo>
                    <a:lnTo>
                      <a:pt x="1025" y="37715"/>
                    </a:lnTo>
                    <a:lnTo>
                      <a:pt x="1160" y="37735"/>
                    </a:lnTo>
                    <a:lnTo>
                      <a:pt x="1315" y="37735"/>
                    </a:lnTo>
                    <a:lnTo>
                      <a:pt x="1914" y="37677"/>
                    </a:lnTo>
                    <a:lnTo>
                      <a:pt x="2513" y="37657"/>
                    </a:lnTo>
                    <a:lnTo>
                      <a:pt x="3731" y="37599"/>
                    </a:lnTo>
                    <a:lnTo>
                      <a:pt x="4446" y="37696"/>
                    </a:lnTo>
                    <a:lnTo>
                      <a:pt x="5161" y="37831"/>
                    </a:lnTo>
                    <a:lnTo>
                      <a:pt x="5355" y="37928"/>
                    </a:lnTo>
                    <a:lnTo>
                      <a:pt x="5548" y="37986"/>
                    </a:lnTo>
                    <a:lnTo>
                      <a:pt x="5741" y="37986"/>
                    </a:lnTo>
                    <a:lnTo>
                      <a:pt x="5935" y="37967"/>
                    </a:lnTo>
                    <a:lnTo>
                      <a:pt x="6051" y="38063"/>
                    </a:lnTo>
                    <a:lnTo>
                      <a:pt x="6147" y="38160"/>
                    </a:lnTo>
                    <a:lnTo>
                      <a:pt x="6263" y="38218"/>
                    </a:lnTo>
                    <a:lnTo>
                      <a:pt x="6360" y="38237"/>
                    </a:lnTo>
                    <a:lnTo>
                      <a:pt x="6476" y="38257"/>
                    </a:lnTo>
                    <a:lnTo>
                      <a:pt x="6592" y="38257"/>
                    </a:lnTo>
                    <a:lnTo>
                      <a:pt x="6689" y="38218"/>
                    </a:lnTo>
                    <a:lnTo>
                      <a:pt x="6805" y="38179"/>
                    </a:lnTo>
                    <a:lnTo>
                      <a:pt x="6882" y="38121"/>
                    </a:lnTo>
                    <a:lnTo>
                      <a:pt x="6959" y="38044"/>
                    </a:lnTo>
                    <a:lnTo>
                      <a:pt x="7037" y="37967"/>
                    </a:lnTo>
                    <a:lnTo>
                      <a:pt x="7075" y="37870"/>
                    </a:lnTo>
                    <a:lnTo>
                      <a:pt x="7114" y="37773"/>
                    </a:lnTo>
                    <a:lnTo>
                      <a:pt x="7114" y="37677"/>
                    </a:lnTo>
                    <a:lnTo>
                      <a:pt x="7095" y="37561"/>
                    </a:lnTo>
                    <a:lnTo>
                      <a:pt x="7037" y="37464"/>
                    </a:lnTo>
                    <a:lnTo>
                      <a:pt x="6959" y="37367"/>
                    </a:lnTo>
                    <a:lnTo>
                      <a:pt x="6901" y="37309"/>
                    </a:lnTo>
                    <a:lnTo>
                      <a:pt x="6979" y="37077"/>
                    </a:lnTo>
                    <a:lnTo>
                      <a:pt x="6998" y="36961"/>
                    </a:lnTo>
                    <a:lnTo>
                      <a:pt x="7017" y="36826"/>
                    </a:lnTo>
                    <a:lnTo>
                      <a:pt x="7017" y="36710"/>
                    </a:lnTo>
                    <a:lnTo>
                      <a:pt x="7017" y="36594"/>
                    </a:lnTo>
                    <a:lnTo>
                      <a:pt x="6979" y="36478"/>
                    </a:lnTo>
                    <a:lnTo>
                      <a:pt x="6940" y="36362"/>
                    </a:lnTo>
                    <a:lnTo>
                      <a:pt x="6882" y="36169"/>
                    </a:lnTo>
                    <a:lnTo>
                      <a:pt x="6843" y="35956"/>
                    </a:lnTo>
                    <a:lnTo>
                      <a:pt x="6805" y="35744"/>
                    </a:lnTo>
                    <a:lnTo>
                      <a:pt x="6805" y="35531"/>
                    </a:lnTo>
                    <a:lnTo>
                      <a:pt x="6785" y="35086"/>
                    </a:lnTo>
                    <a:lnTo>
                      <a:pt x="6785" y="34874"/>
                    </a:lnTo>
                    <a:lnTo>
                      <a:pt x="6747" y="34661"/>
                    </a:lnTo>
                    <a:lnTo>
                      <a:pt x="6843" y="34216"/>
                    </a:lnTo>
                    <a:lnTo>
                      <a:pt x="6921" y="33752"/>
                    </a:lnTo>
                    <a:lnTo>
                      <a:pt x="6979" y="33308"/>
                    </a:lnTo>
                    <a:lnTo>
                      <a:pt x="7037" y="32844"/>
                    </a:lnTo>
                    <a:lnTo>
                      <a:pt x="7114" y="31916"/>
                    </a:lnTo>
                    <a:lnTo>
                      <a:pt x="7172" y="30988"/>
                    </a:lnTo>
                    <a:lnTo>
                      <a:pt x="7172" y="30853"/>
                    </a:lnTo>
                    <a:lnTo>
                      <a:pt x="7153" y="30717"/>
                    </a:lnTo>
                    <a:lnTo>
                      <a:pt x="7133" y="30601"/>
                    </a:lnTo>
                    <a:lnTo>
                      <a:pt x="7095" y="30486"/>
                    </a:lnTo>
                    <a:lnTo>
                      <a:pt x="7172" y="29132"/>
                    </a:lnTo>
                    <a:lnTo>
                      <a:pt x="7230" y="28436"/>
                    </a:lnTo>
                    <a:lnTo>
                      <a:pt x="7288" y="27760"/>
                    </a:lnTo>
                    <a:lnTo>
                      <a:pt x="7288" y="27624"/>
                    </a:lnTo>
                    <a:lnTo>
                      <a:pt x="7288" y="27509"/>
                    </a:lnTo>
                    <a:lnTo>
                      <a:pt x="7269" y="27393"/>
                    </a:lnTo>
                    <a:lnTo>
                      <a:pt x="7249" y="27296"/>
                    </a:lnTo>
                    <a:lnTo>
                      <a:pt x="7153" y="27103"/>
                    </a:lnTo>
                    <a:lnTo>
                      <a:pt x="7037" y="26929"/>
                    </a:lnTo>
                    <a:lnTo>
                      <a:pt x="7095" y="25981"/>
                    </a:lnTo>
                    <a:lnTo>
                      <a:pt x="7114" y="25034"/>
                    </a:lnTo>
                    <a:lnTo>
                      <a:pt x="7114" y="23140"/>
                    </a:lnTo>
                    <a:lnTo>
                      <a:pt x="7133" y="22212"/>
                    </a:lnTo>
                    <a:lnTo>
                      <a:pt x="7153" y="21728"/>
                    </a:lnTo>
                    <a:lnTo>
                      <a:pt x="7191" y="21265"/>
                    </a:lnTo>
                    <a:lnTo>
                      <a:pt x="7230" y="20801"/>
                    </a:lnTo>
                    <a:lnTo>
                      <a:pt x="7307" y="20337"/>
                    </a:lnTo>
                    <a:lnTo>
                      <a:pt x="7385" y="19853"/>
                    </a:lnTo>
                    <a:lnTo>
                      <a:pt x="7481" y="19389"/>
                    </a:lnTo>
                    <a:lnTo>
                      <a:pt x="7520" y="19254"/>
                    </a:lnTo>
                    <a:lnTo>
                      <a:pt x="7520" y="19119"/>
                    </a:lnTo>
                    <a:lnTo>
                      <a:pt x="7520" y="18983"/>
                    </a:lnTo>
                    <a:lnTo>
                      <a:pt x="7481" y="18867"/>
                    </a:lnTo>
                    <a:lnTo>
                      <a:pt x="7578" y="17708"/>
                    </a:lnTo>
                    <a:lnTo>
                      <a:pt x="7655" y="16567"/>
                    </a:lnTo>
                    <a:lnTo>
                      <a:pt x="7868" y="14286"/>
                    </a:lnTo>
                    <a:lnTo>
                      <a:pt x="7945" y="13145"/>
                    </a:lnTo>
                    <a:lnTo>
                      <a:pt x="8003" y="12005"/>
                    </a:lnTo>
                    <a:lnTo>
                      <a:pt x="8042" y="10864"/>
                    </a:lnTo>
                    <a:lnTo>
                      <a:pt x="8042" y="9704"/>
                    </a:lnTo>
                    <a:lnTo>
                      <a:pt x="8022" y="9511"/>
                    </a:lnTo>
                    <a:lnTo>
                      <a:pt x="7964" y="9337"/>
                    </a:lnTo>
                    <a:lnTo>
                      <a:pt x="7906" y="9202"/>
                    </a:lnTo>
                    <a:lnTo>
                      <a:pt x="7810" y="9067"/>
                    </a:lnTo>
                    <a:lnTo>
                      <a:pt x="7829" y="9009"/>
                    </a:lnTo>
                    <a:lnTo>
                      <a:pt x="7906" y="8873"/>
                    </a:lnTo>
                    <a:lnTo>
                      <a:pt x="7926" y="8796"/>
                    </a:lnTo>
                    <a:lnTo>
                      <a:pt x="7945" y="8719"/>
                    </a:lnTo>
                    <a:lnTo>
                      <a:pt x="8042" y="7965"/>
                    </a:lnTo>
                    <a:lnTo>
                      <a:pt x="8080" y="7211"/>
                    </a:lnTo>
                    <a:lnTo>
                      <a:pt x="8235" y="5587"/>
                    </a:lnTo>
                    <a:lnTo>
                      <a:pt x="8293" y="5529"/>
                    </a:lnTo>
                    <a:lnTo>
                      <a:pt x="8332" y="5452"/>
                    </a:lnTo>
                    <a:lnTo>
                      <a:pt x="8351" y="5374"/>
                    </a:lnTo>
                    <a:lnTo>
                      <a:pt x="8370" y="5278"/>
                    </a:lnTo>
                    <a:lnTo>
                      <a:pt x="8390" y="4678"/>
                    </a:lnTo>
                    <a:lnTo>
                      <a:pt x="8409" y="4098"/>
                    </a:lnTo>
                    <a:lnTo>
                      <a:pt x="8525" y="3325"/>
                    </a:lnTo>
                    <a:lnTo>
                      <a:pt x="8622" y="2552"/>
                    </a:lnTo>
                    <a:lnTo>
                      <a:pt x="8718" y="1779"/>
                    </a:lnTo>
                    <a:lnTo>
                      <a:pt x="8834" y="1005"/>
                    </a:lnTo>
                    <a:lnTo>
                      <a:pt x="8834" y="889"/>
                    </a:lnTo>
                    <a:lnTo>
                      <a:pt x="8834" y="793"/>
                    </a:lnTo>
                    <a:lnTo>
                      <a:pt x="8796" y="715"/>
                    </a:lnTo>
                    <a:lnTo>
                      <a:pt x="8757" y="638"/>
                    </a:lnTo>
                    <a:lnTo>
                      <a:pt x="8718" y="561"/>
                    </a:lnTo>
                    <a:lnTo>
                      <a:pt x="8660" y="503"/>
                    </a:lnTo>
                    <a:lnTo>
                      <a:pt x="8583" y="464"/>
                    </a:lnTo>
                    <a:lnTo>
                      <a:pt x="8506" y="426"/>
                    </a:lnTo>
                    <a:lnTo>
                      <a:pt x="8409" y="329"/>
                    </a:lnTo>
                    <a:lnTo>
                      <a:pt x="8351" y="290"/>
                    </a:lnTo>
                    <a:lnTo>
                      <a:pt x="8274" y="252"/>
                    </a:lnTo>
                    <a:lnTo>
                      <a:pt x="7984" y="174"/>
                    </a:lnTo>
                    <a:lnTo>
                      <a:pt x="7694" y="116"/>
                    </a:lnTo>
                    <a:lnTo>
                      <a:pt x="7404" y="58"/>
                    </a:lnTo>
                    <a:lnTo>
                      <a:pt x="7114" y="39"/>
                    </a:lnTo>
                    <a:lnTo>
                      <a:pt x="68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69"/>
              <p:cNvSpPr/>
              <p:nvPr/>
            </p:nvSpPr>
            <p:spPr>
              <a:xfrm>
                <a:off x="1550725" y="-1587625"/>
                <a:ext cx="231525" cy="1113025"/>
              </a:xfrm>
              <a:custGeom>
                <a:rect b="b" l="l" r="r" t="t"/>
                <a:pathLst>
                  <a:path extrusionOk="0" h="44521" w="9261">
                    <a:moveTo>
                      <a:pt x="5665" y="1"/>
                    </a:moveTo>
                    <a:lnTo>
                      <a:pt x="5413" y="20"/>
                    </a:lnTo>
                    <a:lnTo>
                      <a:pt x="5182" y="40"/>
                    </a:lnTo>
                    <a:lnTo>
                      <a:pt x="4911" y="98"/>
                    </a:lnTo>
                    <a:lnTo>
                      <a:pt x="4660" y="156"/>
                    </a:lnTo>
                    <a:lnTo>
                      <a:pt x="4389" y="252"/>
                    </a:lnTo>
                    <a:lnTo>
                      <a:pt x="4292" y="291"/>
                    </a:lnTo>
                    <a:lnTo>
                      <a:pt x="4215" y="349"/>
                    </a:lnTo>
                    <a:lnTo>
                      <a:pt x="4157" y="426"/>
                    </a:lnTo>
                    <a:lnTo>
                      <a:pt x="4099" y="503"/>
                    </a:lnTo>
                    <a:lnTo>
                      <a:pt x="4080" y="600"/>
                    </a:lnTo>
                    <a:lnTo>
                      <a:pt x="4060" y="697"/>
                    </a:lnTo>
                    <a:lnTo>
                      <a:pt x="4060" y="793"/>
                    </a:lnTo>
                    <a:lnTo>
                      <a:pt x="4060" y="890"/>
                    </a:lnTo>
                    <a:lnTo>
                      <a:pt x="3983" y="948"/>
                    </a:lnTo>
                    <a:lnTo>
                      <a:pt x="3886" y="1025"/>
                    </a:lnTo>
                    <a:lnTo>
                      <a:pt x="3809" y="1122"/>
                    </a:lnTo>
                    <a:lnTo>
                      <a:pt x="3732" y="1219"/>
                    </a:lnTo>
                    <a:lnTo>
                      <a:pt x="3674" y="1315"/>
                    </a:lnTo>
                    <a:lnTo>
                      <a:pt x="3616" y="1451"/>
                    </a:lnTo>
                    <a:lnTo>
                      <a:pt x="3577" y="1567"/>
                    </a:lnTo>
                    <a:lnTo>
                      <a:pt x="3538" y="1702"/>
                    </a:lnTo>
                    <a:lnTo>
                      <a:pt x="3519" y="1895"/>
                    </a:lnTo>
                    <a:lnTo>
                      <a:pt x="3519" y="2089"/>
                    </a:lnTo>
                    <a:lnTo>
                      <a:pt x="3538" y="2263"/>
                    </a:lnTo>
                    <a:lnTo>
                      <a:pt x="3577" y="2437"/>
                    </a:lnTo>
                    <a:lnTo>
                      <a:pt x="3558" y="2437"/>
                    </a:lnTo>
                    <a:lnTo>
                      <a:pt x="3538" y="2611"/>
                    </a:lnTo>
                    <a:lnTo>
                      <a:pt x="3461" y="2727"/>
                    </a:lnTo>
                    <a:lnTo>
                      <a:pt x="3403" y="2843"/>
                    </a:lnTo>
                    <a:lnTo>
                      <a:pt x="3364" y="2997"/>
                    </a:lnTo>
                    <a:lnTo>
                      <a:pt x="3345" y="3133"/>
                    </a:lnTo>
                    <a:lnTo>
                      <a:pt x="3248" y="4196"/>
                    </a:lnTo>
                    <a:lnTo>
                      <a:pt x="3132" y="4988"/>
                    </a:lnTo>
                    <a:lnTo>
                      <a:pt x="3036" y="5800"/>
                    </a:lnTo>
                    <a:lnTo>
                      <a:pt x="2939" y="5974"/>
                    </a:lnTo>
                    <a:lnTo>
                      <a:pt x="2823" y="6264"/>
                    </a:lnTo>
                    <a:lnTo>
                      <a:pt x="2726" y="6573"/>
                    </a:lnTo>
                    <a:lnTo>
                      <a:pt x="2630" y="6863"/>
                    </a:lnTo>
                    <a:lnTo>
                      <a:pt x="2572" y="7173"/>
                    </a:lnTo>
                    <a:lnTo>
                      <a:pt x="2514" y="7482"/>
                    </a:lnTo>
                    <a:lnTo>
                      <a:pt x="2475" y="7791"/>
                    </a:lnTo>
                    <a:lnTo>
                      <a:pt x="2417" y="8429"/>
                    </a:lnTo>
                    <a:lnTo>
                      <a:pt x="2224" y="8951"/>
                    </a:lnTo>
                    <a:lnTo>
                      <a:pt x="2050" y="9492"/>
                    </a:lnTo>
                    <a:lnTo>
                      <a:pt x="1934" y="10053"/>
                    </a:lnTo>
                    <a:lnTo>
                      <a:pt x="1837" y="10614"/>
                    </a:lnTo>
                    <a:lnTo>
                      <a:pt x="1779" y="11174"/>
                    </a:lnTo>
                    <a:lnTo>
                      <a:pt x="1741" y="11774"/>
                    </a:lnTo>
                    <a:lnTo>
                      <a:pt x="1721" y="12353"/>
                    </a:lnTo>
                    <a:lnTo>
                      <a:pt x="1721" y="12953"/>
                    </a:lnTo>
                    <a:lnTo>
                      <a:pt x="1721" y="13533"/>
                    </a:lnTo>
                    <a:lnTo>
                      <a:pt x="1741" y="14132"/>
                    </a:lnTo>
                    <a:lnTo>
                      <a:pt x="1818" y="15350"/>
                    </a:lnTo>
                    <a:lnTo>
                      <a:pt x="1876" y="16548"/>
                    </a:lnTo>
                    <a:lnTo>
                      <a:pt x="1915" y="17728"/>
                    </a:lnTo>
                    <a:lnTo>
                      <a:pt x="1915" y="17786"/>
                    </a:lnTo>
                    <a:lnTo>
                      <a:pt x="1837" y="17902"/>
                    </a:lnTo>
                    <a:lnTo>
                      <a:pt x="1779" y="18037"/>
                    </a:lnTo>
                    <a:lnTo>
                      <a:pt x="1741" y="18211"/>
                    </a:lnTo>
                    <a:lnTo>
                      <a:pt x="1721" y="18385"/>
                    </a:lnTo>
                    <a:lnTo>
                      <a:pt x="1644" y="20202"/>
                    </a:lnTo>
                    <a:lnTo>
                      <a:pt x="1547" y="22000"/>
                    </a:lnTo>
                    <a:lnTo>
                      <a:pt x="1451" y="23817"/>
                    </a:lnTo>
                    <a:lnTo>
                      <a:pt x="1373" y="25634"/>
                    </a:lnTo>
                    <a:lnTo>
                      <a:pt x="1219" y="27200"/>
                    </a:lnTo>
                    <a:lnTo>
                      <a:pt x="1122" y="27973"/>
                    </a:lnTo>
                    <a:lnTo>
                      <a:pt x="1006" y="28746"/>
                    </a:lnTo>
                    <a:lnTo>
                      <a:pt x="890" y="29520"/>
                    </a:lnTo>
                    <a:lnTo>
                      <a:pt x="755" y="30293"/>
                    </a:lnTo>
                    <a:lnTo>
                      <a:pt x="600" y="31066"/>
                    </a:lnTo>
                    <a:lnTo>
                      <a:pt x="426" y="31839"/>
                    </a:lnTo>
                    <a:lnTo>
                      <a:pt x="407" y="32013"/>
                    </a:lnTo>
                    <a:lnTo>
                      <a:pt x="407" y="32168"/>
                    </a:lnTo>
                    <a:lnTo>
                      <a:pt x="426" y="32323"/>
                    </a:lnTo>
                    <a:lnTo>
                      <a:pt x="465" y="32458"/>
                    </a:lnTo>
                    <a:lnTo>
                      <a:pt x="523" y="32593"/>
                    </a:lnTo>
                    <a:lnTo>
                      <a:pt x="619" y="32690"/>
                    </a:lnTo>
                    <a:lnTo>
                      <a:pt x="716" y="32787"/>
                    </a:lnTo>
                    <a:lnTo>
                      <a:pt x="813" y="32864"/>
                    </a:lnTo>
                    <a:lnTo>
                      <a:pt x="677" y="33656"/>
                    </a:lnTo>
                    <a:lnTo>
                      <a:pt x="561" y="34430"/>
                    </a:lnTo>
                    <a:lnTo>
                      <a:pt x="445" y="35203"/>
                    </a:lnTo>
                    <a:lnTo>
                      <a:pt x="387" y="35996"/>
                    </a:lnTo>
                    <a:lnTo>
                      <a:pt x="329" y="36788"/>
                    </a:lnTo>
                    <a:lnTo>
                      <a:pt x="310" y="37581"/>
                    </a:lnTo>
                    <a:lnTo>
                      <a:pt x="329" y="38354"/>
                    </a:lnTo>
                    <a:lnTo>
                      <a:pt x="368" y="39147"/>
                    </a:lnTo>
                    <a:lnTo>
                      <a:pt x="407" y="39320"/>
                    </a:lnTo>
                    <a:lnTo>
                      <a:pt x="349" y="39978"/>
                    </a:lnTo>
                    <a:lnTo>
                      <a:pt x="349" y="40635"/>
                    </a:lnTo>
                    <a:lnTo>
                      <a:pt x="329" y="41292"/>
                    </a:lnTo>
                    <a:lnTo>
                      <a:pt x="329" y="41950"/>
                    </a:lnTo>
                    <a:lnTo>
                      <a:pt x="213" y="42066"/>
                    </a:lnTo>
                    <a:lnTo>
                      <a:pt x="155" y="42162"/>
                    </a:lnTo>
                    <a:lnTo>
                      <a:pt x="97" y="42259"/>
                    </a:lnTo>
                    <a:lnTo>
                      <a:pt x="20" y="42471"/>
                    </a:lnTo>
                    <a:lnTo>
                      <a:pt x="1" y="42684"/>
                    </a:lnTo>
                    <a:lnTo>
                      <a:pt x="1" y="42916"/>
                    </a:lnTo>
                    <a:lnTo>
                      <a:pt x="59" y="43129"/>
                    </a:lnTo>
                    <a:lnTo>
                      <a:pt x="155" y="43341"/>
                    </a:lnTo>
                    <a:lnTo>
                      <a:pt x="271" y="43515"/>
                    </a:lnTo>
                    <a:lnTo>
                      <a:pt x="368" y="43593"/>
                    </a:lnTo>
                    <a:lnTo>
                      <a:pt x="445" y="43670"/>
                    </a:lnTo>
                    <a:lnTo>
                      <a:pt x="735" y="43883"/>
                    </a:lnTo>
                    <a:lnTo>
                      <a:pt x="851" y="43960"/>
                    </a:lnTo>
                    <a:lnTo>
                      <a:pt x="967" y="44018"/>
                    </a:lnTo>
                    <a:lnTo>
                      <a:pt x="1103" y="44057"/>
                    </a:lnTo>
                    <a:lnTo>
                      <a:pt x="1238" y="44076"/>
                    </a:lnTo>
                    <a:lnTo>
                      <a:pt x="1373" y="44095"/>
                    </a:lnTo>
                    <a:lnTo>
                      <a:pt x="1509" y="44095"/>
                    </a:lnTo>
                    <a:lnTo>
                      <a:pt x="1644" y="44076"/>
                    </a:lnTo>
                    <a:lnTo>
                      <a:pt x="1779" y="44037"/>
                    </a:lnTo>
                    <a:lnTo>
                      <a:pt x="2514" y="44115"/>
                    </a:lnTo>
                    <a:lnTo>
                      <a:pt x="3248" y="44153"/>
                    </a:lnTo>
                    <a:lnTo>
                      <a:pt x="3268" y="44153"/>
                    </a:lnTo>
                    <a:lnTo>
                      <a:pt x="3674" y="44211"/>
                    </a:lnTo>
                    <a:lnTo>
                      <a:pt x="4080" y="44269"/>
                    </a:lnTo>
                    <a:lnTo>
                      <a:pt x="4466" y="44366"/>
                    </a:lnTo>
                    <a:lnTo>
                      <a:pt x="4853" y="44463"/>
                    </a:lnTo>
                    <a:lnTo>
                      <a:pt x="5008" y="44501"/>
                    </a:lnTo>
                    <a:lnTo>
                      <a:pt x="5162" y="44521"/>
                    </a:lnTo>
                    <a:lnTo>
                      <a:pt x="5317" y="44521"/>
                    </a:lnTo>
                    <a:lnTo>
                      <a:pt x="5471" y="44501"/>
                    </a:lnTo>
                    <a:lnTo>
                      <a:pt x="5607" y="44463"/>
                    </a:lnTo>
                    <a:lnTo>
                      <a:pt x="5742" y="44424"/>
                    </a:lnTo>
                    <a:lnTo>
                      <a:pt x="5877" y="44366"/>
                    </a:lnTo>
                    <a:lnTo>
                      <a:pt x="5993" y="44289"/>
                    </a:lnTo>
                    <a:lnTo>
                      <a:pt x="6090" y="44192"/>
                    </a:lnTo>
                    <a:lnTo>
                      <a:pt x="6187" y="44095"/>
                    </a:lnTo>
                    <a:lnTo>
                      <a:pt x="6264" y="43979"/>
                    </a:lnTo>
                    <a:lnTo>
                      <a:pt x="6341" y="43844"/>
                    </a:lnTo>
                    <a:lnTo>
                      <a:pt x="6380" y="43709"/>
                    </a:lnTo>
                    <a:lnTo>
                      <a:pt x="6419" y="43554"/>
                    </a:lnTo>
                    <a:lnTo>
                      <a:pt x="6419" y="43399"/>
                    </a:lnTo>
                    <a:lnTo>
                      <a:pt x="6419" y="43225"/>
                    </a:lnTo>
                    <a:lnTo>
                      <a:pt x="6361" y="42607"/>
                    </a:lnTo>
                    <a:lnTo>
                      <a:pt x="6322" y="41969"/>
                    </a:lnTo>
                    <a:lnTo>
                      <a:pt x="6303" y="41350"/>
                    </a:lnTo>
                    <a:lnTo>
                      <a:pt x="6283" y="40712"/>
                    </a:lnTo>
                    <a:lnTo>
                      <a:pt x="6283" y="40094"/>
                    </a:lnTo>
                    <a:lnTo>
                      <a:pt x="6303" y="39456"/>
                    </a:lnTo>
                    <a:lnTo>
                      <a:pt x="6380" y="38219"/>
                    </a:lnTo>
                    <a:lnTo>
                      <a:pt x="6477" y="36962"/>
                    </a:lnTo>
                    <a:lnTo>
                      <a:pt x="6593" y="35706"/>
                    </a:lnTo>
                    <a:lnTo>
                      <a:pt x="6844" y="33193"/>
                    </a:lnTo>
                    <a:lnTo>
                      <a:pt x="6921" y="32303"/>
                    </a:lnTo>
                    <a:lnTo>
                      <a:pt x="6960" y="31395"/>
                    </a:lnTo>
                    <a:lnTo>
                      <a:pt x="6999" y="30505"/>
                    </a:lnTo>
                    <a:lnTo>
                      <a:pt x="6999" y="29616"/>
                    </a:lnTo>
                    <a:lnTo>
                      <a:pt x="6999" y="28727"/>
                    </a:lnTo>
                    <a:lnTo>
                      <a:pt x="6960" y="27838"/>
                    </a:lnTo>
                    <a:lnTo>
                      <a:pt x="6902" y="26059"/>
                    </a:lnTo>
                    <a:lnTo>
                      <a:pt x="7037" y="25054"/>
                    </a:lnTo>
                    <a:lnTo>
                      <a:pt x="7153" y="24049"/>
                    </a:lnTo>
                    <a:lnTo>
                      <a:pt x="7231" y="23024"/>
                    </a:lnTo>
                    <a:lnTo>
                      <a:pt x="7308" y="22019"/>
                    </a:lnTo>
                    <a:lnTo>
                      <a:pt x="7347" y="20995"/>
                    </a:lnTo>
                    <a:lnTo>
                      <a:pt x="7366" y="19970"/>
                    </a:lnTo>
                    <a:lnTo>
                      <a:pt x="7443" y="17940"/>
                    </a:lnTo>
                    <a:lnTo>
                      <a:pt x="7482" y="16916"/>
                    </a:lnTo>
                    <a:lnTo>
                      <a:pt x="7540" y="15891"/>
                    </a:lnTo>
                    <a:lnTo>
                      <a:pt x="7637" y="14886"/>
                    </a:lnTo>
                    <a:lnTo>
                      <a:pt x="7753" y="13881"/>
                    </a:lnTo>
                    <a:lnTo>
                      <a:pt x="7907" y="12875"/>
                    </a:lnTo>
                    <a:lnTo>
                      <a:pt x="8004" y="12392"/>
                    </a:lnTo>
                    <a:lnTo>
                      <a:pt x="8101" y="11890"/>
                    </a:lnTo>
                    <a:lnTo>
                      <a:pt x="8236" y="11387"/>
                    </a:lnTo>
                    <a:lnTo>
                      <a:pt x="8371" y="10904"/>
                    </a:lnTo>
                    <a:lnTo>
                      <a:pt x="8506" y="10420"/>
                    </a:lnTo>
                    <a:lnTo>
                      <a:pt x="8680" y="9918"/>
                    </a:lnTo>
                    <a:lnTo>
                      <a:pt x="8738" y="9724"/>
                    </a:lnTo>
                    <a:lnTo>
                      <a:pt x="8758" y="9531"/>
                    </a:lnTo>
                    <a:lnTo>
                      <a:pt x="8738" y="9338"/>
                    </a:lnTo>
                    <a:lnTo>
                      <a:pt x="8680" y="9164"/>
                    </a:lnTo>
                    <a:lnTo>
                      <a:pt x="8622" y="9009"/>
                    </a:lnTo>
                    <a:lnTo>
                      <a:pt x="8526" y="8855"/>
                    </a:lnTo>
                    <a:lnTo>
                      <a:pt x="8410" y="8739"/>
                    </a:lnTo>
                    <a:lnTo>
                      <a:pt x="8274" y="8623"/>
                    </a:lnTo>
                    <a:lnTo>
                      <a:pt x="8564" y="7037"/>
                    </a:lnTo>
                    <a:lnTo>
                      <a:pt x="8835" y="5433"/>
                    </a:lnTo>
                    <a:lnTo>
                      <a:pt x="8970" y="4640"/>
                    </a:lnTo>
                    <a:lnTo>
                      <a:pt x="9067" y="3828"/>
                    </a:lnTo>
                    <a:lnTo>
                      <a:pt x="9183" y="3036"/>
                    </a:lnTo>
                    <a:lnTo>
                      <a:pt x="9260" y="2224"/>
                    </a:lnTo>
                    <a:lnTo>
                      <a:pt x="9260" y="2069"/>
                    </a:lnTo>
                    <a:lnTo>
                      <a:pt x="9241" y="1934"/>
                    </a:lnTo>
                    <a:lnTo>
                      <a:pt x="9222" y="1799"/>
                    </a:lnTo>
                    <a:lnTo>
                      <a:pt x="9183" y="1683"/>
                    </a:lnTo>
                    <a:lnTo>
                      <a:pt x="9125" y="1567"/>
                    </a:lnTo>
                    <a:lnTo>
                      <a:pt x="9048" y="1451"/>
                    </a:lnTo>
                    <a:lnTo>
                      <a:pt x="8970" y="1354"/>
                    </a:lnTo>
                    <a:lnTo>
                      <a:pt x="8893" y="1257"/>
                    </a:lnTo>
                    <a:lnTo>
                      <a:pt x="8874" y="1219"/>
                    </a:lnTo>
                    <a:lnTo>
                      <a:pt x="8912" y="1103"/>
                    </a:lnTo>
                    <a:lnTo>
                      <a:pt x="8912" y="987"/>
                    </a:lnTo>
                    <a:lnTo>
                      <a:pt x="8893" y="851"/>
                    </a:lnTo>
                    <a:lnTo>
                      <a:pt x="8854" y="735"/>
                    </a:lnTo>
                    <a:lnTo>
                      <a:pt x="8777" y="619"/>
                    </a:lnTo>
                    <a:lnTo>
                      <a:pt x="8680" y="523"/>
                    </a:lnTo>
                    <a:lnTo>
                      <a:pt x="8564" y="465"/>
                    </a:lnTo>
                    <a:lnTo>
                      <a:pt x="8429" y="407"/>
                    </a:lnTo>
                    <a:lnTo>
                      <a:pt x="7385" y="194"/>
                    </a:lnTo>
                    <a:lnTo>
                      <a:pt x="6902" y="98"/>
                    </a:lnTo>
                    <a:lnTo>
                      <a:pt x="6399" y="20"/>
                    </a:lnTo>
                    <a:lnTo>
                      <a:pt x="59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69"/>
              <p:cNvSpPr/>
              <p:nvPr/>
            </p:nvSpPr>
            <p:spPr>
              <a:xfrm>
                <a:off x="1762900" y="-1414125"/>
                <a:ext cx="232475" cy="951125"/>
              </a:xfrm>
              <a:custGeom>
                <a:rect b="b" l="l" r="r" t="t"/>
                <a:pathLst>
                  <a:path extrusionOk="0" h="38045" w="9299">
                    <a:moveTo>
                      <a:pt x="4002" y="12373"/>
                    </a:moveTo>
                    <a:lnTo>
                      <a:pt x="4021" y="12585"/>
                    </a:lnTo>
                    <a:lnTo>
                      <a:pt x="4021" y="12682"/>
                    </a:lnTo>
                    <a:lnTo>
                      <a:pt x="3982" y="13243"/>
                    </a:lnTo>
                    <a:lnTo>
                      <a:pt x="3847" y="13127"/>
                    </a:lnTo>
                    <a:lnTo>
                      <a:pt x="4002" y="12373"/>
                    </a:lnTo>
                    <a:close/>
                    <a:moveTo>
                      <a:pt x="6263" y="1"/>
                    </a:moveTo>
                    <a:lnTo>
                      <a:pt x="5741" y="59"/>
                    </a:lnTo>
                    <a:lnTo>
                      <a:pt x="5239" y="117"/>
                    </a:lnTo>
                    <a:lnTo>
                      <a:pt x="4736" y="213"/>
                    </a:lnTo>
                    <a:lnTo>
                      <a:pt x="4234" y="329"/>
                    </a:lnTo>
                    <a:lnTo>
                      <a:pt x="4021" y="407"/>
                    </a:lnTo>
                    <a:lnTo>
                      <a:pt x="3808" y="503"/>
                    </a:lnTo>
                    <a:lnTo>
                      <a:pt x="3634" y="639"/>
                    </a:lnTo>
                    <a:lnTo>
                      <a:pt x="3480" y="793"/>
                    </a:lnTo>
                    <a:lnTo>
                      <a:pt x="3364" y="967"/>
                    </a:lnTo>
                    <a:lnTo>
                      <a:pt x="3325" y="1064"/>
                    </a:lnTo>
                    <a:lnTo>
                      <a:pt x="3286" y="1180"/>
                    </a:lnTo>
                    <a:lnTo>
                      <a:pt x="3267" y="1277"/>
                    </a:lnTo>
                    <a:lnTo>
                      <a:pt x="3248" y="1393"/>
                    </a:lnTo>
                    <a:lnTo>
                      <a:pt x="3248" y="1509"/>
                    </a:lnTo>
                    <a:lnTo>
                      <a:pt x="3267" y="1644"/>
                    </a:lnTo>
                    <a:lnTo>
                      <a:pt x="3306" y="2089"/>
                    </a:lnTo>
                    <a:lnTo>
                      <a:pt x="3151" y="2243"/>
                    </a:lnTo>
                    <a:lnTo>
                      <a:pt x="2996" y="2417"/>
                    </a:lnTo>
                    <a:lnTo>
                      <a:pt x="2880" y="2630"/>
                    </a:lnTo>
                    <a:lnTo>
                      <a:pt x="2784" y="2862"/>
                    </a:lnTo>
                    <a:lnTo>
                      <a:pt x="2706" y="3094"/>
                    </a:lnTo>
                    <a:lnTo>
                      <a:pt x="2629" y="3345"/>
                    </a:lnTo>
                    <a:lnTo>
                      <a:pt x="2571" y="3616"/>
                    </a:lnTo>
                    <a:lnTo>
                      <a:pt x="2533" y="3886"/>
                    </a:lnTo>
                    <a:lnTo>
                      <a:pt x="2475" y="4428"/>
                    </a:lnTo>
                    <a:lnTo>
                      <a:pt x="2436" y="4950"/>
                    </a:lnTo>
                    <a:lnTo>
                      <a:pt x="2397" y="5839"/>
                    </a:lnTo>
                    <a:lnTo>
                      <a:pt x="2301" y="6999"/>
                    </a:lnTo>
                    <a:lnTo>
                      <a:pt x="2204" y="8159"/>
                    </a:lnTo>
                    <a:lnTo>
                      <a:pt x="2088" y="9299"/>
                    </a:lnTo>
                    <a:lnTo>
                      <a:pt x="1953" y="10440"/>
                    </a:lnTo>
                    <a:lnTo>
                      <a:pt x="1798" y="11580"/>
                    </a:lnTo>
                    <a:lnTo>
                      <a:pt x="1605" y="12701"/>
                    </a:lnTo>
                    <a:lnTo>
                      <a:pt x="1392" y="13842"/>
                    </a:lnTo>
                    <a:lnTo>
                      <a:pt x="1121" y="14982"/>
                    </a:lnTo>
                    <a:lnTo>
                      <a:pt x="928" y="15852"/>
                    </a:lnTo>
                    <a:lnTo>
                      <a:pt x="773" y="16722"/>
                    </a:lnTo>
                    <a:lnTo>
                      <a:pt x="638" y="17592"/>
                    </a:lnTo>
                    <a:lnTo>
                      <a:pt x="522" y="18443"/>
                    </a:lnTo>
                    <a:lnTo>
                      <a:pt x="445" y="19332"/>
                    </a:lnTo>
                    <a:lnTo>
                      <a:pt x="387" y="20202"/>
                    </a:lnTo>
                    <a:lnTo>
                      <a:pt x="348" y="21072"/>
                    </a:lnTo>
                    <a:lnTo>
                      <a:pt x="329" y="21942"/>
                    </a:lnTo>
                    <a:lnTo>
                      <a:pt x="329" y="22812"/>
                    </a:lnTo>
                    <a:lnTo>
                      <a:pt x="348" y="23681"/>
                    </a:lnTo>
                    <a:lnTo>
                      <a:pt x="387" y="25441"/>
                    </a:lnTo>
                    <a:lnTo>
                      <a:pt x="483" y="27200"/>
                    </a:lnTo>
                    <a:lnTo>
                      <a:pt x="580" y="28940"/>
                    </a:lnTo>
                    <a:lnTo>
                      <a:pt x="483" y="29036"/>
                    </a:lnTo>
                    <a:lnTo>
                      <a:pt x="406" y="29152"/>
                    </a:lnTo>
                    <a:lnTo>
                      <a:pt x="348" y="29268"/>
                    </a:lnTo>
                    <a:lnTo>
                      <a:pt x="290" y="29403"/>
                    </a:lnTo>
                    <a:lnTo>
                      <a:pt x="251" y="29519"/>
                    </a:lnTo>
                    <a:lnTo>
                      <a:pt x="232" y="29655"/>
                    </a:lnTo>
                    <a:lnTo>
                      <a:pt x="213" y="29809"/>
                    </a:lnTo>
                    <a:lnTo>
                      <a:pt x="213" y="29945"/>
                    </a:lnTo>
                    <a:lnTo>
                      <a:pt x="251" y="30834"/>
                    </a:lnTo>
                    <a:lnTo>
                      <a:pt x="309" y="31723"/>
                    </a:lnTo>
                    <a:lnTo>
                      <a:pt x="348" y="32612"/>
                    </a:lnTo>
                    <a:lnTo>
                      <a:pt x="367" y="33057"/>
                    </a:lnTo>
                    <a:lnTo>
                      <a:pt x="348" y="33502"/>
                    </a:lnTo>
                    <a:lnTo>
                      <a:pt x="348" y="33695"/>
                    </a:lnTo>
                    <a:lnTo>
                      <a:pt x="387" y="33850"/>
                    </a:lnTo>
                    <a:lnTo>
                      <a:pt x="425" y="34024"/>
                    </a:lnTo>
                    <a:lnTo>
                      <a:pt x="503" y="34159"/>
                    </a:lnTo>
                    <a:lnTo>
                      <a:pt x="483" y="34468"/>
                    </a:lnTo>
                    <a:lnTo>
                      <a:pt x="503" y="34604"/>
                    </a:lnTo>
                    <a:lnTo>
                      <a:pt x="503" y="34720"/>
                    </a:lnTo>
                    <a:lnTo>
                      <a:pt x="290" y="35551"/>
                    </a:lnTo>
                    <a:lnTo>
                      <a:pt x="58" y="36401"/>
                    </a:lnTo>
                    <a:lnTo>
                      <a:pt x="19" y="36556"/>
                    </a:lnTo>
                    <a:lnTo>
                      <a:pt x="0" y="36711"/>
                    </a:lnTo>
                    <a:lnTo>
                      <a:pt x="0" y="36846"/>
                    </a:lnTo>
                    <a:lnTo>
                      <a:pt x="19" y="37001"/>
                    </a:lnTo>
                    <a:lnTo>
                      <a:pt x="39" y="37155"/>
                    </a:lnTo>
                    <a:lnTo>
                      <a:pt x="97" y="37291"/>
                    </a:lnTo>
                    <a:lnTo>
                      <a:pt x="155" y="37426"/>
                    </a:lnTo>
                    <a:lnTo>
                      <a:pt x="232" y="37542"/>
                    </a:lnTo>
                    <a:lnTo>
                      <a:pt x="329" y="37658"/>
                    </a:lnTo>
                    <a:lnTo>
                      <a:pt x="445" y="37755"/>
                    </a:lnTo>
                    <a:lnTo>
                      <a:pt x="561" y="37832"/>
                    </a:lnTo>
                    <a:lnTo>
                      <a:pt x="677" y="37909"/>
                    </a:lnTo>
                    <a:lnTo>
                      <a:pt x="812" y="37948"/>
                    </a:lnTo>
                    <a:lnTo>
                      <a:pt x="967" y="37987"/>
                    </a:lnTo>
                    <a:lnTo>
                      <a:pt x="1121" y="37987"/>
                    </a:lnTo>
                    <a:lnTo>
                      <a:pt x="1295" y="37967"/>
                    </a:lnTo>
                    <a:lnTo>
                      <a:pt x="1972" y="37851"/>
                    </a:lnTo>
                    <a:lnTo>
                      <a:pt x="2590" y="37716"/>
                    </a:lnTo>
                    <a:lnTo>
                      <a:pt x="2745" y="37735"/>
                    </a:lnTo>
                    <a:lnTo>
                      <a:pt x="2900" y="37735"/>
                    </a:lnTo>
                    <a:lnTo>
                      <a:pt x="3344" y="37716"/>
                    </a:lnTo>
                    <a:lnTo>
                      <a:pt x="3770" y="37735"/>
                    </a:lnTo>
                    <a:lnTo>
                      <a:pt x="4176" y="37755"/>
                    </a:lnTo>
                    <a:lnTo>
                      <a:pt x="4601" y="37793"/>
                    </a:lnTo>
                    <a:lnTo>
                      <a:pt x="5432" y="37909"/>
                    </a:lnTo>
                    <a:lnTo>
                      <a:pt x="6283" y="38045"/>
                    </a:lnTo>
                    <a:lnTo>
                      <a:pt x="6553" y="38045"/>
                    </a:lnTo>
                    <a:lnTo>
                      <a:pt x="6669" y="38025"/>
                    </a:lnTo>
                    <a:lnTo>
                      <a:pt x="6805" y="37967"/>
                    </a:lnTo>
                    <a:lnTo>
                      <a:pt x="6921" y="37929"/>
                    </a:lnTo>
                    <a:lnTo>
                      <a:pt x="7037" y="37851"/>
                    </a:lnTo>
                    <a:lnTo>
                      <a:pt x="7153" y="37774"/>
                    </a:lnTo>
                    <a:lnTo>
                      <a:pt x="7249" y="37697"/>
                    </a:lnTo>
                    <a:lnTo>
                      <a:pt x="7327" y="37600"/>
                    </a:lnTo>
                    <a:lnTo>
                      <a:pt x="7404" y="37484"/>
                    </a:lnTo>
                    <a:lnTo>
                      <a:pt x="7462" y="37368"/>
                    </a:lnTo>
                    <a:lnTo>
                      <a:pt x="7520" y="37252"/>
                    </a:lnTo>
                    <a:lnTo>
                      <a:pt x="7559" y="37136"/>
                    </a:lnTo>
                    <a:lnTo>
                      <a:pt x="7578" y="37001"/>
                    </a:lnTo>
                    <a:lnTo>
                      <a:pt x="7578" y="36865"/>
                    </a:lnTo>
                    <a:lnTo>
                      <a:pt x="7559" y="36730"/>
                    </a:lnTo>
                    <a:lnTo>
                      <a:pt x="7462" y="36208"/>
                    </a:lnTo>
                    <a:lnTo>
                      <a:pt x="7385" y="35667"/>
                    </a:lnTo>
                    <a:lnTo>
                      <a:pt x="7307" y="35145"/>
                    </a:lnTo>
                    <a:lnTo>
                      <a:pt x="7269" y="34604"/>
                    </a:lnTo>
                    <a:lnTo>
                      <a:pt x="7230" y="34082"/>
                    </a:lnTo>
                    <a:lnTo>
                      <a:pt x="7211" y="33560"/>
                    </a:lnTo>
                    <a:lnTo>
                      <a:pt x="7191" y="32496"/>
                    </a:lnTo>
                    <a:lnTo>
                      <a:pt x="7211" y="31433"/>
                    </a:lnTo>
                    <a:lnTo>
                      <a:pt x="7249" y="30370"/>
                    </a:lnTo>
                    <a:lnTo>
                      <a:pt x="7327" y="29326"/>
                    </a:lnTo>
                    <a:lnTo>
                      <a:pt x="7404" y="28263"/>
                    </a:lnTo>
                    <a:lnTo>
                      <a:pt x="7462" y="27973"/>
                    </a:lnTo>
                    <a:lnTo>
                      <a:pt x="7501" y="27664"/>
                    </a:lnTo>
                    <a:lnTo>
                      <a:pt x="7559" y="27064"/>
                    </a:lnTo>
                    <a:lnTo>
                      <a:pt x="7578" y="26446"/>
                    </a:lnTo>
                    <a:lnTo>
                      <a:pt x="7578" y="25827"/>
                    </a:lnTo>
                    <a:lnTo>
                      <a:pt x="7617" y="24919"/>
                    </a:lnTo>
                    <a:lnTo>
                      <a:pt x="7655" y="24010"/>
                    </a:lnTo>
                    <a:lnTo>
                      <a:pt x="7655" y="23102"/>
                    </a:lnTo>
                    <a:lnTo>
                      <a:pt x="7636" y="22174"/>
                    </a:lnTo>
                    <a:lnTo>
                      <a:pt x="7597" y="21168"/>
                    </a:lnTo>
                    <a:lnTo>
                      <a:pt x="7597" y="20183"/>
                    </a:lnTo>
                    <a:lnTo>
                      <a:pt x="7597" y="19177"/>
                    </a:lnTo>
                    <a:lnTo>
                      <a:pt x="7617" y="18172"/>
                    </a:lnTo>
                    <a:lnTo>
                      <a:pt x="7733" y="16761"/>
                    </a:lnTo>
                    <a:lnTo>
                      <a:pt x="7829" y="15369"/>
                    </a:lnTo>
                    <a:lnTo>
                      <a:pt x="7965" y="12527"/>
                    </a:lnTo>
                    <a:lnTo>
                      <a:pt x="8081" y="11947"/>
                    </a:lnTo>
                    <a:lnTo>
                      <a:pt x="8216" y="11367"/>
                    </a:lnTo>
                    <a:lnTo>
                      <a:pt x="8351" y="10768"/>
                    </a:lnTo>
                    <a:lnTo>
                      <a:pt x="8486" y="10188"/>
                    </a:lnTo>
                    <a:lnTo>
                      <a:pt x="8583" y="9608"/>
                    </a:lnTo>
                    <a:lnTo>
                      <a:pt x="8622" y="9299"/>
                    </a:lnTo>
                    <a:lnTo>
                      <a:pt x="8660" y="9009"/>
                    </a:lnTo>
                    <a:lnTo>
                      <a:pt x="8660" y="8719"/>
                    </a:lnTo>
                    <a:lnTo>
                      <a:pt x="8660" y="8410"/>
                    </a:lnTo>
                    <a:lnTo>
                      <a:pt x="8660" y="8101"/>
                    </a:lnTo>
                    <a:lnTo>
                      <a:pt x="8622" y="7791"/>
                    </a:lnTo>
                    <a:lnTo>
                      <a:pt x="8583" y="7637"/>
                    </a:lnTo>
                    <a:lnTo>
                      <a:pt x="8525" y="7482"/>
                    </a:lnTo>
                    <a:lnTo>
                      <a:pt x="8448" y="7366"/>
                    </a:lnTo>
                    <a:lnTo>
                      <a:pt x="8370" y="7250"/>
                    </a:lnTo>
                    <a:lnTo>
                      <a:pt x="8467" y="6554"/>
                    </a:lnTo>
                    <a:lnTo>
                      <a:pt x="8544" y="5858"/>
                    </a:lnTo>
                    <a:lnTo>
                      <a:pt x="8699" y="4466"/>
                    </a:lnTo>
                    <a:lnTo>
                      <a:pt x="8776" y="3770"/>
                    </a:lnTo>
                    <a:lnTo>
                      <a:pt x="8892" y="3074"/>
                    </a:lnTo>
                    <a:lnTo>
                      <a:pt x="9047" y="2378"/>
                    </a:lnTo>
                    <a:lnTo>
                      <a:pt x="9144" y="2031"/>
                    </a:lnTo>
                    <a:lnTo>
                      <a:pt x="9240" y="1683"/>
                    </a:lnTo>
                    <a:lnTo>
                      <a:pt x="9279" y="1547"/>
                    </a:lnTo>
                    <a:lnTo>
                      <a:pt x="9298" y="1412"/>
                    </a:lnTo>
                    <a:lnTo>
                      <a:pt x="9298" y="1277"/>
                    </a:lnTo>
                    <a:lnTo>
                      <a:pt x="9298" y="1161"/>
                    </a:lnTo>
                    <a:lnTo>
                      <a:pt x="9279" y="1025"/>
                    </a:lnTo>
                    <a:lnTo>
                      <a:pt x="9240" y="909"/>
                    </a:lnTo>
                    <a:lnTo>
                      <a:pt x="9202" y="793"/>
                    </a:lnTo>
                    <a:lnTo>
                      <a:pt x="9144" y="677"/>
                    </a:lnTo>
                    <a:lnTo>
                      <a:pt x="9066" y="581"/>
                    </a:lnTo>
                    <a:lnTo>
                      <a:pt x="8989" y="484"/>
                    </a:lnTo>
                    <a:lnTo>
                      <a:pt x="8892" y="407"/>
                    </a:lnTo>
                    <a:lnTo>
                      <a:pt x="8796" y="329"/>
                    </a:lnTo>
                    <a:lnTo>
                      <a:pt x="8680" y="252"/>
                    </a:lnTo>
                    <a:lnTo>
                      <a:pt x="8564" y="194"/>
                    </a:lnTo>
                    <a:lnTo>
                      <a:pt x="8428" y="155"/>
                    </a:lnTo>
                    <a:lnTo>
                      <a:pt x="8293" y="117"/>
                    </a:lnTo>
                    <a:lnTo>
                      <a:pt x="7791" y="39"/>
                    </a:lnTo>
                    <a:lnTo>
                      <a:pt x="7269" y="1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69"/>
              <p:cNvSpPr/>
              <p:nvPr/>
            </p:nvSpPr>
            <p:spPr>
              <a:xfrm>
                <a:off x="952925" y="-1668325"/>
                <a:ext cx="143550" cy="145975"/>
              </a:xfrm>
              <a:custGeom>
                <a:rect b="b" l="l" r="r" t="t"/>
                <a:pathLst>
                  <a:path extrusionOk="0" h="5839" w="5742">
                    <a:moveTo>
                      <a:pt x="812" y="1"/>
                    </a:moveTo>
                    <a:lnTo>
                      <a:pt x="696" y="20"/>
                    </a:lnTo>
                    <a:lnTo>
                      <a:pt x="580" y="59"/>
                    </a:lnTo>
                    <a:lnTo>
                      <a:pt x="464" y="117"/>
                    </a:lnTo>
                    <a:lnTo>
                      <a:pt x="348" y="194"/>
                    </a:lnTo>
                    <a:lnTo>
                      <a:pt x="252" y="271"/>
                    </a:lnTo>
                    <a:lnTo>
                      <a:pt x="174" y="368"/>
                    </a:lnTo>
                    <a:lnTo>
                      <a:pt x="97" y="484"/>
                    </a:lnTo>
                    <a:lnTo>
                      <a:pt x="39" y="600"/>
                    </a:lnTo>
                    <a:lnTo>
                      <a:pt x="0" y="716"/>
                    </a:lnTo>
                    <a:lnTo>
                      <a:pt x="0" y="832"/>
                    </a:lnTo>
                    <a:lnTo>
                      <a:pt x="0" y="948"/>
                    </a:lnTo>
                    <a:lnTo>
                      <a:pt x="20" y="1083"/>
                    </a:lnTo>
                    <a:lnTo>
                      <a:pt x="78" y="1199"/>
                    </a:lnTo>
                    <a:lnTo>
                      <a:pt x="580" y="2146"/>
                    </a:lnTo>
                    <a:lnTo>
                      <a:pt x="812" y="2610"/>
                    </a:lnTo>
                    <a:lnTo>
                      <a:pt x="1044" y="3113"/>
                    </a:lnTo>
                    <a:lnTo>
                      <a:pt x="1237" y="3596"/>
                    </a:lnTo>
                    <a:lnTo>
                      <a:pt x="1431" y="4099"/>
                    </a:lnTo>
                    <a:lnTo>
                      <a:pt x="1566" y="4601"/>
                    </a:lnTo>
                    <a:lnTo>
                      <a:pt x="1682" y="5123"/>
                    </a:lnTo>
                    <a:lnTo>
                      <a:pt x="1740" y="5317"/>
                    </a:lnTo>
                    <a:lnTo>
                      <a:pt x="1817" y="5471"/>
                    </a:lnTo>
                    <a:lnTo>
                      <a:pt x="1914" y="5607"/>
                    </a:lnTo>
                    <a:lnTo>
                      <a:pt x="2030" y="5703"/>
                    </a:lnTo>
                    <a:lnTo>
                      <a:pt x="2185" y="5781"/>
                    </a:lnTo>
                    <a:lnTo>
                      <a:pt x="2320" y="5819"/>
                    </a:lnTo>
                    <a:lnTo>
                      <a:pt x="2494" y="5839"/>
                    </a:lnTo>
                    <a:lnTo>
                      <a:pt x="2649" y="5839"/>
                    </a:lnTo>
                    <a:lnTo>
                      <a:pt x="2803" y="5800"/>
                    </a:lnTo>
                    <a:lnTo>
                      <a:pt x="2939" y="5742"/>
                    </a:lnTo>
                    <a:lnTo>
                      <a:pt x="3074" y="5645"/>
                    </a:lnTo>
                    <a:lnTo>
                      <a:pt x="3190" y="5549"/>
                    </a:lnTo>
                    <a:lnTo>
                      <a:pt x="3287" y="5413"/>
                    </a:lnTo>
                    <a:lnTo>
                      <a:pt x="3364" y="5259"/>
                    </a:lnTo>
                    <a:lnTo>
                      <a:pt x="3402" y="5085"/>
                    </a:lnTo>
                    <a:lnTo>
                      <a:pt x="3402" y="4872"/>
                    </a:lnTo>
                    <a:lnTo>
                      <a:pt x="3383" y="4717"/>
                    </a:lnTo>
                    <a:lnTo>
                      <a:pt x="3576" y="4659"/>
                    </a:lnTo>
                    <a:lnTo>
                      <a:pt x="3654" y="4621"/>
                    </a:lnTo>
                    <a:lnTo>
                      <a:pt x="3750" y="4563"/>
                    </a:lnTo>
                    <a:lnTo>
                      <a:pt x="3828" y="4505"/>
                    </a:lnTo>
                    <a:lnTo>
                      <a:pt x="3886" y="4427"/>
                    </a:lnTo>
                    <a:lnTo>
                      <a:pt x="3963" y="4331"/>
                    </a:lnTo>
                    <a:lnTo>
                      <a:pt x="4021" y="4234"/>
                    </a:lnTo>
                    <a:lnTo>
                      <a:pt x="4156" y="3963"/>
                    </a:lnTo>
                    <a:lnTo>
                      <a:pt x="4330" y="3693"/>
                    </a:lnTo>
                    <a:lnTo>
                      <a:pt x="4524" y="3442"/>
                    </a:lnTo>
                    <a:lnTo>
                      <a:pt x="4736" y="3190"/>
                    </a:lnTo>
                    <a:lnTo>
                      <a:pt x="5142" y="2707"/>
                    </a:lnTo>
                    <a:lnTo>
                      <a:pt x="5568" y="2224"/>
                    </a:lnTo>
                    <a:lnTo>
                      <a:pt x="5626" y="2127"/>
                    </a:lnTo>
                    <a:lnTo>
                      <a:pt x="5664" y="2050"/>
                    </a:lnTo>
                    <a:lnTo>
                      <a:pt x="5703" y="1953"/>
                    </a:lnTo>
                    <a:lnTo>
                      <a:pt x="5722" y="1856"/>
                    </a:lnTo>
                    <a:lnTo>
                      <a:pt x="5742" y="1760"/>
                    </a:lnTo>
                    <a:lnTo>
                      <a:pt x="5742" y="1663"/>
                    </a:lnTo>
                    <a:lnTo>
                      <a:pt x="5703" y="1470"/>
                    </a:lnTo>
                    <a:lnTo>
                      <a:pt x="5626" y="1296"/>
                    </a:lnTo>
                    <a:lnTo>
                      <a:pt x="5510" y="1141"/>
                    </a:lnTo>
                    <a:lnTo>
                      <a:pt x="5355" y="1006"/>
                    </a:lnTo>
                    <a:lnTo>
                      <a:pt x="5181" y="890"/>
                    </a:lnTo>
                    <a:lnTo>
                      <a:pt x="4949" y="793"/>
                    </a:lnTo>
                    <a:lnTo>
                      <a:pt x="4698" y="716"/>
                    </a:lnTo>
                    <a:lnTo>
                      <a:pt x="4446" y="658"/>
                    </a:lnTo>
                    <a:lnTo>
                      <a:pt x="4195" y="600"/>
                    </a:lnTo>
                    <a:lnTo>
                      <a:pt x="3692" y="542"/>
                    </a:lnTo>
                    <a:lnTo>
                      <a:pt x="3190" y="484"/>
                    </a:lnTo>
                    <a:lnTo>
                      <a:pt x="2668" y="445"/>
                    </a:lnTo>
                    <a:lnTo>
                      <a:pt x="2165" y="368"/>
                    </a:lnTo>
                    <a:lnTo>
                      <a:pt x="1914" y="310"/>
                    </a:lnTo>
                    <a:lnTo>
                      <a:pt x="1663" y="252"/>
                    </a:lnTo>
                    <a:lnTo>
                      <a:pt x="1431" y="175"/>
                    </a:lnTo>
                    <a:lnTo>
                      <a:pt x="1199" y="59"/>
                    </a:lnTo>
                    <a:lnTo>
                      <a:pt x="1063" y="20"/>
                    </a:lnTo>
                    <a:lnTo>
                      <a:pt x="947" y="1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69"/>
              <p:cNvSpPr/>
              <p:nvPr/>
            </p:nvSpPr>
            <p:spPr>
              <a:xfrm>
                <a:off x="1069875" y="-1409275"/>
                <a:ext cx="142100" cy="131950"/>
              </a:xfrm>
              <a:custGeom>
                <a:rect b="b" l="l" r="r" t="t"/>
                <a:pathLst>
                  <a:path extrusionOk="0" h="5278" w="5684">
                    <a:moveTo>
                      <a:pt x="4833" y="0"/>
                    </a:moveTo>
                    <a:lnTo>
                      <a:pt x="4678" y="39"/>
                    </a:lnTo>
                    <a:lnTo>
                      <a:pt x="4524" y="97"/>
                    </a:lnTo>
                    <a:lnTo>
                      <a:pt x="4311" y="193"/>
                    </a:lnTo>
                    <a:lnTo>
                      <a:pt x="4099" y="271"/>
                    </a:lnTo>
                    <a:lnTo>
                      <a:pt x="3886" y="348"/>
                    </a:lnTo>
                    <a:lnTo>
                      <a:pt x="3673" y="387"/>
                    </a:lnTo>
                    <a:lnTo>
                      <a:pt x="3461" y="425"/>
                    </a:lnTo>
                    <a:lnTo>
                      <a:pt x="3229" y="445"/>
                    </a:lnTo>
                    <a:lnTo>
                      <a:pt x="2320" y="445"/>
                    </a:lnTo>
                    <a:lnTo>
                      <a:pt x="1856" y="406"/>
                    </a:lnTo>
                    <a:lnTo>
                      <a:pt x="1412" y="387"/>
                    </a:lnTo>
                    <a:lnTo>
                      <a:pt x="967" y="367"/>
                    </a:lnTo>
                    <a:lnTo>
                      <a:pt x="754" y="367"/>
                    </a:lnTo>
                    <a:lnTo>
                      <a:pt x="580" y="425"/>
                    </a:lnTo>
                    <a:lnTo>
                      <a:pt x="387" y="503"/>
                    </a:lnTo>
                    <a:lnTo>
                      <a:pt x="232" y="619"/>
                    </a:lnTo>
                    <a:lnTo>
                      <a:pt x="116" y="773"/>
                    </a:lnTo>
                    <a:lnTo>
                      <a:pt x="78" y="851"/>
                    </a:lnTo>
                    <a:lnTo>
                      <a:pt x="39" y="947"/>
                    </a:lnTo>
                    <a:lnTo>
                      <a:pt x="0" y="1025"/>
                    </a:lnTo>
                    <a:lnTo>
                      <a:pt x="0" y="1121"/>
                    </a:lnTo>
                    <a:lnTo>
                      <a:pt x="0" y="1237"/>
                    </a:lnTo>
                    <a:lnTo>
                      <a:pt x="0" y="1334"/>
                    </a:lnTo>
                    <a:lnTo>
                      <a:pt x="116" y="1779"/>
                    </a:lnTo>
                    <a:lnTo>
                      <a:pt x="252" y="2204"/>
                    </a:lnTo>
                    <a:lnTo>
                      <a:pt x="426" y="2610"/>
                    </a:lnTo>
                    <a:lnTo>
                      <a:pt x="619" y="2996"/>
                    </a:lnTo>
                    <a:lnTo>
                      <a:pt x="851" y="3383"/>
                    </a:lnTo>
                    <a:lnTo>
                      <a:pt x="1083" y="3770"/>
                    </a:lnTo>
                    <a:lnTo>
                      <a:pt x="1566" y="4524"/>
                    </a:lnTo>
                    <a:lnTo>
                      <a:pt x="1605" y="4562"/>
                    </a:lnTo>
                    <a:lnTo>
                      <a:pt x="1624" y="4698"/>
                    </a:lnTo>
                    <a:lnTo>
                      <a:pt x="1682" y="4814"/>
                    </a:lnTo>
                    <a:lnTo>
                      <a:pt x="1740" y="4930"/>
                    </a:lnTo>
                    <a:lnTo>
                      <a:pt x="1837" y="5026"/>
                    </a:lnTo>
                    <a:lnTo>
                      <a:pt x="1953" y="5104"/>
                    </a:lnTo>
                    <a:lnTo>
                      <a:pt x="2069" y="5181"/>
                    </a:lnTo>
                    <a:lnTo>
                      <a:pt x="2185" y="5239"/>
                    </a:lnTo>
                    <a:lnTo>
                      <a:pt x="2320" y="5258"/>
                    </a:lnTo>
                    <a:lnTo>
                      <a:pt x="2455" y="5277"/>
                    </a:lnTo>
                    <a:lnTo>
                      <a:pt x="2591" y="5277"/>
                    </a:lnTo>
                    <a:lnTo>
                      <a:pt x="2726" y="5258"/>
                    </a:lnTo>
                    <a:lnTo>
                      <a:pt x="2861" y="5200"/>
                    </a:lnTo>
                    <a:lnTo>
                      <a:pt x="2997" y="5123"/>
                    </a:lnTo>
                    <a:lnTo>
                      <a:pt x="3093" y="5046"/>
                    </a:lnTo>
                    <a:lnTo>
                      <a:pt x="3209" y="4910"/>
                    </a:lnTo>
                    <a:lnTo>
                      <a:pt x="3287" y="4775"/>
                    </a:lnTo>
                    <a:lnTo>
                      <a:pt x="3693" y="3905"/>
                    </a:lnTo>
                    <a:lnTo>
                      <a:pt x="3925" y="3480"/>
                    </a:lnTo>
                    <a:lnTo>
                      <a:pt x="4157" y="3054"/>
                    </a:lnTo>
                    <a:lnTo>
                      <a:pt x="4427" y="2648"/>
                    </a:lnTo>
                    <a:lnTo>
                      <a:pt x="4717" y="2262"/>
                    </a:lnTo>
                    <a:lnTo>
                      <a:pt x="4872" y="2069"/>
                    </a:lnTo>
                    <a:lnTo>
                      <a:pt x="5026" y="1895"/>
                    </a:lnTo>
                    <a:lnTo>
                      <a:pt x="5200" y="1740"/>
                    </a:lnTo>
                    <a:lnTo>
                      <a:pt x="5394" y="1585"/>
                    </a:lnTo>
                    <a:lnTo>
                      <a:pt x="5510" y="1469"/>
                    </a:lnTo>
                    <a:lnTo>
                      <a:pt x="5606" y="1334"/>
                    </a:lnTo>
                    <a:lnTo>
                      <a:pt x="5664" y="1179"/>
                    </a:lnTo>
                    <a:lnTo>
                      <a:pt x="5684" y="1025"/>
                    </a:lnTo>
                    <a:lnTo>
                      <a:pt x="5684" y="870"/>
                    </a:lnTo>
                    <a:lnTo>
                      <a:pt x="5664" y="715"/>
                    </a:lnTo>
                    <a:lnTo>
                      <a:pt x="5626" y="580"/>
                    </a:lnTo>
                    <a:lnTo>
                      <a:pt x="5568" y="445"/>
                    </a:lnTo>
                    <a:lnTo>
                      <a:pt x="5471" y="309"/>
                    </a:lnTo>
                    <a:lnTo>
                      <a:pt x="5374" y="193"/>
                    </a:lnTo>
                    <a:lnTo>
                      <a:pt x="5258" y="116"/>
                    </a:lnTo>
                    <a:lnTo>
                      <a:pt x="5142" y="39"/>
                    </a:lnTo>
                    <a:lnTo>
                      <a:pt x="4988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69"/>
              <p:cNvSpPr/>
              <p:nvPr/>
            </p:nvSpPr>
            <p:spPr>
              <a:xfrm>
                <a:off x="1201800" y="-1576500"/>
                <a:ext cx="143575" cy="107800"/>
              </a:xfrm>
              <a:custGeom>
                <a:rect b="b" l="l" r="r" t="t"/>
                <a:pathLst>
                  <a:path extrusionOk="0" h="4312" w="5743">
                    <a:moveTo>
                      <a:pt x="1818" y="0"/>
                    </a:moveTo>
                    <a:lnTo>
                      <a:pt x="1567" y="20"/>
                    </a:lnTo>
                    <a:lnTo>
                      <a:pt x="1315" y="20"/>
                    </a:lnTo>
                    <a:lnTo>
                      <a:pt x="1064" y="58"/>
                    </a:lnTo>
                    <a:lnTo>
                      <a:pt x="929" y="39"/>
                    </a:lnTo>
                    <a:lnTo>
                      <a:pt x="774" y="39"/>
                    </a:lnTo>
                    <a:lnTo>
                      <a:pt x="639" y="78"/>
                    </a:lnTo>
                    <a:lnTo>
                      <a:pt x="523" y="136"/>
                    </a:lnTo>
                    <a:lnTo>
                      <a:pt x="387" y="213"/>
                    </a:lnTo>
                    <a:lnTo>
                      <a:pt x="291" y="310"/>
                    </a:lnTo>
                    <a:lnTo>
                      <a:pt x="194" y="406"/>
                    </a:lnTo>
                    <a:lnTo>
                      <a:pt x="117" y="542"/>
                    </a:lnTo>
                    <a:lnTo>
                      <a:pt x="59" y="658"/>
                    </a:lnTo>
                    <a:lnTo>
                      <a:pt x="20" y="793"/>
                    </a:lnTo>
                    <a:lnTo>
                      <a:pt x="1" y="948"/>
                    </a:lnTo>
                    <a:lnTo>
                      <a:pt x="20" y="1083"/>
                    </a:lnTo>
                    <a:lnTo>
                      <a:pt x="59" y="1218"/>
                    </a:lnTo>
                    <a:lnTo>
                      <a:pt x="117" y="1354"/>
                    </a:lnTo>
                    <a:lnTo>
                      <a:pt x="213" y="1489"/>
                    </a:lnTo>
                    <a:lnTo>
                      <a:pt x="349" y="1605"/>
                    </a:lnTo>
                    <a:lnTo>
                      <a:pt x="484" y="1702"/>
                    </a:lnTo>
                    <a:lnTo>
                      <a:pt x="619" y="1818"/>
                    </a:lnTo>
                    <a:lnTo>
                      <a:pt x="832" y="2069"/>
                    </a:lnTo>
                    <a:lnTo>
                      <a:pt x="1025" y="2320"/>
                    </a:lnTo>
                    <a:lnTo>
                      <a:pt x="1199" y="2591"/>
                    </a:lnTo>
                    <a:lnTo>
                      <a:pt x="1528" y="3171"/>
                    </a:lnTo>
                    <a:lnTo>
                      <a:pt x="1702" y="3441"/>
                    </a:lnTo>
                    <a:lnTo>
                      <a:pt x="1895" y="3731"/>
                    </a:lnTo>
                    <a:lnTo>
                      <a:pt x="1915" y="3751"/>
                    </a:lnTo>
                    <a:lnTo>
                      <a:pt x="1953" y="3867"/>
                    </a:lnTo>
                    <a:lnTo>
                      <a:pt x="2031" y="3963"/>
                    </a:lnTo>
                    <a:lnTo>
                      <a:pt x="2108" y="4060"/>
                    </a:lnTo>
                    <a:lnTo>
                      <a:pt x="2204" y="4137"/>
                    </a:lnTo>
                    <a:lnTo>
                      <a:pt x="2301" y="4195"/>
                    </a:lnTo>
                    <a:lnTo>
                      <a:pt x="2417" y="4253"/>
                    </a:lnTo>
                    <a:lnTo>
                      <a:pt x="2552" y="4273"/>
                    </a:lnTo>
                    <a:lnTo>
                      <a:pt x="2668" y="4311"/>
                    </a:lnTo>
                    <a:lnTo>
                      <a:pt x="2804" y="4311"/>
                    </a:lnTo>
                    <a:lnTo>
                      <a:pt x="2939" y="4292"/>
                    </a:lnTo>
                    <a:lnTo>
                      <a:pt x="3074" y="4273"/>
                    </a:lnTo>
                    <a:lnTo>
                      <a:pt x="3190" y="4215"/>
                    </a:lnTo>
                    <a:lnTo>
                      <a:pt x="3306" y="4157"/>
                    </a:lnTo>
                    <a:lnTo>
                      <a:pt x="3422" y="4060"/>
                    </a:lnTo>
                    <a:lnTo>
                      <a:pt x="3519" y="3944"/>
                    </a:lnTo>
                    <a:lnTo>
                      <a:pt x="3596" y="3809"/>
                    </a:lnTo>
                    <a:lnTo>
                      <a:pt x="3674" y="3673"/>
                    </a:lnTo>
                    <a:lnTo>
                      <a:pt x="3751" y="3557"/>
                    </a:lnTo>
                    <a:lnTo>
                      <a:pt x="3964" y="3325"/>
                    </a:lnTo>
                    <a:lnTo>
                      <a:pt x="4176" y="3113"/>
                    </a:lnTo>
                    <a:lnTo>
                      <a:pt x="4428" y="2919"/>
                    </a:lnTo>
                    <a:lnTo>
                      <a:pt x="4949" y="2552"/>
                    </a:lnTo>
                    <a:lnTo>
                      <a:pt x="5181" y="2359"/>
                    </a:lnTo>
                    <a:lnTo>
                      <a:pt x="5413" y="2146"/>
                    </a:lnTo>
                    <a:lnTo>
                      <a:pt x="5510" y="2050"/>
                    </a:lnTo>
                    <a:lnTo>
                      <a:pt x="5587" y="1934"/>
                    </a:lnTo>
                    <a:lnTo>
                      <a:pt x="5645" y="1818"/>
                    </a:lnTo>
                    <a:lnTo>
                      <a:pt x="5703" y="1702"/>
                    </a:lnTo>
                    <a:lnTo>
                      <a:pt x="5723" y="1586"/>
                    </a:lnTo>
                    <a:lnTo>
                      <a:pt x="5742" y="1470"/>
                    </a:lnTo>
                    <a:lnTo>
                      <a:pt x="5723" y="1354"/>
                    </a:lnTo>
                    <a:lnTo>
                      <a:pt x="5703" y="1238"/>
                    </a:lnTo>
                    <a:lnTo>
                      <a:pt x="5665" y="1122"/>
                    </a:lnTo>
                    <a:lnTo>
                      <a:pt x="5607" y="1025"/>
                    </a:lnTo>
                    <a:lnTo>
                      <a:pt x="5549" y="928"/>
                    </a:lnTo>
                    <a:lnTo>
                      <a:pt x="5471" y="832"/>
                    </a:lnTo>
                    <a:lnTo>
                      <a:pt x="5375" y="754"/>
                    </a:lnTo>
                    <a:lnTo>
                      <a:pt x="5259" y="696"/>
                    </a:lnTo>
                    <a:lnTo>
                      <a:pt x="5123" y="638"/>
                    </a:lnTo>
                    <a:lnTo>
                      <a:pt x="4988" y="600"/>
                    </a:lnTo>
                    <a:lnTo>
                      <a:pt x="4505" y="503"/>
                    </a:lnTo>
                    <a:lnTo>
                      <a:pt x="4022" y="387"/>
                    </a:lnTo>
                    <a:lnTo>
                      <a:pt x="3519" y="271"/>
                    </a:lnTo>
                    <a:lnTo>
                      <a:pt x="3036" y="155"/>
                    </a:lnTo>
                    <a:lnTo>
                      <a:pt x="2552" y="78"/>
                    </a:lnTo>
                    <a:lnTo>
                      <a:pt x="2069" y="20"/>
                    </a:lnTo>
                    <a:lnTo>
                      <a:pt x="1818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69"/>
              <p:cNvSpPr/>
              <p:nvPr/>
            </p:nvSpPr>
            <p:spPr>
              <a:xfrm>
                <a:off x="1429425" y="-1447950"/>
                <a:ext cx="130525" cy="117475"/>
              </a:xfrm>
              <a:custGeom>
                <a:rect b="b" l="l" r="r" t="t"/>
                <a:pathLst>
                  <a:path extrusionOk="0" h="4699" w="5221">
                    <a:moveTo>
                      <a:pt x="3983" y="1"/>
                    </a:moveTo>
                    <a:lnTo>
                      <a:pt x="3519" y="20"/>
                    </a:lnTo>
                    <a:lnTo>
                      <a:pt x="3055" y="59"/>
                    </a:lnTo>
                    <a:lnTo>
                      <a:pt x="2591" y="117"/>
                    </a:lnTo>
                    <a:lnTo>
                      <a:pt x="1663" y="271"/>
                    </a:lnTo>
                    <a:lnTo>
                      <a:pt x="735" y="426"/>
                    </a:lnTo>
                    <a:lnTo>
                      <a:pt x="639" y="445"/>
                    </a:lnTo>
                    <a:lnTo>
                      <a:pt x="542" y="484"/>
                    </a:lnTo>
                    <a:lnTo>
                      <a:pt x="445" y="523"/>
                    </a:lnTo>
                    <a:lnTo>
                      <a:pt x="368" y="581"/>
                    </a:lnTo>
                    <a:lnTo>
                      <a:pt x="233" y="716"/>
                    </a:lnTo>
                    <a:lnTo>
                      <a:pt x="117" y="870"/>
                    </a:lnTo>
                    <a:lnTo>
                      <a:pt x="39" y="1044"/>
                    </a:lnTo>
                    <a:lnTo>
                      <a:pt x="1" y="1238"/>
                    </a:lnTo>
                    <a:lnTo>
                      <a:pt x="20" y="1431"/>
                    </a:lnTo>
                    <a:lnTo>
                      <a:pt x="59" y="1624"/>
                    </a:lnTo>
                    <a:lnTo>
                      <a:pt x="194" y="1972"/>
                    </a:lnTo>
                    <a:lnTo>
                      <a:pt x="349" y="2301"/>
                    </a:lnTo>
                    <a:lnTo>
                      <a:pt x="697" y="2958"/>
                    </a:lnTo>
                    <a:lnTo>
                      <a:pt x="1064" y="3596"/>
                    </a:lnTo>
                    <a:lnTo>
                      <a:pt x="1431" y="4234"/>
                    </a:lnTo>
                    <a:lnTo>
                      <a:pt x="1547" y="4389"/>
                    </a:lnTo>
                    <a:lnTo>
                      <a:pt x="1663" y="4505"/>
                    </a:lnTo>
                    <a:lnTo>
                      <a:pt x="1818" y="4601"/>
                    </a:lnTo>
                    <a:lnTo>
                      <a:pt x="1972" y="4659"/>
                    </a:lnTo>
                    <a:lnTo>
                      <a:pt x="2127" y="4698"/>
                    </a:lnTo>
                    <a:lnTo>
                      <a:pt x="2282" y="4698"/>
                    </a:lnTo>
                    <a:lnTo>
                      <a:pt x="2456" y="4679"/>
                    </a:lnTo>
                    <a:lnTo>
                      <a:pt x="2591" y="4621"/>
                    </a:lnTo>
                    <a:lnTo>
                      <a:pt x="2746" y="4563"/>
                    </a:lnTo>
                    <a:lnTo>
                      <a:pt x="2862" y="4485"/>
                    </a:lnTo>
                    <a:lnTo>
                      <a:pt x="2978" y="4369"/>
                    </a:lnTo>
                    <a:lnTo>
                      <a:pt x="3055" y="4253"/>
                    </a:lnTo>
                    <a:lnTo>
                      <a:pt x="3113" y="4118"/>
                    </a:lnTo>
                    <a:lnTo>
                      <a:pt x="3132" y="3983"/>
                    </a:lnTo>
                    <a:lnTo>
                      <a:pt x="3113" y="3828"/>
                    </a:lnTo>
                    <a:lnTo>
                      <a:pt x="3074" y="3654"/>
                    </a:lnTo>
                    <a:lnTo>
                      <a:pt x="3538" y="3074"/>
                    </a:lnTo>
                    <a:lnTo>
                      <a:pt x="4022" y="2494"/>
                    </a:lnTo>
                    <a:lnTo>
                      <a:pt x="4524" y="1934"/>
                    </a:lnTo>
                    <a:lnTo>
                      <a:pt x="5046" y="1392"/>
                    </a:lnTo>
                    <a:lnTo>
                      <a:pt x="5123" y="1296"/>
                    </a:lnTo>
                    <a:lnTo>
                      <a:pt x="5162" y="1199"/>
                    </a:lnTo>
                    <a:lnTo>
                      <a:pt x="5201" y="1083"/>
                    </a:lnTo>
                    <a:lnTo>
                      <a:pt x="5220" y="986"/>
                    </a:lnTo>
                    <a:lnTo>
                      <a:pt x="5220" y="870"/>
                    </a:lnTo>
                    <a:lnTo>
                      <a:pt x="5220" y="754"/>
                    </a:lnTo>
                    <a:lnTo>
                      <a:pt x="5181" y="639"/>
                    </a:lnTo>
                    <a:lnTo>
                      <a:pt x="5143" y="542"/>
                    </a:lnTo>
                    <a:lnTo>
                      <a:pt x="5085" y="426"/>
                    </a:lnTo>
                    <a:lnTo>
                      <a:pt x="5027" y="329"/>
                    </a:lnTo>
                    <a:lnTo>
                      <a:pt x="4949" y="252"/>
                    </a:lnTo>
                    <a:lnTo>
                      <a:pt x="4853" y="175"/>
                    </a:lnTo>
                    <a:lnTo>
                      <a:pt x="4775" y="117"/>
                    </a:lnTo>
                    <a:lnTo>
                      <a:pt x="4659" y="59"/>
                    </a:lnTo>
                    <a:lnTo>
                      <a:pt x="4563" y="20"/>
                    </a:lnTo>
                    <a:lnTo>
                      <a:pt x="4447" y="20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69"/>
              <p:cNvSpPr/>
              <p:nvPr/>
            </p:nvSpPr>
            <p:spPr>
              <a:xfrm>
                <a:off x="1656575" y="-1595825"/>
                <a:ext cx="119875" cy="106825"/>
              </a:xfrm>
              <a:custGeom>
                <a:rect b="b" l="l" r="r" t="t"/>
                <a:pathLst>
                  <a:path extrusionOk="0" h="4273" w="4795">
                    <a:moveTo>
                      <a:pt x="774" y="0"/>
                    </a:moveTo>
                    <a:lnTo>
                      <a:pt x="658" y="20"/>
                    </a:lnTo>
                    <a:lnTo>
                      <a:pt x="542" y="58"/>
                    </a:lnTo>
                    <a:lnTo>
                      <a:pt x="426" y="116"/>
                    </a:lnTo>
                    <a:lnTo>
                      <a:pt x="329" y="174"/>
                    </a:lnTo>
                    <a:lnTo>
                      <a:pt x="252" y="271"/>
                    </a:lnTo>
                    <a:lnTo>
                      <a:pt x="174" y="368"/>
                    </a:lnTo>
                    <a:lnTo>
                      <a:pt x="116" y="464"/>
                    </a:lnTo>
                    <a:lnTo>
                      <a:pt x="58" y="580"/>
                    </a:lnTo>
                    <a:lnTo>
                      <a:pt x="20" y="696"/>
                    </a:lnTo>
                    <a:lnTo>
                      <a:pt x="0" y="831"/>
                    </a:lnTo>
                    <a:lnTo>
                      <a:pt x="0" y="947"/>
                    </a:lnTo>
                    <a:lnTo>
                      <a:pt x="20" y="1083"/>
                    </a:lnTo>
                    <a:lnTo>
                      <a:pt x="58" y="1218"/>
                    </a:lnTo>
                    <a:lnTo>
                      <a:pt x="174" y="1527"/>
                    </a:lnTo>
                    <a:lnTo>
                      <a:pt x="310" y="1856"/>
                    </a:lnTo>
                    <a:lnTo>
                      <a:pt x="445" y="2165"/>
                    </a:lnTo>
                    <a:lnTo>
                      <a:pt x="600" y="2475"/>
                    </a:lnTo>
                    <a:lnTo>
                      <a:pt x="928" y="3074"/>
                    </a:lnTo>
                    <a:lnTo>
                      <a:pt x="1276" y="3673"/>
                    </a:lnTo>
                    <a:lnTo>
                      <a:pt x="1334" y="3808"/>
                    </a:lnTo>
                    <a:lnTo>
                      <a:pt x="1411" y="3905"/>
                    </a:lnTo>
                    <a:lnTo>
                      <a:pt x="1508" y="4002"/>
                    </a:lnTo>
                    <a:lnTo>
                      <a:pt x="1624" y="4098"/>
                    </a:lnTo>
                    <a:lnTo>
                      <a:pt x="1701" y="4156"/>
                    </a:lnTo>
                    <a:lnTo>
                      <a:pt x="1798" y="4214"/>
                    </a:lnTo>
                    <a:lnTo>
                      <a:pt x="1895" y="4253"/>
                    </a:lnTo>
                    <a:lnTo>
                      <a:pt x="2011" y="4272"/>
                    </a:lnTo>
                    <a:lnTo>
                      <a:pt x="2223" y="4272"/>
                    </a:lnTo>
                    <a:lnTo>
                      <a:pt x="2339" y="4253"/>
                    </a:lnTo>
                    <a:lnTo>
                      <a:pt x="2455" y="4214"/>
                    </a:lnTo>
                    <a:lnTo>
                      <a:pt x="2571" y="4137"/>
                    </a:lnTo>
                    <a:lnTo>
                      <a:pt x="2687" y="4060"/>
                    </a:lnTo>
                    <a:lnTo>
                      <a:pt x="2726" y="4021"/>
                    </a:lnTo>
                    <a:lnTo>
                      <a:pt x="2745" y="4002"/>
                    </a:lnTo>
                    <a:lnTo>
                      <a:pt x="2823" y="3905"/>
                    </a:lnTo>
                    <a:lnTo>
                      <a:pt x="2881" y="3808"/>
                    </a:lnTo>
                    <a:lnTo>
                      <a:pt x="2919" y="3731"/>
                    </a:lnTo>
                    <a:lnTo>
                      <a:pt x="3035" y="3519"/>
                    </a:lnTo>
                    <a:lnTo>
                      <a:pt x="3171" y="3325"/>
                    </a:lnTo>
                    <a:lnTo>
                      <a:pt x="3306" y="3151"/>
                    </a:lnTo>
                    <a:lnTo>
                      <a:pt x="3480" y="2997"/>
                    </a:lnTo>
                    <a:lnTo>
                      <a:pt x="3654" y="2861"/>
                    </a:lnTo>
                    <a:lnTo>
                      <a:pt x="3847" y="2745"/>
                    </a:lnTo>
                    <a:lnTo>
                      <a:pt x="4060" y="2649"/>
                    </a:lnTo>
                    <a:lnTo>
                      <a:pt x="4272" y="2552"/>
                    </a:lnTo>
                    <a:lnTo>
                      <a:pt x="4408" y="2475"/>
                    </a:lnTo>
                    <a:lnTo>
                      <a:pt x="4524" y="2397"/>
                    </a:lnTo>
                    <a:lnTo>
                      <a:pt x="4620" y="2281"/>
                    </a:lnTo>
                    <a:lnTo>
                      <a:pt x="4698" y="2165"/>
                    </a:lnTo>
                    <a:lnTo>
                      <a:pt x="4756" y="2030"/>
                    </a:lnTo>
                    <a:lnTo>
                      <a:pt x="4775" y="1895"/>
                    </a:lnTo>
                    <a:lnTo>
                      <a:pt x="4794" y="1759"/>
                    </a:lnTo>
                    <a:lnTo>
                      <a:pt x="4775" y="1624"/>
                    </a:lnTo>
                    <a:lnTo>
                      <a:pt x="4756" y="1489"/>
                    </a:lnTo>
                    <a:lnTo>
                      <a:pt x="4717" y="1353"/>
                    </a:lnTo>
                    <a:lnTo>
                      <a:pt x="4640" y="1237"/>
                    </a:lnTo>
                    <a:lnTo>
                      <a:pt x="4562" y="1121"/>
                    </a:lnTo>
                    <a:lnTo>
                      <a:pt x="4466" y="1025"/>
                    </a:lnTo>
                    <a:lnTo>
                      <a:pt x="4330" y="967"/>
                    </a:lnTo>
                    <a:lnTo>
                      <a:pt x="4195" y="909"/>
                    </a:lnTo>
                    <a:lnTo>
                      <a:pt x="4040" y="889"/>
                    </a:lnTo>
                    <a:lnTo>
                      <a:pt x="3673" y="851"/>
                    </a:lnTo>
                    <a:lnTo>
                      <a:pt x="3287" y="793"/>
                    </a:lnTo>
                    <a:lnTo>
                      <a:pt x="2919" y="715"/>
                    </a:lnTo>
                    <a:lnTo>
                      <a:pt x="2571" y="619"/>
                    </a:lnTo>
                    <a:lnTo>
                      <a:pt x="2204" y="503"/>
                    </a:lnTo>
                    <a:lnTo>
                      <a:pt x="1856" y="368"/>
                    </a:lnTo>
                    <a:lnTo>
                      <a:pt x="1160" y="78"/>
                    </a:lnTo>
                    <a:lnTo>
                      <a:pt x="1025" y="20"/>
                    </a:lnTo>
                    <a:lnTo>
                      <a:pt x="890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69"/>
              <p:cNvSpPr/>
              <p:nvPr/>
            </p:nvSpPr>
            <p:spPr>
              <a:xfrm>
                <a:off x="1851325" y="-1417500"/>
                <a:ext cx="133425" cy="111650"/>
              </a:xfrm>
              <a:custGeom>
                <a:rect b="b" l="l" r="r" t="t"/>
                <a:pathLst>
                  <a:path extrusionOk="0" h="4466" w="5337">
                    <a:moveTo>
                      <a:pt x="2900" y="0"/>
                    </a:moveTo>
                    <a:lnTo>
                      <a:pt x="2456" y="20"/>
                    </a:lnTo>
                    <a:lnTo>
                      <a:pt x="2030" y="78"/>
                    </a:lnTo>
                    <a:lnTo>
                      <a:pt x="1605" y="155"/>
                    </a:lnTo>
                    <a:lnTo>
                      <a:pt x="1180" y="232"/>
                    </a:lnTo>
                    <a:lnTo>
                      <a:pt x="755" y="348"/>
                    </a:lnTo>
                    <a:lnTo>
                      <a:pt x="600" y="387"/>
                    </a:lnTo>
                    <a:lnTo>
                      <a:pt x="465" y="464"/>
                    </a:lnTo>
                    <a:lnTo>
                      <a:pt x="310" y="561"/>
                    </a:lnTo>
                    <a:lnTo>
                      <a:pt x="194" y="677"/>
                    </a:lnTo>
                    <a:lnTo>
                      <a:pt x="97" y="812"/>
                    </a:lnTo>
                    <a:lnTo>
                      <a:pt x="39" y="967"/>
                    </a:lnTo>
                    <a:lnTo>
                      <a:pt x="1" y="1141"/>
                    </a:lnTo>
                    <a:lnTo>
                      <a:pt x="20" y="1218"/>
                    </a:lnTo>
                    <a:lnTo>
                      <a:pt x="20" y="1315"/>
                    </a:lnTo>
                    <a:lnTo>
                      <a:pt x="136" y="1702"/>
                    </a:lnTo>
                    <a:lnTo>
                      <a:pt x="252" y="2069"/>
                    </a:lnTo>
                    <a:lnTo>
                      <a:pt x="387" y="2436"/>
                    </a:lnTo>
                    <a:lnTo>
                      <a:pt x="523" y="2784"/>
                    </a:lnTo>
                    <a:lnTo>
                      <a:pt x="677" y="3132"/>
                    </a:lnTo>
                    <a:lnTo>
                      <a:pt x="871" y="3480"/>
                    </a:lnTo>
                    <a:lnTo>
                      <a:pt x="1064" y="3809"/>
                    </a:lnTo>
                    <a:lnTo>
                      <a:pt x="1296" y="4118"/>
                    </a:lnTo>
                    <a:lnTo>
                      <a:pt x="1373" y="4234"/>
                    </a:lnTo>
                    <a:lnTo>
                      <a:pt x="1470" y="4331"/>
                    </a:lnTo>
                    <a:lnTo>
                      <a:pt x="1586" y="4389"/>
                    </a:lnTo>
                    <a:lnTo>
                      <a:pt x="1702" y="4447"/>
                    </a:lnTo>
                    <a:lnTo>
                      <a:pt x="1799" y="4466"/>
                    </a:lnTo>
                    <a:lnTo>
                      <a:pt x="2030" y="4466"/>
                    </a:lnTo>
                    <a:lnTo>
                      <a:pt x="2146" y="4447"/>
                    </a:lnTo>
                    <a:lnTo>
                      <a:pt x="2243" y="4408"/>
                    </a:lnTo>
                    <a:lnTo>
                      <a:pt x="2359" y="4350"/>
                    </a:lnTo>
                    <a:lnTo>
                      <a:pt x="2456" y="4292"/>
                    </a:lnTo>
                    <a:lnTo>
                      <a:pt x="2533" y="4215"/>
                    </a:lnTo>
                    <a:lnTo>
                      <a:pt x="2610" y="4118"/>
                    </a:lnTo>
                    <a:lnTo>
                      <a:pt x="2688" y="4021"/>
                    </a:lnTo>
                    <a:lnTo>
                      <a:pt x="2746" y="3925"/>
                    </a:lnTo>
                    <a:lnTo>
                      <a:pt x="2784" y="3809"/>
                    </a:lnTo>
                    <a:lnTo>
                      <a:pt x="2939" y="3712"/>
                    </a:lnTo>
                    <a:lnTo>
                      <a:pt x="3016" y="3635"/>
                    </a:lnTo>
                    <a:lnTo>
                      <a:pt x="3074" y="3557"/>
                    </a:lnTo>
                    <a:lnTo>
                      <a:pt x="3461" y="3074"/>
                    </a:lnTo>
                    <a:lnTo>
                      <a:pt x="3848" y="2591"/>
                    </a:lnTo>
                    <a:lnTo>
                      <a:pt x="4041" y="2378"/>
                    </a:lnTo>
                    <a:lnTo>
                      <a:pt x="4254" y="2146"/>
                    </a:lnTo>
                    <a:lnTo>
                      <a:pt x="4466" y="1953"/>
                    </a:lnTo>
                    <a:lnTo>
                      <a:pt x="4698" y="1740"/>
                    </a:lnTo>
                    <a:lnTo>
                      <a:pt x="4814" y="1702"/>
                    </a:lnTo>
                    <a:lnTo>
                      <a:pt x="4911" y="1624"/>
                    </a:lnTo>
                    <a:lnTo>
                      <a:pt x="5007" y="1547"/>
                    </a:lnTo>
                    <a:lnTo>
                      <a:pt x="5085" y="1470"/>
                    </a:lnTo>
                    <a:lnTo>
                      <a:pt x="5162" y="1373"/>
                    </a:lnTo>
                    <a:lnTo>
                      <a:pt x="5239" y="1238"/>
                    </a:lnTo>
                    <a:lnTo>
                      <a:pt x="5297" y="1102"/>
                    </a:lnTo>
                    <a:lnTo>
                      <a:pt x="5336" y="967"/>
                    </a:lnTo>
                    <a:lnTo>
                      <a:pt x="5336" y="832"/>
                    </a:lnTo>
                    <a:lnTo>
                      <a:pt x="5317" y="696"/>
                    </a:lnTo>
                    <a:lnTo>
                      <a:pt x="5278" y="580"/>
                    </a:lnTo>
                    <a:lnTo>
                      <a:pt x="5220" y="464"/>
                    </a:lnTo>
                    <a:lnTo>
                      <a:pt x="5162" y="348"/>
                    </a:lnTo>
                    <a:lnTo>
                      <a:pt x="5065" y="252"/>
                    </a:lnTo>
                    <a:lnTo>
                      <a:pt x="4969" y="174"/>
                    </a:lnTo>
                    <a:lnTo>
                      <a:pt x="4853" y="116"/>
                    </a:lnTo>
                    <a:lnTo>
                      <a:pt x="4737" y="58"/>
                    </a:lnTo>
                    <a:lnTo>
                      <a:pt x="4602" y="20"/>
                    </a:lnTo>
                    <a:lnTo>
                      <a:pt x="4466" y="0"/>
                    </a:lnTo>
                    <a:lnTo>
                      <a:pt x="4331" y="20"/>
                    </a:lnTo>
                    <a:lnTo>
                      <a:pt x="4196" y="39"/>
                    </a:lnTo>
                    <a:lnTo>
                      <a:pt x="3770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69"/>
              <p:cNvSpPr/>
              <p:nvPr/>
            </p:nvSpPr>
            <p:spPr>
              <a:xfrm>
                <a:off x="870275" y="-1619500"/>
                <a:ext cx="151775" cy="1096100"/>
              </a:xfrm>
              <a:custGeom>
                <a:rect b="b" l="l" r="r" t="t"/>
                <a:pathLst>
                  <a:path extrusionOk="0" h="43844" w="6071">
                    <a:moveTo>
                      <a:pt x="3596" y="2300"/>
                    </a:moveTo>
                    <a:lnTo>
                      <a:pt x="3847" y="2745"/>
                    </a:lnTo>
                    <a:lnTo>
                      <a:pt x="3712" y="2764"/>
                    </a:lnTo>
                    <a:lnTo>
                      <a:pt x="3596" y="2822"/>
                    </a:lnTo>
                    <a:lnTo>
                      <a:pt x="3596" y="2300"/>
                    </a:lnTo>
                    <a:close/>
                    <a:moveTo>
                      <a:pt x="3094" y="0"/>
                    </a:moveTo>
                    <a:lnTo>
                      <a:pt x="2939" y="19"/>
                    </a:lnTo>
                    <a:lnTo>
                      <a:pt x="2784" y="77"/>
                    </a:lnTo>
                    <a:lnTo>
                      <a:pt x="2707" y="116"/>
                    </a:lnTo>
                    <a:lnTo>
                      <a:pt x="2649" y="174"/>
                    </a:lnTo>
                    <a:lnTo>
                      <a:pt x="2591" y="232"/>
                    </a:lnTo>
                    <a:lnTo>
                      <a:pt x="2552" y="309"/>
                    </a:lnTo>
                    <a:lnTo>
                      <a:pt x="2533" y="406"/>
                    </a:lnTo>
                    <a:lnTo>
                      <a:pt x="2514" y="483"/>
                    </a:lnTo>
                    <a:lnTo>
                      <a:pt x="2475" y="1546"/>
                    </a:lnTo>
                    <a:lnTo>
                      <a:pt x="2456" y="2590"/>
                    </a:lnTo>
                    <a:lnTo>
                      <a:pt x="2456" y="3634"/>
                    </a:lnTo>
                    <a:lnTo>
                      <a:pt x="2456" y="4156"/>
                    </a:lnTo>
                    <a:lnTo>
                      <a:pt x="2494" y="4678"/>
                    </a:lnTo>
                    <a:lnTo>
                      <a:pt x="2340" y="5084"/>
                    </a:lnTo>
                    <a:lnTo>
                      <a:pt x="2224" y="5509"/>
                    </a:lnTo>
                    <a:lnTo>
                      <a:pt x="2127" y="5915"/>
                    </a:lnTo>
                    <a:lnTo>
                      <a:pt x="2030" y="6341"/>
                    </a:lnTo>
                    <a:lnTo>
                      <a:pt x="1953" y="6747"/>
                    </a:lnTo>
                    <a:lnTo>
                      <a:pt x="1895" y="7172"/>
                    </a:lnTo>
                    <a:lnTo>
                      <a:pt x="1779" y="8022"/>
                    </a:lnTo>
                    <a:lnTo>
                      <a:pt x="1721" y="8892"/>
                    </a:lnTo>
                    <a:lnTo>
                      <a:pt x="1682" y="9743"/>
                    </a:lnTo>
                    <a:lnTo>
                      <a:pt x="1624" y="11463"/>
                    </a:lnTo>
                    <a:lnTo>
                      <a:pt x="1508" y="12198"/>
                    </a:lnTo>
                    <a:lnTo>
                      <a:pt x="1431" y="12913"/>
                    </a:lnTo>
                    <a:lnTo>
                      <a:pt x="1373" y="13648"/>
                    </a:lnTo>
                    <a:lnTo>
                      <a:pt x="1354" y="14382"/>
                    </a:lnTo>
                    <a:lnTo>
                      <a:pt x="1334" y="15117"/>
                    </a:lnTo>
                    <a:lnTo>
                      <a:pt x="1354" y="15852"/>
                    </a:lnTo>
                    <a:lnTo>
                      <a:pt x="1392" y="16567"/>
                    </a:lnTo>
                    <a:lnTo>
                      <a:pt x="1450" y="17282"/>
                    </a:lnTo>
                    <a:lnTo>
                      <a:pt x="1470" y="17417"/>
                    </a:lnTo>
                    <a:lnTo>
                      <a:pt x="1528" y="17533"/>
                    </a:lnTo>
                    <a:lnTo>
                      <a:pt x="1586" y="17611"/>
                    </a:lnTo>
                    <a:lnTo>
                      <a:pt x="1682" y="17688"/>
                    </a:lnTo>
                    <a:lnTo>
                      <a:pt x="1663" y="18539"/>
                    </a:lnTo>
                    <a:lnTo>
                      <a:pt x="1644" y="19409"/>
                    </a:lnTo>
                    <a:lnTo>
                      <a:pt x="1605" y="20259"/>
                    </a:lnTo>
                    <a:lnTo>
                      <a:pt x="1528" y="21129"/>
                    </a:lnTo>
                    <a:lnTo>
                      <a:pt x="1450" y="21438"/>
                    </a:lnTo>
                    <a:lnTo>
                      <a:pt x="1354" y="21516"/>
                    </a:lnTo>
                    <a:lnTo>
                      <a:pt x="1276" y="21612"/>
                    </a:lnTo>
                    <a:lnTo>
                      <a:pt x="1238" y="21728"/>
                    </a:lnTo>
                    <a:lnTo>
                      <a:pt x="1218" y="21864"/>
                    </a:lnTo>
                    <a:lnTo>
                      <a:pt x="1180" y="23004"/>
                    </a:lnTo>
                    <a:lnTo>
                      <a:pt x="1122" y="23545"/>
                    </a:lnTo>
                    <a:lnTo>
                      <a:pt x="1083" y="24087"/>
                    </a:lnTo>
                    <a:lnTo>
                      <a:pt x="1025" y="25169"/>
                    </a:lnTo>
                    <a:lnTo>
                      <a:pt x="1006" y="26252"/>
                    </a:lnTo>
                    <a:lnTo>
                      <a:pt x="1006" y="27334"/>
                    </a:lnTo>
                    <a:lnTo>
                      <a:pt x="1006" y="27431"/>
                    </a:lnTo>
                    <a:lnTo>
                      <a:pt x="1025" y="27528"/>
                    </a:lnTo>
                    <a:lnTo>
                      <a:pt x="1064" y="27605"/>
                    </a:lnTo>
                    <a:lnTo>
                      <a:pt x="1102" y="27663"/>
                    </a:lnTo>
                    <a:lnTo>
                      <a:pt x="1199" y="27798"/>
                    </a:lnTo>
                    <a:lnTo>
                      <a:pt x="1315" y="27876"/>
                    </a:lnTo>
                    <a:lnTo>
                      <a:pt x="1218" y="27914"/>
                    </a:lnTo>
                    <a:lnTo>
                      <a:pt x="1122" y="27953"/>
                    </a:lnTo>
                    <a:lnTo>
                      <a:pt x="1044" y="28011"/>
                    </a:lnTo>
                    <a:lnTo>
                      <a:pt x="967" y="28088"/>
                    </a:lnTo>
                    <a:lnTo>
                      <a:pt x="909" y="28166"/>
                    </a:lnTo>
                    <a:lnTo>
                      <a:pt x="851" y="28262"/>
                    </a:lnTo>
                    <a:lnTo>
                      <a:pt x="832" y="28378"/>
                    </a:lnTo>
                    <a:lnTo>
                      <a:pt x="813" y="28513"/>
                    </a:lnTo>
                    <a:lnTo>
                      <a:pt x="890" y="30215"/>
                    </a:lnTo>
                    <a:lnTo>
                      <a:pt x="948" y="31916"/>
                    </a:lnTo>
                    <a:lnTo>
                      <a:pt x="658" y="33114"/>
                    </a:lnTo>
                    <a:lnTo>
                      <a:pt x="523" y="33714"/>
                    </a:lnTo>
                    <a:lnTo>
                      <a:pt x="407" y="34332"/>
                    </a:lnTo>
                    <a:lnTo>
                      <a:pt x="310" y="34931"/>
                    </a:lnTo>
                    <a:lnTo>
                      <a:pt x="213" y="35550"/>
                    </a:lnTo>
                    <a:lnTo>
                      <a:pt x="136" y="36169"/>
                    </a:lnTo>
                    <a:lnTo>
                      <a:pt x="78" y="36787"/>
                    </a:lnTo>
                    <a:lnTo>
                      <a:pt x="39" y="37387"/>
                    </a:lnTo>
                    <a:lnTo>
                      <a:pt x="20" y="38005"/>
                    </a:lnTo>
                    <a:lnTo>
                      <a:pt x="1" y="38624"/>
                    </a:lnTo>
                    <a:lnTo>
                      <a:pt x="20" y="39242"/>
                    </a:lnTo>
                    <a:lnTo>
                      <a:pt x="59" y="39861"/>
                    </a:lnTo>
                    <a:lnTo>
                      <a:pt x="117" y="40460"/>
                    </a:lnTo>
                    <a:lnTo>
                      <a:pt x="213" y="41079"/>
                    </a:lnTo>
                    <a:lnTo>
                      <a:pt x="310" y="41697"/>
                    </a:lnTo>
                    <a:lnTo>
                      <a:pt x="349" y="41794"/>
                    </a:lnTo>
                    <a:lnTo>
                      <a:pt x="387" y="41891"/>
                    </a:lnTo>
                    <a:lnTo>
                      <a:pt x="445" y="41968"/>
                    </a:lnTo>
                    <a:lnTo>
                      <a:pt x="523" y="42026"/>
                    </a:lnTo>
                    <a:lnTo>
                      <a:pt x="445" y="43089"/>
                    </a:lnTo>
                    <a:lnTo>
                      <a:pt x="445" y="43186"/>
                    </a:lnTo>
                    <a:lnTo>
                      <a:pt x="465" y="43263"/>
                    </a:lnTo>
                    <a:lnTo>
                      <a:pt x="503" y="43360"/>
                    </a:lnTo>
                    <a:lnTo>
                      <a:pt x="542" y="43457"/>
                    </a:lnTo>
                    <a:lnTo>
                      <a:pt x="581" y="43534"/>
                    </a:lnTo>
                    <a:lnTo>
                      <a:pt x="639" y="43611"/>
                    </a:lnTo>
                    <a:lnTo>
                      <a:pt x="716" y="43650"/>
                    </a:lnTo>
                    <a:lnTo>
                      <a:pt x="813" y="43688"/>
                    </a:lnTo>
                    <a:lnTo>
                      <a:pt x="1122" y="43766"/>
                    </a:lnTo>
                    <a:lnTo>
                      <a:pt x="1354" y="43804"/>
                    </a:lnTo>
                    <a:lnTo>
                      <a:pt x="1586" y="43843"/>
                    </a:lnTo>
                    <a:lnTo>
                      <a:pt x="1992" y="43843"/>
                    </a:lnTo>
                    <a:lnTo>
                      <a:pt x="2108" y="43804"/>
                    </a:lnTo>
                    <a:lnTo>
                      <a:pt x="2204" y="43766"/>
                    </a:lnTo>
                    <a:lnTo>
                      <a:pt x="2301" y="43708"/>
                    </a:lnTo>
                    <a:lnTo>
                      <a:pt x="2378" y="43650"/>
                    </a:lnTo>
                    <a:lnTo>
                      <a:pt x="2456" y="43553"/>
                    </a:lnTo>
                    <a:lnTo>
                      <a:pt x="2494" y="43457"/>
                    </a:lnTo>
                    <a:lnTo>
                      <a:pt x="2514" y="43341"/>
                    </a:lnTo>
                    <a:lnTo>
                      <a:pt x="2572" y="42761"/>
                    </a:lnTo>
                    <a:lnTo>
                      <a:pt x="2610" y="42181"/>
                    </a:lnTo>
                    <a:lnTo>
                      <a:pt x="2630" y="41620"/>
                    </a:lnTo>
                    <a:lnTo>
                      <a:pt x="2630" y="41040"/>
                    </a:lnTo>
                    <a:lnTo>
                      <a:pt x="2688" y="40905"/>
                    </a:lnTo>
                    <a:lnTo>
                      <a:pt x="2726" y="40827"/>
                    </a:lnTo>
                    <a:lnTo>
                      <a:pt x="2726" y="40750"/>
                    </a:lnTo>
                    <a:lnTo>
                      <a:pt x="2804" y="39745"/>
                    </a:lnTo>
                    <a:lnTo>
                      <a:pt x="2842" y="38720"/>
                    </a:lnTo>
                    <a:lnTo>
                      <a:pt x="2881" y="36691"/>
                    </a:lnTo>
                    <a:lnTo>
                      <a:pt x="2900" y="35685"/>
                    </a:lnTo>
                    <a:lnTo>
                      <a:pt x="2939" y="34680"/>
                    </a:lnTo>
                    <a:lnTo>
                      <a:pt x="2978" y="33656"/>
                    </a:lnTo>
                    <a:lnTo>
                      <a:pt x="3074" y="32650"/>
                    </a:lnTo>
                    <a:lnTo>
                      <a:pt x="3248" y="31394"/>
                    </a:lnTo>
                    <a:lnTo>
                      <a:pt x="3403" y="30118"/>
                    </a:lnTo>
                    <a:lnTo>
                      <a:pt x="3538" y="28861"/>
                    </a:lnTo>
                    <a:lnTo>
                      <a:pt x="3654" y="27586"/>
                    </a:lnTo>
                    <a:lnTo>
                      <a:pt x="3654" y="27489"/>
                    </a:lnTo>
                    <a:lnTo>
                      <a:pt x="3635" y="27412"/>
                    </a:lnTo>
                    <a:lnTo>
                      <a:pt x="3616" y="27334"/>
                    </a:lnTo>
                    <a:lnTo>
                      <a:pt x="3596" y="27257"/>
                    </a:lnTo>
                    <a:lnTo>
                      <a:pt x="3500" y="27141"/>
                    </a:lnTo>
                    <a:lnTo>
                      <a:pt x="3384" y="27044"/>
                    </a:lnTo>
                    <a:lnTo>
                      <a:pt x="3519" y="25169"/>
                    </a:lnTo>
                    <a:lnTo>
                      <a:pt x="3693" y="23294"/>
                    </a:lnTo>
                    <a:lnTo>
                      <a:pt x="3693" y="23178"/>
                    </a:lnTo>
                    <a:lnTo>
                      <a:pt x="3674" y="23062"/>
                    </a:lnTo>
                    <a:lnTo>
                      <a:pt x="3635" y="22985"/>
                    </a:lnTo>
                    <a:lnTo>
                      <a:pt x="3596" y="22888"/>
                    </a:lnTo>
                    <a:lnTo>
                      <a:pt x="3616" y="22791"/>
                    </a:lnTo>
                    <a:lnTo>
                      <a:pt x="3616" y="22656"/>
                    </a:lnTo>
                    <a:lnTo>
                      <a:pt x="3616" y="22057"/>
                    </a:lnTo>
                    <a:lnTo>
                      <a:pt x="3616" y="21458"/>
                    </a:lnTo>
                    <a:lnTo>
                      <a:pt x="3635" y="20858"/>
                    </a:lnTo>
                    <a:lnTo>
                      <a:pt x="3674" y="20259"/>
                    </a:lnTo>
                    <a:lnTo>
                      <a:pt x="3770" y="19061"/>
                    </a:lnTo>
                    <a:lnTo>
                      <a:pt x="3886" y="17881"/>
                    </a:lnTo>
                    <a:lnTo>
                      <a:pt x="4041" y="16683"/>
                    </a:lnTo>
                    <a:lnTo>
                      <a:pt x="4215" y="15504"/>
                    </a:lnTo>
                    <a:lnTo>
                      <a:pt x="4563" y="13126"/>
                    </a:lnTo>
                    <a:lnTo>
                      <a:pt x="4698" y="13068"/>
                    </a:lnTo>
                    <a:lnTo>
                      <a:pt x="4756" y="13010"/>
                    </a:lnTo>
                    <a:lnTo>
                      <a:pt x="4795" y="12971"/>
                    </a:lnTo>
                    <a:lnTo>
                      <a:pt x="4833" y="12894"/>
                    </a:lnTo>
                    <a:lnTo>
                      <a:pt x="4872" y="12836"/>
                    </a:lnTo>
                    <a:lnTo>
                      <a:pt x="4891" y="12739"/>
                    </a:lnTo>
                    <a:lnTo>
                      <a:pt x="4891" y="12643"/>
                    </a:lnTo>
                    <a:lnTo>
                      <a:pt x="4911" y="12217"/>
                    </a:lnTo>
                    <a:lnTo>
                      <a:pt x="4930" y="11792"/>
                    </a:lnTo>
                    <a:lnTo>
                      <a:pt x="4969" y="11367"/>
                    </a:lnTo>
                    <a:lnTo>
                      <a:pt x="5027" y="10941"/>
                    </a:lnTo>
                    <a:lnTo>
                      <a:pt x="5162" y="10091"/>
                    </a:lnTo>
                    <a:lnTo>
                      <a:pt x="5336" y="9240"/>
                    </a:lnTo>
                    <a:lnTo>
                      <a:pt x="5723" y="7578"/>
                    </a:lnTo>
                    <a:lnTo>
                      <a:pt x="5916" y="6727"/>
                    </a:lnTo>
                    <a:lnTo>
                      <a:pt x="6071" y="5896"/>
                    </a:lnTo>
                    <a:lnTo>
                      <a:pt x="6071" y="5780"/>
                    </a:lnTo>
                    <a:lnTo>
                      <a:pt x="6071" y="5683"/>
                    </a:lnTo>
                    <a:lnTo>
                      <a:pt x="6051" y="5606"/>
                    </a:lnTo>
                    <a:lnTo>
                      <a:pt x="6013" y="5529"/>
                    </a:lnTo>
                    <a:lnTo>
                      <a:pt x="5955" y="5451"/>
                    </a:lnTo>
                    <a:lnTo>
                      <a:pt x="5897" y="5393"/>
                    </a:lnTo>
                    <a:lnTo>
                      <a:pt x="5819" y="5355"/>
                    </a:lnTo>
                    <a:lnTo>
                      <a:pt x="5742" y="5316"/>
                    </a:lnTo>
                    <a:lnTo>
                      <a:pt x="5645" y="5277"/>
                    </a:lnTo>
                    <a:lnTo>
                      <a:pt x="5568" y="5258"/>
                    </a:lnTo>
                    <a:lnTo>
                      <a:pt x="5471" y="5258"/>
                    </a:lnTo>
                    <a:lnTo>
                      <a:pt x="5375" y="5277"/>
                    </a:lnTo>
                    <a:lnTo>
                      <a:pt x="5297" y="5297"/>
                    </a:lnTo>
                    <a:lnTo>
                      <a:pt x="5220" y="5335"/>
                    </a:lnTo>
                    <a:lnTo>
                      <a:pt x="5143" y="5374"/>
                    </a:lnTo>
                    <a:lnTo>
                      <a:pt x="5065" y="5451"/>
                    </a:lnTo>
                    <a:lnTo>
                      <a:pt x="5027" y="5200"/>
                    </a:lnTo>
                    <a:lnTo>
                      <a:pt x="5027" y="5200"/>
                    </a:lnTo>
                    <a:lnTo>
                      <a:pt x="5104" y="5239"/>
                    </a:lnTo>
                    <a:lnTo>
                      <a:pt x="5181" y="5258"/>
                    </a:lnTo>
                    <a:lnTo>
                      <a:pt x="5355" y="5258"/>
                    </a:lnTo>
                    <a:lnTo>
                      <a:pt x="5510" y="5219"/>
                    </a:lnTo>
                    <a:lnTo>
                      <a:pt x="5665" y="5123"/>
                    </a:lnTo>
                    <a:lnTo>
                      <a:pt x="5723" y="5065"/>
                    </a:lnTo>
                    <a:lnTo>
                      <a:pt x="5781" y="5007"/>
                    </a:lnTo>
                    <a:lnTo>
                      <a:pt x="5839" y="4929"/>
                    </a:lnTo>
                    <a:lnTo>
                      <a:pt x="5877" y="4852"/>
                    </a:lnTo>
                    <a:lnTo>
                      <a:pt x="5897" y="4755"/>
                    </a:lnTo>
                    <a:lnTo>
                      <a:pt x="5897" y="4659"/>
                    </a:lnTo>
                    <a:lnTo>
                      <a:pt x="5897" y="4562"/>
                    </a:lnTo>
                    <a:lnTo>
                      <a:pt x="5858" y="4466"/>
                    </a:lnTo>
                    <a:lnTo>
                      <a:pt x="5665" y="3886"/>
                    </a:lnTo>
                    <a:lnTo>
                      <a:pt x="5433" y="3325"/>
                    </a:lnTo>
                    <a:lnTo>
                      <a:pt x="5181" y="2784"/>
                    </a:lnTo>
                    <a:lnTo>
                      <a:pt x="4891" y="2223"/>
                    </a:lnTo>
                    <a:lnTo>
                      <a:pt x="4601" y="1701"/>
                    </a:lnTo>
                    <a:lnTo>
                      <a:pt x="4273" y="1179"/>
                    </a:lnTo>
                    <a:lnTo>
                      <a:pt x="3925" y="696"/>
                    </a:lnTo>
                    <a:lnTo>
                      <a:pt x="3558" y="213"/>
                    </a:lnTo>
                    <a:lnTo>
                      <a:pt x="3500" y="135"/>
                    </a:lnTo>
                    <a:lnTo>
                      <a:pt x="3422" y="97"/>
                    </a:lnTo>
                    <a:lnTo>
                      <a:pt x="3345" y="39"/>
                    </a:lnTo>
                    <a:lnTo>
                      <a:pt x="3268" y="19"/>
                    </a:lnTo>
                    <a:lnTo>
                      <a:pt x="3094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69"/>
              <p:cNvSpPr/>
              <p:nvPr/>
            </p:nvSpPr>
            <p:spPr>
              <a:xfrm>
                <a:off x="965000" y="-1362400"/>
                <a:ext cx="158550" cy="844800"/>
              </a:xfrm>
              <a:custGeom>
                <a:rect b="b" l="l" r="r" t="t"/>
                <a:pathLst>
                  <a:path extrusionOk="0" h="33792" w="6342">
                    <a:moveTo>
                      <a:pt x="3944" y="10091"/>
                    </a:moveTo>
                    <a:lnTo>
                      <a:pt x="3867" y="11251"/>
                    </a:lnTo>
                    <a:lnTo>
                      <a:pt x="3789" y="12411"/>
                    </a:lnTo>
                    <a:lnTo>
                      <a:pt x="3847" y="11251"/>
                    </a:lnTo>
                    <a:lnTo>
                      <a:pt x="3944" y="10091"/>
                    </a:lnTo>
                    <a:close/>
                    <a:moveTo>
                      <a:pt x="1953" y="27605"/>
                    </a:moveTo>
                    <a:lnTo>
                      <a:pt x="1914" y="28746"/>
                    </a:lnTo>
                    <a:lnTo>
                      <a:pt x="1914" y="29074"/>
                    </a:lnTo>
                    <a:lnTo>
                      <a:pt x="1934" y="29422"/>
                    </a:lnTo>
                    <a:lnTo>
                      <a:pt x="1760" y="29422"/>
                    </a:lnTo>
                    <a:lnTo>
                      <a:pt x="1856" y="28514"/>
                    </a:lnTo>
                    <a:lnTo>
                      <a:pt x="1953" y="27605"/>
                    </a:lnTo>
                    <a:close/>
                    <a:moveTo>
                      <a:pt x="3905" y="0"/>
                    </a:moveTo>
                    <a:lnTo>
                      <a:pt x="3789" y="39"/>
                    </a:lnTo>
                    <a:lnTo>
                      <a:pt x="3693" y="78"/>
                    </a:lnTo>
                    <a:lnTo>
                      <a:pt x="3615" y="136"/>
                    </a:lnTo>
                    <a:lnTo>
                      <a:pt x="3557" y="213"/>
                    </a:lnTo>
                    <a:lnTo>
                      <a:pt x="3499" y="290"/>
                    </a:lnTo>
                    <a:lnTo>
                      <a:pt x="3441" y="367"/>
                    </a:lnTo>
                    <a:lnTo>
                      <a:pt x="3422" y="464"/>
                    </a:lnTo>
                    <a:lnTo>
                      <a:pt x="3403" y="561"/>
                    </a:lnTo>
                    <a:lnTo>
                      <a:pt x="3422" y="657"/>
                    </a:lnTo>
                    <a:lnTo>
                      <a:pt x="3635" y="1450"/>
                    </a:lnTo>
                    <a:lnTo>
                      <a:pt x="3731" y="1856"/>
                    </a:lnTo>
                    <a:lnTo>
                      <a:pt x="3751" y="2069"/>
                    </a:lnTo>
                    <a:lnTo>
                      <a:pt x="3770" y="2281"/>
                    </a:lnTo>
                    <a:lnTo>
                      <a:pt x="3673" y="2320"/>
                    </a:lnTo>
                    <a:lnTo>
                      <a:pt x="3596" y="2359"/>
                    </a:lnTo>
                    <a:lnTo>
                      <a:pt x="3519" y="2417"/>
                    </a:lnTo>
                    <a:lnTo>
                      <a:pt x="3441" y="2494"/>
                    </a:lnTo>
                    <a:lnTo>
                      <a:pt x="3403" y="2571"/>
                    </a:lnTo>
                    <a:lnTo>
                      <a:pt x="3364" y="2668"/>
                    </a:lnTo>
                    <a:lnTo>
                      <a:pt x="3325" y="2765"/>
                    </a:lnTo>
                    <a:lnTo>
                      <a:pt x="3325" y="2900"/>
                    </a:lnTo>
                    <a:lnTo>
                      <a:pt x="3345" y="3132"/>
                    </a:lnTo>
                    <a:lnTo>
                      <a:pt x="3190" y="3190"/>
                    </a:lnTo>
                    <a:lnTo>
                      <a:pt x="3132" y="3248"/>
                    </a:lnTo>
                    <a:lnTo>
                      <a:pt x="3074" y="3286"/>
                    </a:lnTo>
                    <a:lnTo>
                      <a:pt x="3035" y="3364"/>
                    </a:lnTo>
                    <a:lnTo>
                      <a:pt x="2997" y="3441"/>
                    </a:lnTo>
                    <a:lnTo>
                      <a:pt x="2977" y="3518"/>
                    </a:lnTo>
                    <a:lnTo>
                      <a:pt x="2958" y="3615"/>
                    </a:lnTo>
                    <a:lnTo>
                      <a:pt x="2919" y="4292"/>
                    </a:lnTo>
                    <a:lnTo>
                      <a:pt x="2881" y="4968"/>
                    </a:lnTo>
                    <a:lnTo>
                      <a:pt x="2804" y="5645"/>
                    </a:lnTo>
                    <a:lnTo>
                      <a:pt x="2726" y="6302"/>
                    </a:lnTo>
                    <a:lnTo>
                      <a:pt x="2630" y="6979"/>
                    </a:lnTo>
                    <a:lnTo>
                      <a:pt x="2514" y="7636"/>
                    </a:lnTo>
                    <a:lnTo>
                      <a:pt x="2378" y="8293"/>
                    </a:lnTo>
                    <a:lnTo>
                      <a:pt x="2204" y="8951"/>
                    </a:lnTo>
                    <a:lnTo>
                      <a:pt x="2185" y="9067"/>
                    </a:lnTo>
                    <a:lnTo>
                      <a:pt x="2185" y="9163"/>
                    </a:lnTo>
                    <a:lnTo>
                      <a:pt x="2204" y="9260"/>
                    </a:lnTo>
                    <a:lnTo>
                      <a:pt x="2243" y="9356"/>
                    </a:lnTo>
                    <a:lnTo>
                      <a:pt x="2301" y="9453"/>
                    </a:lnTo>
                    <a:lnTo>
                      <a:pt x="2359" y="9530"/>
                    </a:lnTo>
                    <a:lnTo>
                      <a:pt x="2436" y="9588"/>
                    </a:lnTo>
                    <a:lnTo>
                      <a:pt x="2514" y="9646"/>
                    </a:lnTo>
                    <a:lnTo>
                      <a:pt x="2456" y="10478"/>
                    </a:lnTo>
                    <a:lnTo>
                      <a:pt x="2417" y="11309"/>
                    </a:lnTo>
                    <a:lnTo>
                      <a:pt x="2069" y="12933"/>
                    </a:lnTo>
                    <a:lnTo>
                      <a:pt x="1914" y="13745"/>
                    </a:lnTo>
                    <a:lnTo>
                      <a:pt x="1779" y="14557"/>
                    </a:lnTo>
                    <a:lnTo>
                      <a:pt x="1644" y="15388"/>
                    </a:lnTo>
                    <a:lnTo>
                      <a:pt x="1528" y="16200"/>
                    </a:lnTo>
                    <a:lnTo>
                      <a:pt x="1431" y="17031"/>
                    </a:lnTo>
                    <a:lnTo>
                      <a:pt x="1373" y="17862"/>
                    </a:lnTo>
                    <a:lnTo>
                      <a:pt x="1257" y="19776"/>
                    </a:lnTo>
                    <a:lnTo>
                      <a:pt x="1160" y="21690"/>
                    </a:lnTo>
                    <a:lnTo>
                      <a:pt x="1064" y="23623"/>
                    </a:lnTo>
                    <a:lnTo>
                      <a:pt x="948" y="25537"/>
                    </a:lnTo>
                    <a:lnTo>
                      <a:pt x="793" y="27450"/>
                    </a:lnTo>
                    <a:lnTo>
                      <a:pt x="716" y="28398"/>
                    </a:lnTo>
                    <a:lnTo>
                      <a:pt x="600" y="29345"/>
                    </a:lnTo>
                    <a:lnTo>
                      <a:pt x="484" y="30292"/>
                    </a:lnTo>
                    <a:lnTo>
                      <a:pt x="348" y="31259"/>
                    </a:lnTo>
                    <a:lnTo>
                      <a:pt x="194" y="32206"/>
                    </a:lnTo>
                    <a:lnTo>
                      <a:pt x="20" y="33153"/>
                    </a:lnTo>
                    <a:lnTo>
                      <a:pt x="1" y="33250"/>
                    </a:lnTo>
                    <a:lnTo>
                      <a:pt x="20" y="33366"/>
                    </a:lnTo>
                    <a:lnTo>
                      <a:pt x="78" y="33482"/>
                    </a:lnTo>
                    <a:lnTo>
                      <a:pt x="136" y="33578"/>
                    </a:lnTo>
                    <a:lnTo>
                      <a:pt x="213" y="33656"/>
                    </a:lnTo>
                    <a:lnTo>
                      <a:pt x="310" y="33733"/>
                    </a:lnTo>
                    <a:lnTo>
                      <a:pt x="406" y="33772"/>
                    </a:lnTo>
                    <a:lnTo>
                      <a:pt x="522" y="33791"/>
                    </a:lnTo>
                    <a:lnTo>
                      <a:pt x="967" y="33772"/>
                    </a:lnTo>
                    <a:lnTo>
                      <a:pt x="1354" y="33752"/>
                    </a:lnTo>
                    <a:lnTo>
                      <a:pt x="1547" y="33714"/>
                    </a:lnTo>
                    <a:lnTo>
                      <a:pt x="1721" y="33675"/>
                    </a:lnTo>
                    <a:lnTo>
                      <a:pt x="1895" y="33617"/>
                    </a:lnTo>
                    <a:lnTo>
                      <a:pt x="2050" y="33559"/>
                    </a:lnTo>
                    <a:lnTo>
                      <a:pt x="2185" y="33482"/>
                    </a:lnTo>
                    <a:lnTo>
                      <a:pt x="2320" y="33385"/>
                    </a:lnTo>
                    <a:lnTo>
                      <a:pt x="2456" y="33269"/>
                    </a:lnTo>
                    <a:lnTo>
                      <a:pt x="2552" y="33134"/>
                    </a:lnTo>
                    <a:lnTo>
                      <a:pt x="2668" y="32999"/>
                    </a:lnTo>
                    <a:lnTo>
                      <a:pt x="2746" y="32805"/>
                    </a:lnTo>
                    <a:lnTo>
                      <a:pt x="2823" y="32612"/>
                    </a:lnTo>
                    <a:lnTo>
                      <a:pt x="2900" y="32380"/>
                    </a:lnTo>
                    <a:lnTo>
                      <a:pt x="2939" y="32129"/>
                    </a:lnTo>
                    <a:lnTo>
                      <a:pt x="2997" y="31877"/>
                    </a:lnTo>
                    <a:lnTo>
                      <a:pt x="3055" y="31355"/>
                    </a:lnTo>
                    <a:lnTo>
                      <a:pt x="3093" y="30795"/>
                    </a:lnTo>
                    <a:lnTo>
                      <a:pt x="3093" y="30234"/>
                    </a:lnTo>
                    <a:lnTo>
                      <a:pt x="3074" y="29132"/>
                    </a:lnTo>
                    <a:lnTo>
                      <a:pt x="3074" y="28591"/>
                    </a:lnTo>
                    <a:lnTo>
                      <a:pt x="3074" y="28069"/>
                    </a:lnTo>
                    <a:lnTo>
                      <a:pt x="3113" y="26871"/>
                    </a:lnTo>
                    <a:lnTo>
                      <a:pt x="3151" y="25672"/>
                    </a:lnTo>
                    <a:lnTo>
                      <a:pt x="3267" y="23275"/>
                    </a:lnTo>
                    <a:lnTo>
                      <a:pt x="3306" y="22676"/>
                    </a:lnTo>
                    <a:lnTo>
                      <a:pt x="3345" y="22076"/>
                    </a:lnTo>
                    <a:lnTo>
                      <a:pt x="3403" y="21477"/>
                    </a:lnTo>
                    <a:lnTo>
                      <a:pt x="3480" y="20878"/>
                    </a:lnTo>
                    <a:lnTo>
                      <a:pt x="3654" y="19718"/>
                    </a:lnTo>
                    <a:lnTo>
                      <a:pt x="3867" y="18558"/>
                    </a:lnTo>
                    <a:lnTo>
                      <a:pt x="4099" y="17398"/>
                    </a:lnTo>
                    <a:lnTo>
                      <a:pt x="4331" y="16219"/>
                    </a:lnTo>
                    <a:lnTo>
                      <a:pt x="4582" y="15059"/>
                    </a:lnTo>
                    <a:lnTo>
                      <a:pt x="4814" y="13880"/>
                    </a:lnTo>
                    <a:lnTo>
                      <a:pt x="4911" y="13300"/>
                    </a:lnTo>
                    <a:lnTo>
                      <a:pt x="4969" y="12720"/>
                    </a:lnTo>
                    <a:lnTo>
                      <a:pt x="5007" y="12140"/>
                    </a:lnTo>
                    <a:lnTo>
                      <a:pt x="5046" y="11560"/>
                    </a:lnTo>
                    <a:lnTo>
                      <a:pt x="5085" y="10381"/>
                    </a:lnTo>
                    <a:lnTo>
                      <a:pt x="5123" y="9202"/>
                    </a:lnTo>
                    <a:lnTo>
                      <a:pt x="5162" y="8622"/>
                    </a:lnTo>
                    <a:lnTo>
                      <a:pt x="5220" y="8042"/>
                    </a:lnTo>
                    <a:lnTo>
                      <a:pt x="5297" y="7462"/>
                    </a:lnTo>
                    <a:lnTo>
                      <a:pt x="5413" y="6901"/>
                    </a:lnTo>
                    <a:lnTo>
                      <a:pt x="5549" y="6321"/>
                    </a:lnTo>
                    <a:lnTo>
                      <a:pt x="5723" y="5780"/>
                    </a:lnTo>
                    <a:lnTo>
                      <a:pt x="5838" y="5510"/>
                    </a:lnTo>
                    <a:lnTo>
                      <a:pt x="5954" y="5239"/>
                    </a:lnTo>
                    <a:lnTo>
                      <a:pt x="6090" y="4968"/>
                    </a:lnTo>
                    <a:lnTo>
                      <a:pt x="6244" y="4698"/>
                    </a:lnTo>
                    <a:lnTo>
                      <a:pt x="6322" y="4524"/>
                    </a:lnTo>
                    <a:lnTo>
                      <a:pt x="6341" y="4446"/>
                    </a:lnTo>
                    <a:lnTo>
                      <a:pt x="6341" y="4350"/>
                    </a:lnTo>
                    <a:lnTo>
                      <a:pt x="6341" y="4253"/>
                    </a:lnTo>
                    <a:lnTo>
                      <a:pt x="6322" y="4176"/>
                    </a:lnTo>
                    <a:lnTo>
                      <a:pt x="6283" y="4079"/>
                    </a:lnTo>
                    <a:lnTo>
                      <a:pt x="6225" y="4002"/>
                    </a:lnTo>
                    <a:lnTo>
                      <a:pt x="6051" y="3770"/>
                    </a:lnTo>
                    <a:lnTo>
                      <a:pt x="5896" y="3538"/>
                    </a:lnTo>
                    <a:lnTo>
                      <a:pt x="5587" y="3055"/>
                    </a:lnTo>
                    <a:lnTo>
                      <a:pt x="5336" y="2552"/>
                    </a:lnTo>
                    <a:lnTo>
                      <a:pt x="5104" y="2049"/>
                    </a:lnTo>
                    <a:lnTo>
                      <a:pt x="5085" y="1740"/>
                    </a:lnTo>
                    <a:lnTo>
                      <a:pt x="5027" y="1431"/>
                    </a:lnTo>
                    <a:lnTo>
                      <a:pt x="4969" y="1160"/>
                    </a:lnTo>
                    <a:lnTo>
                      <a:pt x="4872" y="889"/>
                    </a:lnTo>
                    <a:lnTo>
                      <a:pt x="4775" y="657"/>
                    </a:lnTo>
                    <a:lnTo>
                      <a:pt x="4659" y="445"/>
                    </a:lnTo>
                    <a:lnTo>
                      <a:pt x="4505" y="252"/>
                    </a:lnTo>
                    <a:lnTo>
                      <a:pt x="4350" y="116"/>
                    </a:lnTo>
                    <a:lnTo>
                      <a:pt x="4292" y="78"/>
                    </a:lnTo>
                    <a:lnTo>
                      <a:pt x="4195" y="39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69"/>
              <p:cNvSpPr/>
              <p:nvPr/>
            </p:nvSpPr>
            <p:spPr>
              <a:xfrm>
                <a:off x="1144775" y="-1546525"/>
                <a:ext cx="120850" cy="1031825"/>
              </a:xfrm>
              <a:custGeom>
                <a:rect b="b" l="l" r="r" t="t"/>
                <a:pathLst>
                  <a:path extrusionOk="0" h="41273" w="4834">
                    <a:moveTo>
                      <a:pt x="2610" y="2300"/>
                    </a:moveTo>
                    <a:lnTo>
                      <a:pt x="2920" y="2784"/>
                    </a:lnTo>
                    <a:lnTo>
                      <a:pt x="2842" y="2784"/>
                    </a:lnTo>
                    <a:lnTo>
                      <a:pt x="2765" y="2803"/>
                    </a:lnTo>
                    <a:lnTo>
                      <a:pt x="2668" y="2861"/>
                    </a:lnTo>
                    <a:lnTo>
                      <a:pt x="2572" y="2938"/>
                    </a:lnTo>
                    <a:lnTo>
                      <a:pt x="2572" y="2938"/>
                    </a:lnTo>
                    <a:lnTo>
                      <a:pt x="2610" y="2300"/>
                    </a:lnTo>
                    <a:close/>
                    <a:moveTo>
                      <a:pt x="2108" y="0"/>
                    </a:moveTo>
                    <a:lnTo>
                      <a:pt x="2011" y="19"/>
                    </a:lnTo>
                    <a:lnTo>
                      <a:pt x="1934" y="58"/>
                    </a:lnTo>
                    <a:lnTo>
                      <a:pt x="1856" y="97"/>
                    </a:lnTo>
                    <a:lnTo>
                      <a:pt x="1798" y="155"/>
                    </a:lnTo>
                    <a:lnTo>
                      <a:pt x="1721" y="232"/>
                    </a:lnTo>
                    <a:lnTo>
                      <a:pt x="1682" y="309"/>
                    </a:lnTo>
                    <a:lnTo>
                      <a:pt x="1644" y="406"/>
                    </a:lnTo>
                    <a:lnTo>
                      <a:pt x="1605" y="503"/>
                    </a:lnTo>
                    <a:lnTo>
                      <a:pt x="1528" y="1005"/>
                    </a:lnTo>
                    <a:lnTo>
                      <a:pt x="1508" y="1489"/>
                    </a:lnTo>
                    <a:lnTo>
                      <a:pt x="1470" y="2494"/>
                    </a:lnTo>
                    <a:lnTo>
                      <a:pt x="1450" y="2996"/>
                    </a:lnTo>
                    <a:lnTo>
                      <a:pt x="1393" y="3499"/>
                    </a:lnTo>
                    <a:lnTo>
                      <a:pt x="1354" y="3750"/>
                    </a:lnTo>
                    <a:lnTo>
                      <a:pt x="1315" y="3982"/>
                    </a:lnTo>
                    <a:lnTo>
                      <a:pt x="1238" y="4234"/>
                    </a:lnTo>
                    <a:lnTo>
                      <a:pt x="1161" y="4466"/>
                    </a:lnTo>
                    <a:lnTo>
                      <a:pt x="1122" y="4582"/>
                    </a:lnTo>
                    <a:lnTo>
                      <a:pt x="1122" y="4697"/>
                    </a:lnTo>
                    <a:lnTo>
                      <a:pt x="1141" y="4794"/>
                    </a:lnTo>
                    <a:lnTo>
                      <a:pt x="1161" y="4891"/>
                    </a:lnTo>
                    <a:lnTo>
                      <a:pt x="1219" y="4987"/>
                    </a:lnTo>
                    <a:lnTo>
                      <a:pt x="1277" y="5045"/>
                    </a:lnTo>
                    <a:lnTo>
                      <a:pt x="1354" y="5123"/>
                    </a:lnTo>
                    <a:lnTo>
                      <a:pt x="1431" y="5161"/>
                    </a:lnTo>
                    <a:lnTo>
                      <a:pt x="1528" y="5200"/>
                    </a:lnTo>
                    <a:lnTo>
                      <a:pt x="1624" y="5239"/>
                    </a:lnTo>
                    <a:lnTo>
                      <a:pt x="1818" y="5239"/>
                    </a:lnTo>
                    <a:lnTo>
                      <a:pt x="1914" y="5219"/>
                    </a:lnTo>
                    <a:lnTo>
                      <a:pt x="2011" y="5181"/>
                    </a:lnTo>
                    <a:lnTo>
                      <a:pt x="2088" y="5103"/>
                    </a:lnTo>
                    <a:lnTo>
                      <a:pt x="2146" y="5026"/>
                    </a:lnTo>
                    <a:lnTo>
                      <a:pt x="2166" y="5103"/>
                    </a:lnTo>
                    <a:lnTo>
                      <a:pt x="2204" y="5239"/>
                    </a:lnTo>
                    <a:lnTo>
                      <a:pt x="2262" y="5355"/>
                    </a:lnTo>
                    <a:lnTo>
                      <a:pt x="2359" y="5451"/>
                    </a:lnTo>
                    <a:lnTo>
                      <a:pt x="2456" y="5529"/>
                    </a:lnTo>
                    <a:lnTo>
                      <a:pt x="2572" y="5587"/>
                    </a:lnTo>
                    <a:lnTo>
                      <a:pt x="2707" y="5606"/>
                    </a:lnTo>
                    <a:lnTo>
                      <a:pt x="2823" y="5606"/>
                    </a:lnTo>
                    <a:lnTo>
                      <a:pt x="2958" y="5548"/>
                    </a:lnTo>
                    <a:lnTo>
                      <a:pt x="3171" y="5490"/>
                    </a:lnTo>
                    <a:lnTo>
                      <a:pt x="3152" y="5567"/>
                    </a:lnTo>
                    <a:lnTo>
                      <a:pt x="3094" y="6708"/>
                    </a:lnTo>
                    <a:lnTo>
                      <a:pt x="3036" y="7848"/>
                    </a:lnTo>
                    <a:lnTo>
                      <a:pt x="2842" y="8738"/>
                    </a:lnTo>
                    <a:lnTo>
                      <a:pt x="2688" y="9627"/>
                    </a:lnTo>
                    <a:lnTo>
                      <a:pt x="2610" y="10072"/>
                    </a:lnTo>
                    <a:lnTo>
                      <a:pt x="2572" y="10516"/>
                    </a:lnTo>
                    <a:lnTo>
                      <a:pt x="2533" y="10961"/>
                    </a:lnTo>
                    <a:lnTo>
                      <a:pt x="2514" y="11425"/>
                    </a:lnTo>
                    <a:lnTo>
                      <a:pt x="2514" y="11541"/>
                    </a:lnTo>
                    <a:lnTo>
                      <a:pt x="2552" y="11657"/>
                    </a:lnTo>
                    <a:lnTo>
                      <a:pt x="2610" y="11753"/>
                    </a:lnTo>
                    <a:lnTo>
                      <a:pt x="2668" y="11850"/>
                    </a:lnTo>
                    <a:lnTo>
                      <a:pt x="2630" y="11889"/>
                    </a:lnTo>
                    <a:lnTo>
                      <a:pt x="2572" y="11947"/>
                    </a:lnTo>
                    <a:lnTo>
                      <a:pt x="2533" y="12024"/>
                    </a:lnTo>
                    <a:lnTo>
                      <a:pt x="2494" y="12101"/>
                    </a:lnTo>
                    <a:lnTo>
                      <a:pt x="2359" y="12565"/>
                    </a:lnTo>
                    <a:lnTo>
                      <a:pt x="2243" y="13010"/>
                    </a:lnTo>
                    <a:lnTo>
                      <a:pt x="2146" y="13455"/>
                    </a:lnTo>
                    <a:lnTo>
                      <a:pt x="2050" y="13918"/>
                    </a:lnTo>
                    <a:lnTo>
                      <a:pt x="1972" y="14363"/>
                    </a:lnTo>
                    <a:lnTo>
                      <a:pt x="1895" y="14827"/>
                    </a:lnTo>
                    <a:lnTo>
                      <a:pt x="1798" y="15755"/>
                    </a:lnTo>
                    <a:lnTo>
                      <a:pt x="1721" y="16663"/>
                    </a:lnTo>
                    <a:lnTo>
                      <a:pt x="1702" y="17591"/>
                    </a:lnTo>
                    <a:lnTo>
                      <a:pt x="1682" y="18519"/>
                    </a:lnTo>
                    <a:lnTo>
                      <a:pt x="1682" y="19447"/>
                    </a:lnTo>
                    <a:lnTo>
                      <a:pt x="1682" y="19467"/>
                    </a:lnTo>
                    <a:lnTo>
                      <a:pt x="1682" y="19544"/>
                    </a:lnTo>
                    <a:lnTo>
                      <a:pt x="1605" y="19660"/>
                    </a:lnTo>
                    <a:lnTo>
                      <a:pt x="1566" y="19795"/>
                    </a:lnTo>
                    <a:lnTo>
                      <a:pt x="1450" y="20646"/>
                    </a:lnTo>
                    <a:lnTo>
                      <a:pt x="1373" y="21496"/>
                    </a:lnTo>
                    <a:lnTo>
                      <a:pt x="1296" y="22347"/>
                    </a:lnTo>
                    <a:lnTo>
                      <a:pt x="1238" y="23197"/>
                    </a:lnTo>
                    <a:lnTo>
                      <a:pt x="1141" y="24899"/>
                    </a:lnTo>
                    <a:lnTo>
                      <a:pt x="1083" y="25749"/>
                    </a:lnTo>
                    <a:lnTo>
                      <a:pt x="1006" y="26600"/>
                    </a:lnTo>
                    <a:lnTo>
                      <a:pt x="909" y="26658"/>
                    </a:lnTo>
                    <a:lnTo>
                      <a:pt x="851" y="26754"/>
                    </a:lnTo>
                    <a:lnTo>
                      <a:pt x="793" y="26870"/>
                    </a:lnTo>
                    <a:lnTo>
                      <a:pt x="774" y="27006"/>
                    </a:lnTo>
                    <a:lnTo>
                      <a:pt x="774" y="27682"/>
                    </a:lnTo>
                    <a:lnTo>
                      <a:pt x="755" y="28340"/>
                    </a:lnTo>
                    <a:lnTo>
                      <a:pt x="697" y="28668"/>
                    </a:lnTo>
                    <a:lnTo>
                      <a:pt x="677" y="28765"/>
                    </a:lnTo>
                    <a:lnTo>
                      <a:pt x="677" y="28842"/>
                    </a:lnTo>
                    <a:lnTo>
                      <a:pt x="735" y="28977"/>
                    </a:lnTo>
                    <a:lnTo>
                      <a:pt x="716" y="29229"/>
                    </a:lnTo>
                    <a:lnTo>
                      <a:pt x="407" y="31626"/>
                    </a:lnTo>
                    <a:lnTo>
                      <a:pt x="271" y="32824"/>
                    </a:lnTo>
                    <a:lnTo>
                      <a:pt x="136" y="34023"/>
                    </a:lnTo>
                    <a:lnTo>
                      <a:pt x="136" y="34139"/>
                    </a:lnTo>
                    <a:lnTo>
                      <a:pt x="155" y="34236"/>
                    </a:lnTo>
                    <a:lnTo>
                      <a:pt x="175" y="34313"/>
                    </a:lnTo>
                    <a:lnTo>
                      <a:pt x="233" y="34390"/>
                    </a:lnTo>
                    <a:lnTo>
                      <a:pt x="97" y="35434"/>
                    </a:lnTo>
                    <a:lnTo>
                      <a:pt x="78" y="35531"/>
                    </a:lnTo>
                    <a:lnTo>
                      <a:pt x="97" y="35608"/>
                    </a:lnTo>
                    <a:lnTo>
                      <a:pt x="117" y="35685"/>
                    </a:lnTo>
                    <a:lnTo>
                      <a:pt x="136" y="35763"/>
                    </a:lnTo>
                    <a:lnTo>
                      <a:pt x="233" y="35879"/>
                    </a:lnTo>
                    <a:lnTo>
                      <a:pt x="329" y="35956"/>
                    </a:lnTo>
                    <a:lnTo>
                      <a:pt x="291" y="36729"/>
                    </a:lnTo>
                    <a:lnTo>
                      <a:pt x="175" y="37676"/>
                    </a:lnTo>
                    <a:lnTo>
                      <a:pt x="97" y="38643"/>
                    </a:lnTo>
                    <a:lnTo>
                      <a:pt x="20" y="39590"/>
                    </a:lnTo>
                    <a:lnTo>
                      <a:pt x="1" y="40074"/>
                    </a:lnTo>
                    <a:lnTo>
                      <a:pt x="1" y="40557"/>
                    </a:lnTo>
                    <a:lnTo>
                      <a:pt x="1" y="40673"/>
                    </a:lnTo>
                    <a:lnTo>
                      <a:pt x="39" y="40789"/>
                    </a:lnTo>
                    <a:lnTo>
                      <a:pt x="78" y="40885"/>
                    </a:lnTo>
                    <a:lnTo>
                      <a:pt x="136" y="40982"/>
                    </a:lnTo>
                    <a:lnTo>
                      <a:pt x="194" y="41059"/>
                    </a:lnTo>
                    <a:lnTo>
                      <a:pt x="291" y="41117"/>
                    </a:lnTo>
                    <a:lnTo>
                      <a:pt x="387" y="41175"/>
                    </a:lnTo>
                    <a:lnTo>
                      <a:pt x="503" y="41195"/>
                    </a:lnTo>
                    <a:lnTo>
                      <a:pt x="851" y="41253"/>
                    </a:lnTo>
                    <a:lnTo>
                      <a:pt x="1199" y="41272"/>
                    </a:lnTo>
                    <a:lnTo>
                      <a:pt x="1895" y="41272"/>
                    </a:lnTo>
                    <a:lnTo>
                      <a:pt x="1992" y="41253"/>
                    </a:lnTo>
                    <a:lnTo>
                      <a:pt x="2088" y="41214"/>
                    </a:lnTo>
                    <a:lnTo>
                      <a:pt x="2166" y="41156"/>
                    </a:lnTo>
                    <a:lnTo>
                      <a:pt x="2243" y="41098"/>
                    </a:lnTo>
                    <a:lnTo>
                      <a:pt x="2301" y="41021"/>
                    </a:lnTo>
                    <a:lnTo>
                      <a:pt x="2340" y="40943"/>
                    </a:lnTo>
                    <a:lnTo>
                      <a:pt x="2378" y="40847"/>
                    </a:lnTo>
                    <a:lnTo>
                      <a:pt x="2398" y="40769"/>
                    </a:lnTo>
                    <a:lnTo>
                      <a:pt x="2436" y="40035"/>
                    </a:lnTo>
                    <a:lnTo>
                      <a:pt x="2533" y="39900"/>
                    </a:lnTo>
                    <a:lnTo>
                      <a:pt x="2552" y="39822"/>
                    </a:lnTo>
                    <a:lnTo>
                      <a:pt x="2572" y="39745"/>
                    </a:lnTo>
                    <a:lnTo>
                      <a:pt x="2823" y="38276"/>
                    </a:lnTo>
                    <a:lnTo>
                      <a:pt x="2939" y="37541"/>
                    </a:lnTo>
                    <a:lnTo>
                      <a:pt x="3055" y="36807"/>
                    </a:lnTo>
                    <a:lnTo>
                      <a:pt x="3132" y="36053"/>
                    </a:lnTo>
                    <a:lnTo>
                      <a:pt x="3171" y="35318"/>
                    </a:lnTo>
                    <a:lnTo>
                      <a:pt x="3190" y="34583"/>
                    </a:lnTo>
                    <a:lnTo>
                      <a:pt x="3171" y="34197"/>
                    </a:lnTo>
                    <a:lnTo>
                      <a:pt x="3152" y="33830"/>
                    </a:lnTo>
                    <a:lnTo>
                      <a:pt x="3132" y="33694"/>
                    </a:lnTo>
                    <a:lnTo>
                      <a:pt x="3074" y="33578"/>
                    </a:lnTo>
                    <a:lnTo>
                      <a:pt x="3094" y="33482"/>
                    </a:lnTo>
                    <a:lnTo>
                      <a:pt x="3074" y="33385"/>
                    </a:lnTo>
                    <a:lnTo>
                      <a:pt x="3055" y="33269"/>
                    </a:lnTo>
                    <a:lnTo>
                      <a:pt x="3036" y="33192"/>
                    </a:lnTo>
                    <a:lnTo>
                      <a:pt x="2978" y="33095"/>
                    </a:lnTo>
                    <a:lnTo>
                      <a:pt x="3094" y="32341"/>
                    </a:lnTo>
                    <a:lnTo>
                      <a:pt x="3094" y="32225"/>
                    </a:lnTo>
                    <a:lnTo>
                      <a:pt x="3074" y="32128"/>
                    </a:lnTo>
                    <a:lnTo>
                      <a:pt x="3055" y="32051"/>
                    </a:lnTo>
                    <a:lnTo>
                      <a:pt x="3016" y="31974"/>
                    </a:lnTo>
                    <a:lnTo>
                      <a:pt x="3171" y="30292"/>
                    </a:lnTo>
                    <a:lnTo>
                      <a:pt x="3345" y="28610"/>
                    </a:lnTo>
                    <a:lnTo>
                      <a:pt x="3500" y="26928"/>
                    </a:lnTo>
                    <a:lnTo>
                      <a:pt x="3635" y="25247"/>
                    </a:lnTo>
                    <a:lnTo>
                      <a:pt x="3635" y="25111"/>
                    </a:lnTo>
                    <a:lnTo>
                      <a:pt x="3616" y="24995"/>
                    </a:lnTo>
                    <a:lnTo>
                      <a:pt x="3635" y="24918"/>
                    </a:lnTo>
                    <a:lnTo>
                      <a:pt x="3654" y="24821"/>
                    </a:lnTo>
                    <a:lnTo>
                      <a:pt x="3732" y="24222"/>
                    </a:lnTo>
                    <a:lnTo>
                      <a:pt x="3790" y="23623"/>
                    </a:lnTo>
                    <a:lnTo>
                      <a:pt x="3886" y="22405"/>
                    </a:lnTo>
                    <a:lnTo>
                      <a:pt x="3944" y="21187"/>
                    </a:lnTo>
                    <a:lnTo>
                      <a:pt x="3983" y="19969"/>
                    </a:lnTo>
                    <a:lnTo>
                      <a:pt x="4041" y="17533"/>
                    </a:lnTo>
                    <a:lnTo>
                      <a:pt x="4099" y="16316"/>
                    </a:lnTo>
                    <a:lnTo>
                      <a:pt x="4176" y="15117"/>
                    </a:lnTo>
                    <a:lnTo>
                      <a:pt x="4157" y="14943"/>
                    </a:lnTo>
                    <a:lnTo>
                      <a:pt x="4118" y="14808"/>
                    </a:lnTo>
                    <a:lnTo>
                      <a:pt x="4254" y="13918"/>
                    </a:lnTo>
                    <a:lnTo>
                      <a:pt x="4389" y="13049"/>
                    </a:lnTo>
                    <a:lnTo>
                      <a:pt x="4485" y="12159"/>
                    </a:lnTo>
                    <a:lnTo>
                      <a:pt x="4582" y="11270"/>
                    </a:lnTo>
                    <a:lnTo>
                      <a:pt x="4717" y="9472"/>
                    </a:lnTo>
                    <a:lnTo>
                      <a:pt x="4833" y="7674"/>
                    </a:lnTo>
                    <a:lnTo>
                      <a:pt x="4833" y="7559"/>
                    </a:lnTo>
                    <a:lnTo>
                      <a:pt x="4814" y="7443"/>
                    </a:lnTo>
                    <a:lnTo>
                      <a:pt x="4775" y="7346"/>
                    </a:lnTo>
                    <a:lnTo>
                      <a:pt x="4717" y="7269"/>
                    </a:lnTo>
                    <a:lnTo>
                      <a:pt x="4640" y="7211"/>
                    </a:lnTo>
                    <a:lnTo>
                      <a:pt x="4563" y="7153"/>
                    </a:lnTo>
                    <a:lnTo>
                      <a:pt x="4485" y="7095"/>
                    </a:lnTo>
                    <a:lnTo>
                      <a:pt x="4389" y="7075"/>
                    </a:lnTo>
                    <a:lnTo>
                      <a:pt x="4524" y="6437"/>
                    </a:lnTo>
                    <a:lnTo>
                      <a:pt x="4640" y="5799"/>
                    </a:lnTo>
                    <a:lnTo>
                      <a:pt x="4659" y="5703"/>
                    </a:lnTo>
                    <a:lnTo>
                      <a:pt x="4659" y="5625"/>
                    </a:lnTo>
                    <a:lnTo>
                      <a:pt x="4640" y="5548"/>
                    </a:lnTo>
                    <a:lnTo>
                      <a:pt x="4621" y="5471"/>
                    </a:lnTo>
                    <a:lnTo>
                      <a:pt x="4582" y="5413"/>
                    </a:lnTo>
                    <a:lnTo>
                      <a:pt x="4524" y="5355"/>
                    </a:lnTo>
                    <a:lnTo>
                      <a:pt x="4408" y="5277"/>
                    </a:lnTo>
                    <a:lnTo>
                      <a:pt x="4485" y="5142"/>
                    </a:lnTo>
                    <a:lnTo>
                      <a:pt x="4524" y="5026"/>
                    </a:lnTo>
                    <a:lnTo>
                      <a:pt x="4524" y="4871"/>
                    </a:lnTo>
                    <a:lnTo>
                      <a:pt x="4505" y="4736"/>
                    </a:lnTo>
                    <a:lnTo>
                      <a:pt x="4601" y="4659"/>
                    </a:lnTo>
                    <a:lnTo>
                      <a:pt x="4659" y="4543"/>
                    </a:lnTo>
                    <a:lnTo>
                      <a:pt x="4698" y="4408"/>
                    </a:lnTo>
                    <a:lnTo>
                      <a:pt x="4698" y="4253"/>
                    </a:lnTo>
                    <a:lnTo>
                      <a:pt x="4640" y="3982"/>
                    </a:lnTo>
                    <a:lnTo>
                      <a:pt x="4582" y="3712"/>
                    </a:lnTo>
                    <a:lnTo>
                      <a:pt x="4505" y="3441"/>
                    </a:lnTo>
                    <a:lnTo>
                      <a:pt x="4408" y="3190"/>
                    </a:lnTo>
                    <a:lnTo>
                      <a:pt x="4292" y="2938"/>
                    </a:lnTo>
                    <a:lnTo>
                      <a:pt x="4157" y="2687"/>
                    </a:lnTo>
                    <a:lnTo>
                      <a:pt x="3886" y="2223"/>
                    </a:lnTo>
                    <a:lnTo>
                      <a:pt x="3596" y="1759"/>
                    </a:lnTo>
                    <a:lnTo>
                      <a:pt x="3287" y="1295"/>
                    </a:lnTo>
                    <a:lnTo>
                      <a:pt x="2978" y="812"/>
                    </a:lnTo>
                    <a:lnTo>
                      <a:pt x="2707" y="348"/>
                    </a:lnTo>
                    <a:lnTo>
                      <a:pt x="2649" y="251"/>
                    </a:lnTo>
                    <a:lnTo>
                      <a:pt x="2591" y="174"/>
                    </a:lnTo>
                    <a:lnTo>
                      <a:pt x="2514" y="116"/>
                    </a:lnTo>
                    <a:lnTo>
                      <a:pt x="2436" y="58"/>
                    </a:lnTo>
                    <a:lnTo>
                      <a:pt x="2359" y="39"/>
                    </a:lnTo>
                    <a:lnTo>
                      <a:pt x="2282" y="19"/>
                    </a:lnTo>
                    <a:lnTo>
                      <a:pt x="218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69"/>
              <p:cNvSpPr/>
              <p:nvPr/>
            </p:nvSpPr>
            <p:spPr>
              <a:xfrm>
                <a:off x="1348250" y="-1397675"/>
                <a:ext cx="121325" cy="904225"/>
              </a:xfrm>
              <a:custGeom>
                <a:rect b="b" l="l" r="r" t="t"/>
                <a:pathLst>
                  <a:path extrusionOk="0" h="36169" w="4853">
                    <a:moveTo>
                      <a:pt x="1295" y="34313"/>
                    </a:moveTo>
                    <a:lnTo>
                      <a:pt x="1353" y="34390"/>
                    </a:lnTo>
                    <a:lnTo>
                      <a:pt x="1431" y="34429"/>
                    </a:lnTo>
                    <a:lnTo>
                      <a:pt x="1585" y="34526"/>
                    </a:lnTo>
                    <a:lnTo>
                      <a:pt x="1740" y="34564"/>
                    </a:lnTo>
                    <a:lnTo>
                      <a:pt x="1914" y="34545"/>
                    </a:lnTo>
                    <a:lnTo>
                      <a:pt x="1952" y="34603"/>
                    </a:lnTo>
                    <a:lnTo>
                      <a:pt x="1972" y="34815"/>
                    </a:lnTo>
                    <a:lnTo>
                      <a:pt x="1759" y="34738"/>
                    </a:lnTo>
                    <a:lnTo>
                      <a:pt x="1585" y="34622"/>
                    </a:lnTo>
                    <a:lnTo>
                      <a:pt x="1489" y="34564"/>
                    </a:lnTo>
                    <a:lnTo>
                      <a:pt x="1431" y="34487"/>
                    </a:lnTo>
                    <a:lnTo>
                      <a:pt x="1353" y="34410"/>
                    </a:lnTo>
                    <a:lnTo>
                      <a:pt x="1295" y="34313"/>
                    </a:lnTo>
                    <a:close/>
                    <a:moveTo>
                      <a:pt x="3035" y="0"/>
                    </a:moveTo>
                    <a:lnTo>
                      <a:pt x="2958" y="19"/>
                    </a:lnTo>
                    <a:lnTo>
                      <a:pt x="2880" y="58"/>
                    </a:lnTo>
                    <a:lnTo>
                      <a:pt x="2803" y="97"/>
                    </a:lnTo>
                    <a:lnTo>
                      <a:pt x="2745" y="155"/>
                    </a:lnTo>
                    <a:lnTo>
                      <a:pt x="2687" y="232"/>
                    </a:lnTo>
                    <a:lnTo>
                      <a:pt x="2571" y="387"/>
                    </a:lnTo>
                    <a:lnTo>
                      <a:pt x="2513" y="580"/>
                    </a:lnTo>
                    <a:lnTo>
                      <a:pt x="2494" y="773"/>
                    </a:lnTo>
                    <a:lnTo>
                      <a:pt x="2474" y="986"/>
                    </a:lnTo>
                    <a:lnTo>
                      <a:pt x="2494" y="1411"/>
                    </a:lnTo>
                    <a:lnTo>
                      <a:pt x="2532" y="1817"/>
                    </a:lnTo>
                    <a:lnTo>
                      <a:pt x="2397" y="2339"/>
                    </a:lnTo>
                    <a:lnTo>
                      <a:pt x="2281" y="2861"/>
                    </a:lnTo>
                    <a:lnTo>
                      <a:pt x="2184" y="3383"/>
                    </a:lnTo>
                    <a:lnTo>
                      <a:pt x="2107" y="3924"/>
                    </a:lnTo>
                    <a:lnTo>
                      <a:pt x="1972" y="4987"/>
                    </a:lnTo>
                    <a:lnTo>
                      <a:pt x="1875" y="6051"/>
                    </a:lnTo>
                    <a:lnTo>
                      <a:pt x="1895" y="6186"/>
                    </a:lnTo>
                    <a:lnTo>
                      <a:pt x="1933" y="6302"/>
                    </a:lnTo>
                    <a:lnTo>
                      <a:pt x="1914" y="6592"/>
                    </a:lnTo>
                    <a:lnTo>
                      <a:pt x="1721" y="7443"/>
                    </a:lnTo>
                    <a:lnTo>
                      <a:pt x="1547" y="8293"/>
                    </a:lnTo>
                    <a:lnTo>
                      <a:pt x="1392" y="9163"/>
                    </a:lnTo>
                    <a:lnTo>
                      <a:pt x="1276" y="10014"/>
                    </a:lnTo>
                    <a:lnTo>
                      <a:pt x="1199" y="10864"/>
                    </a:lnTo>
                    <a:lnTo>
                      <a:pt x="1160" y="11289"/>
                    </a:lnTo>
                    <a:lnTo>
                      <a:pt x="1160" y="11715"/>
                    </a:lnTo>
                    <a:lnTo>
                      <a:pt x="1160" y="12140"/>
                    </a:lnTo>
                    <a:lnTo>
                      <a:pt x="1179" y="12546"/>
                    </a:lnTo>
                    <a:lnTo>
                      <a:pt x="1199" y="12971"/>
                    </a:lnTo>
                    <a:lnTo>
                      <a:pt x="1257" y="13377"/>
                    </a:lnTo>
                    <a:lnTo>
                      <a:pt x="1295" y="13493"/>
                    </a:lnTo>
                    <a:lnTo>
                      <a:pt x="1160" y="14788"/>
                    </a:lnTo>
                    <a:lnTo>
                      <a:pt x="1005" y="16064"/>
                    </a:lnTo>
                    <a:lnTo>
                      <a:pt x="986" y="16161"/>
                    </a:lnTo>
                    <a:lnTo>
                      <a:pt x="1005" y="16258"/>
                    </a:lnTo>
                    <a:lnTo>
                      <a:pt x="889" y="16953"/>
                    </a:lnTo>
                    <a:lnTo>
                      <a:pt x="851" y="17301"/>
                    </a:lnTo>
                    <a:lnTo>
                      <a:pt x="812" y="17649"/>
                    </a:lnTo>
                    <a:lnTo>
                      <a:pt x="812" y="17746"/>
                    </a:lnTo>
                    <a:lnTo>
                      <a:pt x="831" y="17823"/>
                    </a:lnTo>
                    <a:lnTo>
                      <a:pt x="851" y="17901"/>
                    </a:lnTo>
                    <a:lnTo>
                      <a:pt x="889" y="17978"/>
                    </a:lnTo>
                    <a:lnTo>
                      <a:pt x="754" y="18036"/>
                    </a:lnTo>
                    <a:lnTo>
                      <a:pt x="638" y="18152"/>
                    </a:lnTo>
                    <a:lnTo>
                      <a:pt x="599" y="18210"/>
                    </a:lnTo>
                    <a:lnTo>
                      <a:pt x="561" y="18268"/>
                    </a:lnTo>
                    <a:lnTo>
                      <a:pt x="522" y="18365"/>
                    </a:lnTo>
                    <a:lnTo>
                      <a:pt x="522" y="18442"/>
                    </a:lnTo>
                    <a:lnTo>
                      <a:pt x="483" y="18790"/>
                    </a:lnTo>
                    <a:lnTo>
                      <a:pt x="464" y="19138"/>
                    </a:lnTo>
                    <a:lnTo>
                      <a:pt x="464" y="19853"/>
                    </a:lnTo>
                    <a:lnTo>
                      <a:pt x="483" y="20549"/>
                    </a:lnTo>
                    <a:lnTo>
                      <a:pt x="503" y="21264"/>
                    </a:lnTo>
                    <a:lnTo>
                      <a:pt x="425" y="21632"/>
                    </a:lnTo>
                    <a:lnTo>
                      <a:pt x="367" y="22018"/>
                    </a:lnTo>
                    <a:lnTo>
                      <a:pt x="329" y="22386"/>
                    </a:lnTo>
                    <a:lnTo>
                      <a:pt x="309" y="22772"/>
                    </a:lnTo>
                    <a:lnTo>
                      <a:pt x="309" y="23159"/>
                    </a:lnTo>
                    <a:lnTo>
                      <a:pt x="329" y="23545"/>
                    </a:lnTo>
                    <a:lnTo>
                      <a:pt x="367" y="23913"/>
                    </a:lnTo>
                    <a:lnTo>
                      <a:pt x="425" y="24299"/>
                    </a:lnTo>
                    <a:lnTo>
                      <a:pt x="425" y="24415"/>
                    </a:lnTo>
                    <a:lnTo>
                      <a:pt x="406" y="24570"/>
                    </a:lnTo>
                    <a:lnTo>
                      <a:pt x="406" y="24744"/>
                    </a:lnTo>
                    <a:lnTo>
                      <a:pt x="329" y="25788"/>
                    </a:lnTo>
                    <a:lnTo>
                      <a:pt x="271" y="26851"/>
                    </a:lnTo>
                    <a:lnTo>
                      <a:pt x="232" y="27895"/>
                    </a:lnTo>
                    <a:lnTo>
                      <a:pt x="213" y="28958"/>
                    </a:lnTo>
                    <a:lnTo>
                      <a:pt x="116" y="29055"/>
                    </a:lnTo>
                    <a:lnTo>
                      <a:pt x="39" y="29171"/>
                    </a:lnTo>
                    <a:lnTo>
                      <a:pt x="19" y="29306"/>
                    </a:lnTo>
                    <a:lnTo>
                      <a:pt x="19" y="29461"/>
                    </a:lnTo>
                    <a:lnTo>
                      <a:pt x="77" y="29963"/>
                    </a:lnTo>
                    <a:lnTo>
                      <a:pt x="116" y="30466"/>
                    </a:lnTo>
                    <a:lnTo>
                      <a:pt x="155" y="30949"/>
                    </a:lnTo>
                    <a:lnTo>
                      <a:pt x="174" y="31452"/>
                    </a:lnTo>
                    <a:lnTo>
                      <a:pt x="135" y="31780"/>
                    </a:lnTo>
                    <a:lnTo>
                      <a:pt x="135" y="31858"/>
                    </a:lnTo>
                    <a:lnTo>
                      <a:pt x="97" y="32283"/>
                    </a:lnTo>
                    <a:lnTo>
                      <a:pt x="77" y="32728"/>
                    </a:lnTo>
                    <a:lnTo>
                      <a:pt x="39" y="33037"/>
                    </a:lnTo>
                    <a:lnTo>
                      <a:pt x="0" y="33346"/>
                    </a:lnTo>
                    <a:lnTo>
                      <a:pt x="0" y="33675"/>
                    </a:lnTo>
                    <a:lnTo>
                      <a:pt x="0" y="33984"/>
                    </a:lnTo>
                    <a:lnTo>
                      <a:pt x="58" y="34274"/>
                    </a:lnTo>
                    <a:lnTo>
                      <a:pt x="116" y="34545"/>
                    </a:lnTo>
                    <a:lnTo>
                      <a:pt x="193" y="34777"/>
                    </a:lnTo>
                    <a:lnTo>
                      <a:pt x="290" y="34989"/>
                    </a:lnTo>
                    <a:lnTo>
                      <a:pt x="406" y="35163"/>
                    </a:lnTo>
                    <a:lnTo>
                      <a:pt x="541" y="35318"/>
                    </a:lnTo>
                    <a:lnTo>
                      <a:pt x="677" y="35453"/>
                    </a:lnTo>
                    <a:lnTo>
                      <a:pt x="851" y="35569"/>
                    </a:lnTo>
                    <a:lnTo>
                      <a:pt x="1025" y="35685"/>
                    </a:lnTo>
                    <a:lnTo>
                      <a:pt x="1218" y="35763"/>
                    </a:lnTo>
                    <a:lnTo>
                      <a:pt x="1431" y="35840"/>
                    </a:lnTo>
                    <a:lnTo>
                      <a:pt x="1643" y="35917"/>
                    </a:lnTo>
                    <a:lnTo>
                      <a:pt x="2126" y="36033"/>
                    </a:lnTo>
                    <a:lnTo>
                      <a:pt x="2648" y="36169"/>
                    </a:lnTo>
                    <a:lnTo>
                      <a:pt x="2764" y="36169"/>
                    </a:lnTo>
                    <a:lnTo>
                      <a:pt x="2900" y="36149"/>
                    </a:lnTo>
                    <a:lnTo>
                      <a:pt x="3016" y="36091"/>
                    </a:lnTo>
                    <a:lnTo>
                      <a:pt x="3132" y="35995"/>
                    </a:lnTo>
                    <a:lnTo>
                      <a:pt x="3209" y="35879"/>
                    </a:lnTo>
                    <a:lnTo>
                      <a:pt x="3267" y="35763"/>
                    </a:lnTo>
                    <a:lnTo>
                      <a:pt x="3286" y="35647"/>
                    </a:lnTo>
                    <a:lnTo>
                      <a:pt x="3286" y="35511"/>
                    </a:lnTo>
                    <a:lnTo>
                      <a:pt x="3209" y="35221"/>
                    </a:lnTo>
                    <a:lnTo>
                      <a:pt x="3151" y="34912"/>
                    </a:lnTo>
                    <a:lnTo>
                      <a:pt x="3112" y="34622"/>
                    </a:lnTo>
                    <a:lnTo>
                      <a:pt x="3093" y="34313"/>
                    </a:lnTo>
                    <a:lnTo>
                      <a:pt x="3054" y="33714"/>
                    </a:lnTo>
                    <a:lnTo>
                      <a:pt x="3074" y="33114"/>
                    </a:lnTo>
                    <a:lnTo>
                      <a:pt x="3112" y="31896"/>
                    </a:lnTo>
                    <a:lnTo>
                      <a:pt x="3112" y="31297"/>
                    </a:lnTo>
                    <a:lnTo>
                      <a:pt x="3093" y="30679"/>
                    </a:lnTo>
                    <a:lnTo>
                      <a:pt x="3112" y="30601"/>
                    </a:lnTo>
                    <a:lnTo>
                      <a:pt x="3112" y="30485"/>
                    </a:lnTo>
                    <a:lnTo>
                      <a:pt x="3132" y="29983"/>
                    </a:lnTo>
                    <a:lnTo>
                      <a:pt x="3151" y="29499"/>
                    </a:lnTo>
                    <a:lnTo>
                      <a:pt x="3248" y="28494"/>
                    </a:lnTo>
                    <a:lnTo>
                      <a:pt x="3460" y="26503"/>
                    </a:lnTo>
                    <a:lnTo>
                      <a:pt x="3557" y="25517"/>
                    </a:lnTo>
                    <a:lnTo>
                      <a:pt x="3576" y="25034"/>
                    </a:lnTo>
                    <a:lnTo>
                      <a:pt x="3596" y="24531"/>
                    </a:lnTo>
                    <a:lnTo>
                      <a:pt x="3596" y="24029"/>
                    </a:lnTo>
                    <a:lnTo>
                      <a:pt x="3576" y="23526"/>
                    </a:lnTo>
                    <a:lnTo>
                      <a:pt x="3538" y="23043"/>
                    </a:lnTo>
                    <a:lnTo>
                      <a:pt x="3480" y="22540"/>
                    </a:lnTo>
                    <a:lnTo>
                      <a:pt x="3460" y="22463"/>
                    </a:lnTo>
                    <a:lnTo>
                      <a:pt x="3441" y="22386"/>
                    </a:lnTo>
                    <a:lnTo>
                      <a:pt x="3518" y="21651"/>
                    </a:lnTo>
                    <a:lnTo>
                      <a:pt x="3538" y="21284"/>
                    </a:lnTo>
                    <a:lnTo>
                      <a:pt x="3557" y="20916"/>
                    </a:lnTo>
                    <a:lnTo>
                      <a:pt x="3557" y="20858"/>
                    </a:lnTo>
                    <a:lnTo>
                      <a:pt x="3557" y="20704"/>
                    </a:lnTo>
                    <a:lnTo>
                      <a:pt x="3538" y="20568"/>
                    </a:lnTo>
                    <a:lnTo>
                      <a:pt x="3615" y="20472"/>
                    </a:lnTo>
                    <a:lnTo>
                      <a:pt x="3673" y="20375"/>
                    </a:lnTo>
                    <a:lnTo>
                      <a:pt x="3712" y="20259"/>
                    </a:lnTo>
                    <a:lnTo>
                      <a:pt x="3712" y="20104"/>
                    </a:lnTo>
                    <a:lnTo>
                      <a:pt x="3692" y="18945"/>
                    </a:lnTo>
                    <a:lnTo>
                      <a:pt x="3673" y="17785"/>
                    </a:lnTo>
                    <a:lnTo>
                      <a:pt x="3654" y="16625"/>
                    </a:lnTo>
                    <a:lnTo>
                      <a:pt x="3673" y="15465"/>
                    </a:lnTo>
                    <a:lnTo>
                      <a:pt x="3692" y="14324"/>
                    </a:lnTo>
                    <a:lnTo>
                      <a:pt x="3731" y="13165"/>
                    </a:lnTo>
                    <a:lnTo>
                      <a:pt x="3789" y="12005"/>
                    </a:lnTo>
                    <a:lnTo>
                      <a:pt x="3847" y="10845"/>
                    </a:lnTo>
                    <a:lnTo>
                      <a:pt x="3847" y="10748"/>
                    </a:lnTo>
                    <a:lnTo>
                      <a:pt x="3847" y="10671"/>
                    </a:lnTo>
                    <a:lnTo>
                      <a:pt x="3789" y="10536"/>
                    </a:lnTo>
                    <a:lnTo>
                      <a:pt x="3924" y="10478"/>
                    </a:lnTo>
                    <a:lnTo>
                      <a:pt x="4002" y="10439"/>
                    </a:lnTo>
                    <a:lnTo>
                      <a:pt x="4040" y="10381"/>
                    </a:lnTo>
                    <a:lnTo>
                      <a:pt x="4098" y="10323"/>
                    </a:lnTo>
                    <a:lnTo>
                      <a:pt x="4118" y="10246"/>
                    </a:lnTo>
                    <a:lnTo>
                      <a:pt x="4137" y="10149"/>
                    </a:lnTo>
                    <a:lnTo>
                      <a:pt x="4156" y="10052"/>
                    </a:lnTo>
                    <a:lnTo>
                      <a:pt x="4176" y="8834"/>
                    </a:lnTo>
                    <a:lnTo>
                      <a:pt x="4195" y="7597"/>
                    </a:lnTo>
                    <a:lnTo>
                      <a:pt x="4234" y="6979"/>
                    </a:lnTo>
                    <a:lnTo>
                      <a:pt x="4272" y="6379"/>
                    </a:lnTo>
                    <a:lnTo>
                      <a:pt x="4330" y="5761"/>
                    </a:lnTo>
                    <a:lnTo>
                      <a:pt x="4408" y="5142"/>
                    </a:lnTo>
                    <a:lnTo>
                      <a:pt x="4446" y="4910"/>
                    </a:lnTo>
                    <a:lnTo>
                      <a:pt x="4524" y="4678"/>
                    </a:lnTo>
                    <a:lnTo>
                      <a:pt x="4678" y="4176"/>
                    </a:lnTo>
                    <a:lnTo>
                      <a:pt x="4756" y="3924"/>
                    </a:lnTo>
                    <a:lnTo>
                      <a:pt x="4813" y="3673"/>
                    </a:lnTo>
                    <a:lnTo>
                      <a:pt x="4852" y="3441"/>
                    </a:lnTo>
                    <a:lnTo>
                      <a:pt x="4852" y="3325"/>
                    </a:lnTo>
                    <a:lnTo>
                      <a:pt x="4852" y="3209"/>
                    </a:lnTo>
                    <a:lnTo>
                      <a:pt x="4813" y="3112"/>
                    </a:lnTo>
                    <a:lnTo>
                      <a:pt x="4775" y="3035"/>
                    </a:lnTo>
                    <a:lnTo>
                      <a:pt x="4678" y="2861"/>
                    </a:lnTo>
                    <a:lnTo>
                      <a:pt x="4427" y="2590"/>
                    </a:lnTo>
                    <a:lnTo>
                      <a:pt x="4330" y="2455"/>
                    </a:lnTo>
                    <a:lnTo>
                      <a:pt x="4234" y="2320"/>
                    </a:lnTo>
                    <a:lnTo>
                      <a:pt x="4156" y="2165"/>
                    </a:lnTo>
                    <a:lnTo>
                      <a:pt x="4079" y="2010"/>
                    </a:lnTo>
                    <a:lnTo>
                      <a:pt x="3963" y="1682"/>
                    </a:lnTo>
                    <a:lnTo>
                      <a:pt x="3866" y="1353"/>
                    </a:lnTo>
                    <a:lnTo>
                      <a:pt x="3905" y="1237"/>
                    </a:lnTo>
                    <a:lnTo>
                      <a:pt x="3944" y="1141"/>
                    </a:lnTo>
                    <a:lnTo>
                      <a:pt x="3944" y="1044"/>
                    </a:lnTo>
                    <a:lnTo>
                      <a:pt x="3944" y="967"/>
                    </a:lnTo>
                    <a:lnTo>
                      <a:pt x="3924" y="870"/>
                    </a:lnTo>
                    <a:lnTo>
                      <a:pt x="3886" y="793"/>
                    </a:lnTo>
                    <a:lnTo>
                      <a:pt x="3847" y="735"/>
                    </a:lnTo>
                    <a:lnTo>
                      <a:pt x="3731" y="599"/>
                    </a:lnTo>
                    <a:lnTo>
                      <a:pt x="3712" y="483"/>
                    </a:lnTo>
                    <a:lnTo>
                      <a:pt x="3692" y="406"/>
                    </a:lnTo>
                    <a:lnTo>
                      <a:pt x="3654" y="309"/>
                    </a:lnTo>
                    <a:lnTo>
                      <a:pt x="3615" y="251"/>
                    </a:lnTo>
                    <a:lnTo>
                      <a:pt x="3557" y="174"/>
                    </a:lnTo>
                    <a:lnTo>
                      <a:pt x="3422" y="77"/>
                    </a:lnTo>
                    <a:lnTo>
                      <a:pt x="3286" y="19"/>
                    </a:lnTo>
                    <a:lnTo>
                      <a:pt x="311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69"/>
              <p:cNvSpPr/>
              <p:nvPr/>
            </p:nvSpPr>
            <p:spPr>
              <a:xfrm>
                <a:off x="1555075" y="-1564900"/>
                <a:ext cx="137775" cy="1085950"/>
              </a:xfrm>
              <a:custGeom>
                <a:rect b="b" l="l" r="r" t="t"/>
                <a:pathLst>
                  <a:path extrusionOk="0" h="43438" w="5511">
                    <a:moveTo>
                      <a:pt x="3558" y="0"/>
                    </a:moveTo>
                    <a:lnTo>
                      <a:pt x="3461" y="20"/>
                    </a:lnTo>
                    <a:lnTo>
                      <a:pt x="3384" y="58"/>
                    </a:lnTo>
                    <a:lnTo>
                      <a:pt x="3306" y="97"/>
                    </a:lnTo>
                    <a:lnTo>
                      <a:pt x="3248" y="155"/>
                    </a:lnTo>
                    <a:lnTo>
                      <a:pt x="3190" y="213"/>
                    </a:lnTo>
                    <a:lnTo>
                      <a:pt x="3132" y="290"/>
                    </a:lnTo>
                    <a:lnTo>
                      <a:pt x="3094" y="387"/>
                    </a:lnTo>
                    <a:lnTo>
                      <a:pt x="3074" y="503"/>
                    </a:lnTo>
                    <a:lnTo>
                      <a:pt x="2978" y="1160"/>
                    </a:lnTo>
                    <a:lnTo>
                      <a:pt x="2920" y="1818"/>
                    </a:lnTo>
                    <a:lnTo>
                      <a:pt x="2881" y="2494"/>
                    </a:lnTo>
                    <a:lnTo>
                      <a:pt x="2881" y="3171"/>
                    </a:lnTo>
                    <a:lnTo>
                      <a:pt x="2862" y="3847"/>
                    </a:lnTo>
                    <a:lnTo>
                      <a:pt x="2862" y="4215"/>
                    </a:lnTo>
                    <a:lnTo>
                      <a:pt x="2881" y="4582"/>
                    </a:lnTo>
                    <a:lnTo>
                      <a:pt x="2823" y="4969"/>
                    </a:lnTo>
                    <a:lnTo>
                      <a:pt x="2707" y="5452"/>
                    </a:lnTo>
                    <a:lnTo>
                      <a:pt x="2610" y="5916"/>
                    </a:lnTo>
                    <a:lnTo>
                      <a:pt x="2552" y="6399"/>
                    </a:lnTo>
                    <a:lnTo>
                      <a:pt x="2514" y="6882"/>
                    </a:lnTo>
                    <a:lnTo>
                      <a:pt x="2378" y="7540"/>
                    </a:lnTo>
                    <a:lnTo>
                      <a:pt x="2263" y="8216"/>
                    </a:lnTo>
                    <a:lnTo>
                      <a:pt x="2166" y="8873"/>
                    </a:lnTo>
                    <a:lnTo>
                      <a:pt x="2069" y="9531"/>
                    </a:lnTo>
                    <a:lnTo>
                      <a:pt x="2011" y="10207"/>
                    </a:lnTo>
                    <a:lnTo>
                      <a:pt x="1973" y="10865"/>
                    </a:lnTo>
                    <a:lnTo>
                      <a:pt x="1934" y="11541"/>
                    </a:lnTo>
                    <a:lnTo>
                      <a:pt x="1953" y="12218"/>
                    </a:lnTo>
                    <a:lnTo>
                      <a:pt x="1934" y="12353"/>
                    </a:lnTo>
                    <a:lnTo>
                      <a:pt x="1953" y="12682"/>
                    </a:lnTo>
                    <a:lnTo>
                      <a:pt x="1953" y="13030"/>
                    </a:lnTo>
                    <a:lnTo>
                      <a:pt x="1876" y="13552"/>
                    </a:lnTo>
                    <a:lnTo>
                      <a:pt x="1799" y="14093"/>
                    </a:lnTo>
                    <a:lnTo>
                      <a:pt x="1702" y="15156"/>
                    </a:lnTo>
                    <a:lnTo>
                      <a:pt x="1625" y="16219"/>
                    </a:lnTo>
                    <a:lnTo>
                      <a:pt x="1567" y="17283"/>
                    </a:lnTo>
                    <a:lnTo>
                      <a:pt x="1451" y="18152"/>
                    </a:lnTo>
                    <a:lnTo>
                      <a:pt x="1335" y="19003"/>
                    </a:lnTo>
                    <a:lnTo>
                      <a:pt x="1238" y="19854"/>
                    </a:lnTo>
                    <a:lnTo>
                      <a:pt x="1180" y="20723"/>
                    </a:lnTo>
                    <a:lnTo>
                      <a:pt x="1180" y="20820"/>
                    </a:lnTo>
                    <a:lnTo>
                      <a:pt x="1199" y="20897"/>
                    </a:lnTo>
                    <a:lnTo>
                      <a:pt x="1219" y="20975"/>
                    </a:lnTo>
                    <a:lnTo>
                      <a:pt x="1257" y="21052"/>
                    </a:lnTo>
                    <a:lnTo>
                      <a:pt x="1335" y="21168"/>
                    </a:lnTo>
                    <a:lnTo>
                      <a:pt x="1451" y="21245"/>
                    </a:lnTo>
                    <a:lnTo>
                      <a:pt x="1354" y="21806"/>
                    </a:lnTo>
                    <a:lnTo>
                      <a:pt x="1277" y="22347"/>
                    </a:lnTo>
                    <a:lnTo>
                      <a:pt x="1219" y="22405"/>
                    </a:lnTo>
                    <a:lnTo>
                      <a:pt x="1180" y="22502"/>
                    </a:lnTo>
                    <a:lnTo>
                      <a:pt x="1141" y="22599"/>
                    </a:lnTo>
                    <a:lnTo>
                      <a:pt x="1122" y="22715"/>
                    </a:lnTo>
                    <a:lnTo>
                      <a:pt x="1083" y="23874"/>
                    </a:lnTo>
                    <a:lnTo>
                      <a:pt x="1006" y="24996"/>
                    </a:lnTo>
                    <a:lnTo>
                      <a:pt x="967" y="26117"/>
                    </a:lnTo>
                    <a:lnTo>
                      <a:pt x="871" y="27683"/>
                    </a:lnTo>
                    <a:lnTo>
                      <a:pt x="851" y="28456"/>
                    </a:lnTo>
                    <a:lnTo>
                      <a:pt x="851" y="29229"/>
                    </a:lnTo>
                    <a:lnTo>
                      <a:pt x="774" y="29693"/>
                    </a:lnTo>
                    <a:lnTo>
                      <a:pt x="697" y="30157"/>
                    </a:lnTo>
                    <a:lnTo>
                      <a:pt x="658" y="30621"/>
                    </a:lnTo>
                    <a:lnTo>
                      <a:pt x="619" y="31104"/>
                    </a:lnTo>
                    <a:lnTo>
                      <a:pt x="561" y="32032"/>
                    </a:lnTo>
                    <a:lnTo>
                      <a:pt x="542" y="32979"/>
                    </a:lnTo>
                    <a:lnTo>
                      <a:pt x="503" y="34855"/>
                    </a:lnTo>
                    <a:lnTo>
                      <a:pt x="484" y="35802"/>
                    </a:lnTo>
                    <a:lnTo>
                      <a:pt x="426" y="36749"/>
                    </a:lnTo>
                    <a:lnTo>
                      <a:pt x="426" y="36846"/>
                    </a:lnTo>
                    <a:lnTo>
                      <a:pt x="426" y="36942"/>
                    </a:lnTo>
                    <a:lnTo>
                      <a:pt x="445" y="37020"/>
                    </a:lnTo>
                    <a:lnTo>
                      <a:pt x="484" y="37097"/>
                    </a:lnTo>
                    <a:lnTo>
                      <a:pt x="368" y="38450"/>
                    </a:lnTo>
                    <a:lnTo>
                      <a:pt x="233" y="39784"/>
                    </a:lnTo>
                    <a:lnTo>
                      <a:pt x="97" y="41137"/>
                    </a:lnTo>
                    <a:lnTo>
                      <a:pt x="1" y="42490"/>
                    </a:lnTo>
                    <a:lnTo>
                      <a:pt x="1" y="42606"/>
                    </a:lnTo>
                    <a:lnTo>
                      <a:pt x="39" y="42722"/>
                    </a:lnTo>
                    <a:lnTo>
                      <a:pt x="78" y="42819"/>
                    </a:lnTo>
                    <a:lnTo>
                      <a:pt x="136" y="42916"/>
                    </a:lnTo>
                    <a:lnTo>
                      <a:pt x="213" y="42993"/>
                    </a:lnTo>
                    <a:lnTo>
                      <a:pt x="291" y="43051"/>
                    </a:lnTo>
                    <a:lnTo>
                      <a:pt x="387" y="43090"/>
                    </a:lnTo>
                    <a:lnTo>
                      <a:pt x="503" y="43128"/>
                    </a:lnTo>
                    <a:lnTo>
                      <a:pt x="987" y="43225"/>
                    </a:lnTo>
                    <a:lnTo>
                      <a:pt x="1470" y="43302"/>
                    </a:lnTo>
                    <a:lnTo>
                      <a:pt x="2456" y="43438"/>
                    </a:lnTo>
                    <a:lnTo>
                      <a:pt x="2572" y="43438"/>
                    </a:lnTo>
                    <a:lnTo>
                      <a:pt x="2668" y="43418"/>
                    </a:lnTo>
                    <a:lnTo>
                      <a:pt x="2784" y="43360"/>
                    </a:lnTo>
                    <a:lnTo>
                      <a:pt x="2881" y="43302"/>
                    </a:lnTo>
                    <a:lnTo>
                      <a:pt x="2958" y="43225"/>
                    </a:lnTo>
                    <a:lnTo>
                      <a:pt x="3016" y="43148"/>
                    </a:lnTo>
                    <a:lnTo>
                      <a:pt x="3074" y="43032"/>
                    </a:lnTo>
                    <a:lnTo>
                      <a:pt x="3094" y="42916"/>
                    </a:lnTo>
                    <a:lnTo>
                      <a:pt x="3210" y="41176"/>
                    </a:lnTo>
                    <a:lnTo>
                      <a:pt x="3326" y="39436"/>
                    </a:lnTo>
                    <a:lnTo>
                      <a:pt x="3384" y="37696"/>
                    </a:lnTo>
                    <a:lnTo>
                      <a:pt x="3403" y="35956"/>
                    </a:lnTo>
                    <a:lnTo>
                      <a:pt x="3384" y="35782"/>
                    </a:lnTo>
                    <a:lnTo>
                      <a:pt x="3326" y="35647"/>
                    </a:lnTo>
                    <a:lnTo>
                      <a:pt x="3248" y="35531"/>
                    </a:lnTo>
                    <a:lnTo>
                      <a:pt x="3132" y="35434"/>
                    </a:lnTo>
                    <a:lnTo>
                      <a:pt x="3248" y="34835"/>
                    </a:lnTo>
                    <a:lnTo>
                      <a:pt x="3364" y="34197"/>
                    </a:lnTo>
                    <a:lnTo>
                      <a:pt x="3442" y="33559"/>
                    </a:lnTo>
                    <a:lnTo>
                      <a:pt x="3480" y="32921"/>
                    </a:lnTo>
                    <a:lnTo>
                      <a:pt x="3480" y="32612"/>
                    </a:lnTo>
                    <a:lnTo>
                      <a:pt x="3480" y="32303"/>
                    </a:lnTo>
                    <a:lnTo>
                      <a:pt x="3442" y="31994"/>
                    </a:lnTo>
                    <a:lnTo>
                      <a:pt x="3403" y="31704"/>
                    </a:lnTo>
                    <a:lnTo>
                      <a:pt x="3345" y="31414"/>
                    </a:lnTo>
                    <a:lnTo>
                      <a:pt x="3268" y="31124"/>
                    </a:lnTo>
                    <a:lnTo>
                      <a:pt x="3171" y="30853"/>
                    </a:lnTo>
                    <a:lnTo>
                      <a:pt x="3055" y="30602"/>
                    </a:lnTo>
                    <a:lnTo>
                      <a:pt x="3094" y="30505"/>
                    </a:lnTo>
                    <a:lnTo>
                      <a:pt x="3113" y="30389"/>
                    </a:lnTo>
                    <a:lnTo>
                      <a:pt x="3306" y="28205"/>
                    </a:lnTo>
                    <a:lnTo>
                      <a:pt x="3384" y="27103"/>
                    </a:lnTo>
                    <a:lnTo>
                      <a:pt x="3442" y="26020"/>
                    </a:lnTo>
                    <a:lnTo>
                      <a:pt x="3480" y="24918"/>
                    </a:lnTo>
                    <a:lnTo>
                      <a:pt x="3500" y="23836"/>
                    </a:lnTo>
                    <a:lnTo>
                      <a:pt x="3480" y="22734"/>
                    </a:lnTo>
                    <a:lnTo>
                      <a:pt x="3442" y="21632"/>
                    </a:lnTo>
                    <a:lnTo>
                      <a:pt x="3500" y="21574"/>
                    </a:lnTo>
                    <a:lnTo>
                      <a:pt x="3558" y="21477"/>
                    </a:lnTo>
                    <a:lnTo>
                      <a:pt x="3596" y="21381"/>
                    </a:lnTo>
                    <a:lnTo>
                      <a:pt x="3616" y="21245"/>
                    </a:lnTo>
                    <a:lnTo>
                      <a:pt x="3616" y="20530"/>
                    </a:lnTo>
                    <a:lnTo>
                      <a:pt x="3635" y="19796"/>
                    </a:lnTo>
                    <a:lnTo>
                      <a:pt x="3712" y="18365"/>
                    </a:lnTo>
                    <a:lnTo>
                      <a:pt x="3809" y="16935"/>
                    </a:lnTo>
                    <a:lnTo>
                      <a:pt x="3964" y="15504"/>
                    </a:lnTo>
                    <a:lnTo>
                      <a:pt x="4118" y="14074"/>
                    </a:lnTo>
                    <a:lnTo>
                      <a:pt x="4312" y="12643"/>
                    </a:lnTo>
                    <a:lnTo>
                      <a:pt x="4698" y="9801"/>
                    </a:lnTo>
                    <a:lnTo>
                      <a:pt x="4698" y="9627"/>
                    </a:lnTo>
                    <a:lnTo>
                      <a:pt x="4660" y="9492"/>
                    </a:lnTo>
                    <a:lnTo>
                      <a:pt x="4602" y="9376"/>
                    </a:lnTo>
                    <a:lnTo>
                      <a:pt x="4505" y="9299"/>
                    </a:lnTo>
                    <a:lnTo>
                      <a:pt x="4602" y="8352"/>
                    </a:lnTo>
                    <a:lnTo>
                      <a:pt x="4698" y="7404"/>
                    </a:lnTo>
                    <a:lnTo>
                      <a:pt x="4718" y="7327"/>
                    </a:lnTo>
                    <a:lnTo>
                      <a:pt x="4737" y="7230"/>
                    </a:lnTo>
                    <a:lnTo>
                      <a:pt x="4795" y="6554"/>
                    </a:lnTo>
                    <a:lnTo>
                      <a:pt x="4834" y="6341"/>
                    </a:lnTo>
                    <a:lnTo>
                      <a:pt x="4950" y="5800"/>
                    </a:lnTo>
                    <a:lnTo>
                      <a:pt x="4969" y="5703"/>
                    </a:lnTo>
                    <a:lnTo>
                      <a:pt x="4950" y="5606"/>
                    </a:lnTo>
                    <a:lnTo>
                      <a:pt x="5027" y="5278"/>
                    </a:lnTo>
                    <a:lnTo>
                      <a:pt x="5162" y="4969"/>
                    </a:lnTo>
                    <a:lnTo>
                      <a:pt x="5317" y="4659"/>
                    </a:lnTo>
                    <a:lnTo>
                      <a:pt x="5355" y="4505"/>
                    </a:lnTo>
                    <a:lnTo>
                      <a:pt x="5375" y="4369"/>
                    </a:lnTo>
                    <a:lnTo>
                      <a:pt x="5336" y="4253"/>
                    </a:lnTo>
                    <a:lnTo>
                      <a:pt x="5278" y="4137"/>
                    </a:lnTo>
                    <a:lnTo>
                      <a:pt x="5278" y="4099"/>
                    </a:lnTo>
                    <a:lnTo>
                      <a:pt x="5355" y="4041"/>
                    </a:lnTo>
                    <a:lnTo>
                      <a:pt x="5413" y="3983"/>
                    </a:lnTo>
                    <a:lnTo>
                      <a:pt x="5452" y="3905"/>
                    </a:lnTo>
                    <a:lnTo>
                      <a:pt x="5491" y="3828"/>
                    </a:lnTo>
                    <a:lnTo>
                      <a:pt x="5510" y="3751"/>
                    </a:lnTo>
                    <a:lnTo>
                      <a:pt x="5510" y="3654"/>
                    </a:lnTo>
                    <a:lnTo>
                      <a:pt x="5491" y="3557"/>
                    </a:lnTo>
                    <a:lnTo>
                      <a:pt x="5433" y="3461"/>
                    </a:lnTo>
                    <a:lnTo>
                      <a:pt x="5259" y="3074"/>
                    </a:lnTo>
                    <a:lnTo>
                      <a:pt x="5104" y="2687"/>
                    </a:lnTo>
                    <a:lnTo>
                      <a:pt x="4814" y="1895"/>
                    </a:lnTo>
                    <a:lnTo>
                      <a:pt x="4524" y="1102"/>
                    </a:lnTo>
                    <a:lnTo>
                      <a:pt x="4350" y="716"/>
                    </a:lnTo>
                    <a:lnTo>
                      <a:pt x="4176" y="329"/>
                    </a:lnTo>
                    <a:lnTo>
                      <a:pt x="4118" y="252"/>
                    </a:lnTo>
                    <a:lnTo>
                      <a:pt x="4041" y="174"/>
                    </a:lnTo>
                    <a:lnTo>
                      <a:pt x="3983" y="116"/>
                    </a:lnTo>
                    <a:lnTo>
                      <a:pt x="3906" y="58"/>
                    </a:lnTo>
                    <a:lnTo>
                      <a:pt x="3809" y="20"/>
                    </a:lnTo>
                    <a:lnTo>
                      <a:pt x="373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69"/>
              <p:cNvSpPr/>
              <p:nvPr/>
            </p:nvSpPr>
            <p:spPr>
              <a:xfrm>
                <a:off x="1770625" y="-1369650"/>
                <a:ext cx="124700" cy="906175"/>
              </a:xfrm>
              <a:custGeom>
                <a:rect b="b" l="l" r="r" t="t"/>
                <a:pathLst>
                  <a:path extrusionOk="0" h="36247" w="4988">
                    <a:moveTo>
                      <a:pt x="3016" y="0"/>
                    </a:moveTo>
                    <a:lnTo>
                      <a:pt x="2919" y="20"/>
                    </a:lnTo>
                    <a:lnTo>
                      <a:pt x="2823" y="39"/>
                    </a:lnTo>
                    <a:lnTo>
                      <a:pt x="2745" y="97"/>
                    </a:lnTo>
                    <a:lnTo>
                      <a:pt x="2649" y="155"/>
                    </a:lnTo>
                    <a:lnTo>
                      <a:pt x="2571" y="232"/>
                    </a:lnTo>
                    <a:lnTo>
                      <a:pt x="2513" y="310"/>
                    </a:lnTo>
                    <a:lnTo>
                      <a:pt x="2475" y="406"/>
                    </a:lnTo>
                    <a:lnTo>
                      <a:pt x="2436" y="503"/>
                    </a:lnTo>
                    <a:lnTo>
                      <a:pt x="2417" y="599"/>
                    </a:lnTo>
                    <a:lnTo>
                      <a:pt x="2417" y="715"/>
                    </a:lnTo>
                    <a:lnTo>
                      <a:pt x="2455" y="831"/>
                    </a:lnTo>
                    <a:lnTo>
                      <a:pt x="2571" y="1121"/>
                    </a:lnTo>
                    <a:lnTo>
                      <a:pt x="2687" y="1411"/>
                    </a:lnTo>
                    <a:lnTo>
                      <a:pt x="2629" y="1469"/>
                    </a:lnTo>
                    <a:lnTo>
                      <a:pt x="2571" y="1566"/>
                    </a:lnTo>
                    <a:lnTo>
                      <a:pt x="2533" y="1643"/>
                    </a:lnTo>
                    <a:lnTo>
                      <a:pt x="2494" y="1759"/>
                    </a:lnTo>
                    <a:lnTo>
                      <a:pt x="2359" y="2649"/>
                    </a:lnTo>
                    <a:lnTo>
                      <a:pt x="2224" y="3519"/>
                    </a:lnTo>
                    <a:lnTo>
                      <a:pt x="1972" y="5297"/>
                    </a:lnTo>
                    <a:lnTo>
                      <a:pt x="1760" y="7075"/>
                    </a:lnTo>
                    <a:lnTo>
                      <a:pt x="1586" y="8873"/>
                    </a:lnTo>
                    <a:lnTo>
                      <a:pt x="1450" y="9279"/>
                    </a:lnTo>
                    <a:lnTo>
                      <a:pt x="1315" y="9724"/>
                    </a:lnTo>
                    <a:lnTo>
                      <a:pt x="1218" y="10149"/>
                    </a:lnTo>
                    <a:lnTo>
                      <a:pt x="1160" y="10594"/>
                    </a:lnTo>
                    <a:lnTo>
                      <a:pt x="1025" y="11116"/>
                    </a:lnTo>
                    <a:lnTo>
                      <a:pt x="909" y="11676"/>
                    </a:lnTo>
                    <a:lnTo>
                      <a:pt x="812" y="12218"/>
                    </a:lnTo>
                    <a:lnTo>
                      <a:pt x="716" y="12759"/>
                    </a:lnTo>
                    <a:lnTo>
                      <a:pt x="638" y="13319"/>
                    </a:lnTo>
                    <a:lnTo>
                      <a:pt x="561" y="13880"/>
                    </a:lnTo>
                    <a:lnTo>
                      <a:pt x="522" y="14441"/>
                    </a:lnTo>
                    <a:lnTo>
                      <a:pt x="484" y="15001"/>
                    </a:lnTo>
                    <a:lnTo>
                      <a:pt x="445" y="15562"/>
                    </a:lnTo>
                    <a:lnTo>
                      <a:pt x="445" y="16103"/>
                    </a:lnTo>
                    <a:lnTo>
                      <a:pt x="445" y="16664"/>
                    </a:lnTo>
                    <a:lnTo>
                      <a:pt x="464" y="17224"/>
                    </a:lnTo>
                    <a:lnTo>
                      <a:pt x="503" y="17766"/>
                    </a:lnTo>
                    <a:lnTo>
                      <a:pt x="542" y="18307"/>
                    </a:lnTo>
                    <a:lnTo>
                      <a:pt x="619" y="18848"/>
                    </a:lnTo>
                    <a:lnTo>
                      <a:pt x="696" y="19389"/>
                    </a:lnTo>
                    <a:lnTo>
                      <a:pt x="542" y="20453"/>
                    </a:lnTo>
                    <a:lnTo>
                      <a:pt x="426" y="21535"/>
                    </a:lnTo>
                    <a:lnTo>
                      <a:pt x="329" y="22618"/>
                    </a:lnTo>
                    <a:lnTo>
                      <a:pt x="271" y="23700"/>
                    </a:lnTo>
                    <a:lnTo>
                      <a:pt x="252" y="24783"/>
                    </a:lnTo>
                    <a:lnTo>
                      <a:pt x="232" y="25865"/>
                    </a:lnTo>
                    <a:lnTo>
                      <a:pt x="271" y="26929"/>
                    </a:lnTo>
                    <a:lnTo>
                      <a:pt x="310" y="28011"/>
                    </a:lnTo>
                    <a:lnTo>
                      <a:pt x="310" y="28707"/>
                    </a:lnTo>
                    <a:lnTo>
                      <a:pt x="290" y="29422"/>
                    </a:lnTo>
                    <a:lnTo>
                      <a:pt x="252" y="29500"/>
                    </a:lnTo>
                    <a:lnTo>
                      <a:pt x="232" y="29577"/>
                    </a:lnTo>
                    <a:lnTo>
                      <a:pt x="213" y="29674"/>
                    </a:lnTo>
                    <a:lnTo>
                      <a:pt x="232" y="29770"/>
                    </a:lnTo>
                    <a:lnTo>
                      <a:pt x="271" y="30060"/>
                    </a:lnTo>
                    <a:lnTo>
                      <a:pt x="213" y="31278"/>
                    </a:lnTo>
                    <a:lnTo>
                      <a:pt x="136" y="32496"/>
                    </a:lnTo>
                    <a:lnTo>
                      <a:pt x="0" y="34932"/>
                    </a:lnTo>
                    <a:lnTo>
                      <a:pt x="0" y="35028"/>
                    </a:lnTo>
                    <a:lnTo>
                      <a:pt x="0" y="35125"/>
                    </a:lnTo>
                    <a:lnTo>
                      <a:pt x="39" y="35222"/>
                    </a:lnTo>
                    <a:lnTo>
                      <a:pt x="78" y="35299"/>
                    </a:lnTo>
                    <a:lnTo>
                      <a:pt x="116" y="35376"/>
                    </a:lnTo>
                    <a:lnTo>
                      <a:pt x="194" y="35434"/>
                    </a:lnTo>
                    <a:lnTo>
                      <a:pt x="271" y="35492"/>
                    </a:lnTo>
                    <a:lnTo>
                      <a:pt x="348" y="35531"/>
                    </a:lnTo>
                    <a:lnTo>
                      <a:pt x="677" y="35647"/>
                    </a:lnTo>
                    <a:lnTo>
                      <a:pt x="1006" y="35744"/>
                    </a:lnTo>
                    <a:lnTo>
                      <a:pt x="1682" y="35918"/>
                    </a:lnTo>
                    <a:lnTo>
                      <a:pt x="2339" y="36072"/>
                    </a:lnTo>
                    <a:lnTo>
                      <a:pt x="3016" y="36227"/>
                    </a:lnTo>
                    <a:lnTo>
                      <a:pt x="3132" y="36246"/>
                    </a:lnTo>
                    <a:lnTo>
                      <a:pt x="3267" y="36246"/>
                    </a:lnTo>
                    <a:lnTo>
                      <a:pt x="3403" y="36227"/>
                    </a:lnTo>
                    <a:lnTo>
                      <a:pt x="3519" y="36188"/>
                    </a:lnTo>
                    <a:lnTo>
                      <a:pt x="3635" y="36111"/>
                    </a:lnTo>
                    <a:lnTo>
                      <a:pt x="3712" y="36014"/>
                    </a:lnTo>
                    <a:lnTo>
                      <a:pt x="3770" y="35898"/>
                    </a:lnTo>
                    <a:lnTo>
                      <a:pt x="3789" y="35763"/>
                    </a:lnTo>
                    <a:lnTo>
                      <a:pt x="3789" y="34448"/>
                    </a:lnTo>
                    <a:lnTo>
                      <a:pt x="3751" y="33153"/>
                    </a:lnTo>
                    <a:lnTo>
                      <a:pt x="3615" y="30543"/>
                    </a:lnTo>
                    <a:lnTo>
                      <a:pt x="3557" y="29229"/>
                    </a:lnTo>
                    <a:lnTo>
                      <a:pt x="3499" y="27934"/>
                    </a:lnTo>
                    <a:lnTo>
                      <a:pt x="3499" y="26619"/>
                    </a:lnTo>
                    <a:lnTo>
                      <a:pt x="3519" y="25981"/>
                    </a:lnTo>
                    <a:lnTo>
                      <a:pt x="3538" y="25324"/>
                    </a:lnTo>
                    <a:lnTo>
                      <a:pt x="3538" y="25227"/>
                    </a:lnTo>
                    <a:lnTo>
                      <a:pt x="3519" y="25131"/>
                    </a:lnTo>
                    <a:lnTo>
                      <a:pt x="3480" y="25034"/>
                    </a:lnTo>
                    <a:lnTo>
                      <a:pt x="3441" y="24957"/>
                    </a:lnTo>
                    <a:lnTo>
                      <a:pt x="3538" y="24435"/>
                    </a:lnTo>
                    <a:lnTo>
                      <a:pt x="3615" y="23894"/>
                    </a:lnTo>
                    <a:lnTo>
                      <a:pt x="3673" y="23352"/>
                    </a:lnTo>
                    <a:lnTo>
                      <a:pt x="3731" y="22811"/>
                    </a:lnTo>
                    <a:lnTo>
                      <a:pt x="3809" y="21748"/>
                    </a:lnTo>
                    <a:lnTo>
                      <a:pt x="3847" y="20665"/>
                    </a:lnTo>
                    <a:lnTo>
                      <a:pt x="3847" y="19583"/>
                    </a:lnTo>
                    <a:lnTo>
                      <a:pt x="3809" y="18500"/>
                    </a:lnTo>
                    <a:lnTo>
                      <a:pt x="3751" y="17418"/>
                    </a:lnTo>
                    <a:lnTo>
                      <a:pt x="3673" y="16335"/>
                    </a:lnTo>
                    <a:lnTo>
                      <a:pt x="3654" y="16200"/>
                    </a:lnTo>
                    <a:lnTo>
                      <a:pt x="3789" y="14267"/>
                    </a:lnTo>
                    <a:lnTo>
                      <a:pt x="3847" y="13300"/>
                    </a:lnTo>
                    <a:lnTo>
                      <a:pt x="3886" y="12334"/>
                    </a:lnTo>
                    <a:lnTo>
                      <a:pt x="3905" y="11367"/>
                    </a:lnTo>
                    <a:lnTo>
                      <a:pt x="3905" y="10400"/>
                    </a:lnTo>
                    <a:lnTo>
                      <a:pt x="3905" y="9434"/>
                    </a:lnTo>
                    <a:lnTo>
                      <a:pt x="3867" y="8467"/>
                    </a:lnTo>
                    <a:lnTo>
                      <a:pt x="4099" y="7249"/>
                    </a:lnTo>
                    <a:lnTo>
                      <a:pt x="4292" y="6012"/>
                    </a:lnTo>
                    <a:lnTo>
                      <a:pt x="4485" y="4794"/>
                    </a:lnTo>
                    <a:lnTo>
                      <a:pt x="4601" y="4176"/>
                    </a:lnTo>
                    <a:lnTo>
                      <a:pt x="4737" y="3576"/>
                    </a:lnTo>
                    <a:lnTo>
                      <a:pt x="4814" y="3499"/>
                    </a:lnTo>
                    <a:lnTo>
                      <a:pt x="4891" y="3422"/>
                    </a:lnTo>
                    <a:lnTo>
                      <a:pt x="4949" y="3325"/>
                    </a:lnTo>
                    <a:lnTo>
                      <a:pt x="4969" y="3209"/>
                    </a:lnTo>
                    <a:lnTo>
                      <a:pt x="4988" y="3113"/>
                    </a:lnTo>
                    <a:lnTo>
                      <a:pt x="4988" y="2997"/>
                    </a:lnTo>
                    <a:lnTo>
                      <a:pt x="4949" y="2881"/>
                    </a:lnTo>
                    <a:lnTo>
                      <a:pt x="4872" y="2765"/>
                    </a:lnTo>
                    <a:lnTo>
                      <a:pt x="4582" y="2378"/>
                    </a:lnTo>
                    <a:lnTo>
                      <a:pt x="4331" y="1972"/>
                    </a:lnTo>
                    <a:lnTo>
                      <a:pt x="4079" y="1585"/>
                    </a:lnTo>
                    <a:lnTo>
                      <a:pt x="3867" y="1160"/>
                    </a:lnTo>
                    <a:lnTo>
                      <a:pt x="3712" y="793"/>
                    </a:lnTo>
                    <a:lnTo>
                      <a:pt x="3538" y="406"/>
                    </a:lnTo>
                    <a:lnTo>
                      <a:pt x="3519" y="368"/>
                    </a:lnTo>
                    <a:lnTo>
                      <a:pt x="3441" y="252"/>
                    </a:lnTo>
                    <a:lnTo>
                      <a:pt x="3364" y="155"/>
                    </a:lnTo>
                    <a:lnTo>
                      <a:pt x="3287" y="78"/>
                    </a:lnTo>
                    <a:lnTo>
                      <a:pt x="3190" y="39"/>
                    </a:lnTo>
                    <a:lnTo>
                      <a:pt x="31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69"/>
              <p:cNvSpPr/>
              <p:nvPr/>
            </p:nvSpPr>
            <p:spPr>
              <a:xfrm>
                <a:off x="763475" y="-550025"/>
                <a:ext cx="1303900" cy="777150"/>
              </a:xfrm>
              <a:custGeom>
                <a:rect b="b" l="l" r="r" t="t"/>
                <a:pathLst>
                  <a:path extrusionOk="0" h="31086" w="52156">
                    <a:moveTo>
                      <a:pt x="600" y="1"/>
                    </a:moveTo>
                    <a:lnTo>
                      <a:pt x="522" y="40"/>
                    </a:lnTo>
                    <a:lnTo>
                      <a:pt x="445" y="78"/>
                    </a:lnTo>
                    <a:lnTo>
                      <a:pt x="368" y="136"/>
                    </a:lnTo>
                    <a:lnTo>
                      <a:pt x="310" y="194"/>
                    </a:lnTo>
                    <a:lnTo>
                      <a:pt x="271" y="272"/>
                    </a:lnTo>
                    <a:lnTo>
                      <a:pt x="232" y="349"/>
                    </a:lnTo>
                    <a:lnTo>
                      <a:pt x="194" y="446"/>
                    </a:lnTo>
                    <a:lnTo>
                      <a:pt x="194" y="523"/>
                    </a:lnTo>
                    <a:lnTo>
                      <a:pt x="194" y="620"/>
                    </a:lnTo>
                    <a:lnTo>
                      <a:pt x="213" y="716"/>
                    </a:lnTo>
                    <a:lnTo>
                      <a:pt x="232" y="793"/>
                    </a:lnTo>
                    <a:lnTo>
                      <a:pt x="271" y="890"/>
                    </a:lnTo>
                    <a:lnTo>
                      <a:pt x="329" y="967"/>
                    </a:lnTo>
                    <a:lnTo>
                      <a:pt x="406" y="1025"/>
                    </a:lnTo>
                    <a:lnTo>
                      <a:pt x="426" y="1045"/>
                    </a:lnTo>
                    <a:lnTo>
                      <a:pt x="329" y="1083"/>
                    </a:lnTo>
                    <a:lnTo>
                      <a:pt x="252" y="1141"/>
                    </a:lnTo>
                    <a:lnTo>
                      <a:pt x="174" y="1199"/>
                    </a:lnTo>
                    <a:lnTo>
                      <a:pt x="116" y="1277"/>
                    </a:lnTo>
                    <a:lnTo>
                      <a:pt x="58" y="1354"/>
                    </a:lnTo>
                    <a:lnTo>
                      <a:pt x="20" y="1451"/>
                    </a:lnTo>
                    <a:lnTo>
                      <a:pt x="0" y="1547"/>
                    </a:lnTo>
                    <a:lnTo>
                      <a:pt x="0" y="1663"/>
                    </a:lnTo>
                    <a:lnTo>
                      <a:pt x="20" y="2031"/>
                    </a:lnTo>
                    <a:lnTo>
                      <a:pt x="39" y="2398"/>
                    </a:lnTo>
                    <a:lnTo>
                      <a:pt x="136" y="3113"/>
                    </a:lnTo>
                    <a:lnTo>
                      <a:pt x="213" y="4408"/>
                    </a:lnTo>
                    <a:lnTo>
                      <a:pt x="271" y="5046"/>
                    </a:lnTo>
                    <a:lnTo>
                      <a:pt x="368" y="5704"/>
                    </a:lnTo>
                    <a:lnTo>
                      <a:pt x="406" y="5858"/>
                    </a:lnTo>
                    <a:lnTo>
                      <a:pt x="484" y="5974"/>
                    </a:lnTo>
                    <a:lnTo>
                      <a:pt x="445" y="6400"/>
                    </a:lnTo>
                    <a:lnTo>
                      <a:pt x="426" y="6825"/>
                    </a:lnTo>
                    <a:lnTo>
                      <a:pt x="406" y="7695"/>
                    </a:lnTo>
                    <a:lnTo>
                      <a:pt x="426" y="9415"/>
                    </a:lnTo>
                    <a:lnTo>
                      <a:pt x="406" y="10304"/>
                    </a:lnTo>
                    <a:lnTo>
                      <a:pt x="387" y="11174"/>
                    </a:lnTo>
                    <a:lnTo>
                      <a:pt x="368" y="12044"/>
                    </a:lnTo>
                    <a:lnTo>
                      <a:pt x="368" y="12489"/>
                    </a:lnTo>
                    <a:lnTo>
                      <a:pt x="387" y="12933"/>
                    </a:lnTo>
                    <a:lnTo>
                      <a:pt x="368" y="12972"/>
                    </a:lnTo>
                    <a:lnTo>
                      <a:pt x="329" y="13088"/>
                    </a:lnTo>
                    <a:lnTo>
                      <a:pt x="290" y="13223"/>
                    </a:lnTo>
                    <a:lnTo>
                      <a:pt x="290" y="13320"/>
                    </a:lnTo>
                    <a:lnTo>
                      <a:pt x="290" y="13436"/>
                    </a:lnTo>
                    <a:lnTo>
                      <a:pt x="310" y="13533"/>
                    </a:lnTo>
                    <a:lnTo>
                      <a:pt x="348" y="13629"/>
                    </a:lnTo>
                    <a:lnTo>
                      <a:pt x="387" y="13707"/>
                    </a:lnTo>
                    <a:lnTo>
                      <a:pt x="445" y="13784"/>
                    </a:lnTo>
                    <a:lnTo>
                      <a:pt x="464" y="13803"/>
                    </a:lnTo>
                    <a:lnTo>
                      <a:pt x="387" y="13900"/>
                    </a:lnTo>
                    <a:lnTo>
                      <a:pt x="329" y="13997"/>
                    </a:lnTo>
                    <a:lnTo>
                      <a:pt x="290" y="14113"/>
                    </a:lnTo>
                    <a:lnTo>
                      <a:pt x="271" y="14229"/>
                    </a:lnTo>
                    <a:lnTo>
                      <a:pt x="290" y="14345"/>
                    </a:lnTo>
                    <a:lnTo>
                      <a:pt x="329" y="14461"/>
                    </a:lnTo>
                    <a:lnTo>
                      <a:pt x="387" y="14577"/>
                    </a:lnTo>
                    <a:lnTo>
                      <a:pt x="503" y="14673"/>
                    </a:lnTo>
                    <a:lnTo>
                      <a:pt x="542" y="14693"/>
                    </a:lnTo>
                    <a:lnTo>
                      <a:pt x="677" y="14770"/>
                    </a:lnTo>
                    <a:lnTo>
                      <a:pt x="812" y="14809"/>
                    </a:lnTo>
                    <a:lnTo>
                      <a:pt x="948" y="15002"/>
                    </a:lnTo>
                    <a:lnTo>
                      <a:pt x="1102" y="15176"/>
                    </a:lnTo>
                    <a:lnTo>
                      <a:pt x="1257" y="15331"/>
                    </a:lnTo>
                    <a:lnTo>
                      <a:pt x="1450" y="15485"/>
                    </a:lnTo>
                    <a:lnTo>
                      <a:pt x="1644" y="15621"/>
                    </a:lnTo>
                    <a:lnTo>
                      <a:pt x="1837" y="15736"/>
                    </a:lnTo>
                    <a:lnTo>
                      <a:pt x="2050" y="15852"/>
                    </a:lnTo>
                    <a:lnTo>
                      <a:pt x="2282" y="15968"/>
                    </a:lnTo>
                    <a:lnTo>
                      <a:pt x="2726" y="16142"/>
                    </a:lnTo>
                    <a:lnTo>
                      <a:pt x="3190" y="16297"/>
                    </a:lnTo>
                    <a:lnTo>
                      <a:pt x="3635" y="16432"/>
                    </a:lnTo>
                    <a:lnTo>
                      <a:pt x="4079" y="16548"/>
                    </a:lnTo>
                    <a:lnTo>
                      <a:pt x="4524" y="16645"/>
                    </a:lnTo>
                    <a:lnTo>
                      <a:pt x="4988" y="16722"/>
                    </a:lnTo>
                    <a:lnTo>
                      <a:pt x="5452" y="16761"/>
                    </a:lnTo>
                    <a:lnTo>
                      <a:pt x="5916" y="16780"/>
                    </a:lnTo>
                    <a:lnTo>
                      <a:pt x="6380" y="16800"/>
                    </a:lnTo>
                    <a:lnTo>
                      <a:pt x="6844" y="16780"/>
                    </a:lnTo>
                    <a:lnTo>
                      <a:pt x="7308" y="16742"/>
                    </a:lnTo>
                    <a:lnTo>
                      <a:pt x="7772" y="16703"/>
                    </a:lnTo>
                    <a:lnTo>
                      <a:pt x="8699" y="16587"/>
                    </a:lnTo>
                    <a:lnTo>
                      <a:pt x="9627" y="16452"/>
                    </a:lnTo>
                    <a:lnTo>
                      <a:pt x="10536" y="16316"/>
                    </a:lnTo>
                    <a:lnTo>
                      <a:pt x="11464" y="16181"/>
                    </a:lnTo>
                    <a:lnTo>
                      <a:pt x="12140" y="16123"/>
                    </a:lnTo>
                    <a:lnTo>
                      <a:pt x="12817" y="16065"/>
                    </a:lnTo>
                    <a:lnTo>
                      <a:pt x="13474" y="16007"/>
                    </a:lnTo>
                    <a:lnTo>
                      <a:pt x="14151" y="15988"/>
                    </a:lnTo>
                    <a:lnTo>
                      <a:pt x="15485" y="15988"/>
                    </a:lnTo>
                    <a:lnTo>
                      <a:pt x="16161" y="16026"/>
                    </a:lnTo>
                    <a:lnTo>
                      <a:pt x="16818" y="16084"/>
                    </a:lnTo>
                    <a:lnTo>
                      <a:pt x="17476" y="16162"/>
                    </a:lnTo>
                    <a:lnTo>
                      <a:pt x="18133" y="16258"/>
                    </a:lnTo>
                    <a:lnTo>
                      <a:pt x="18790" y="16394"/>
                    </a:lnTo>
                    <a:lnTo>
                      <a:pt x="19428" y="16548"/>
                    </a:lnTo>
                    <a:lnTo>
                      <a:pt x="20066" y="16742"/>
                    </a:lnTo>
                    <a:lnTo>
                      <a:pt x="20704" y="16954"/>
                    </a:lnTo>
                    <a:lnTo>
                      <a:pt x="21342" y="17186"/>
                    </a:lnTo>
                    <a:lnTo>
                      <a:pt x="21961" y="17457"/>
                    </a:lnTo>
                    <a:lnTo>
                      <a:pt x="22077" y="17496"/>
                    </a:lnTo>
                    <a:lnTo>
                      <a:pt x="22173" y="17515"/>
                    </a:lnTo>
                    <a:lnTo>
                      <a:pt x="22251" y="17515"/>
                    </a:lnTo>
                    <a:lnTo>
                      <a:pt x="22347" y="17496"/>
                    </a:lnTo>
                    <a:lnTo>
                      <a:pt x="22425" y="17457"/>
                    </a:lnTo>
                    <a:lnTo>
                      <a:pt x="22502" y="17418"/>
                    </a:lnTo>
                    <a:lnTo>
                      <a:pt x="22560" y="17360"/>
                    </a:lnTo>
                    <a:lnTo>
                      <a:pt x="22618" y="17283"/>
                    </a:lnTo>
                    <a:lnTo>
                      <a:pt x="22772" y="17225"/>
                    </a:lnTo>
                    <a:lnTo>
                      <a:pt x="22927" y="17128"/>
                    </a:lnTo>
                    <a:lnTo>
                      <a:pt x="23256" y="16877"/>
                    </a:lnTo>
                    <a:lnTo>
                      <a:pt x="23623" y="16645"/>
                    </a:lnTo>
                    <a:lnTo>
                      <a:pt x="23971" y="16432"/>
                    </a:lnTo>
                    <a:lnTo>
                      <a:pt x="24358" y="16258"/>
                    </a:lnTo>
                    <a:lnTo>
                      <a:pt x="24744" y="16104"/>
                    </a:lnTo>
                    <a:lnTo>
                      <a:pt x="25150" y="15968"/>
                    </a:lnTo>
                    <a:lnTo>
                      <a:pt x="25575" y="15833"/>
                    </a:lnTo>
                    <a:lnTo>
                      <a:pt x="26001" y="15736"/>
                    </a:lnTo>
                    <a:lnTo>
                      <a:pt x="26426" y="15659"/>
                    </a:lnTo>
                    <a:lnTo>
                      <a:pt x="26871" y="15601"/>
                    </a:lnTo>
                    <a:lnTo>
                      <a:pt x="27315" y="15543"/>
                    </a:lnTo>
                    <a:lnTo>
                      <a:pt x="27779" y="15524"/>
                    </a:lnTo>
                    <a:lnTo>
                      <a:pt x="28243" y="15505"/>
                    </a:lnTo>
                    <a:lnTo>
                      <a:pt x="28707" y="15505"/>
                    </a:lnTo>
                    <a:lnTo>
                      <a:pt x="29171" y="15524"/>
                    </a:lnTo>
                    <a:lnTo>
                      <a:pt x="29635" y="15543"/>
                    </a:lnTo>
                    <a:lnTo>
                      <a:pt x="30408" y="15949"/>
                    </a:lnTo>
                    <a:lnTo>
                      <a:pt x="31201" y="16336"/>
                    </a:lnTo>
                    <a:lnTo>
                      <a:pt x="31974" y="16742"/>
                    </a:lnTo>
                    <a:lnTo>
                      <a:pt x="32747" y="17148"/>
                    </a:lnTo>
                    <a:lnTo>
                      <a:pt x="33482" y="17592"/>
                    </a:lnTo>
                    <a:lnTo>
                      <a:pt x="33849" y="17824"/>
                    </a:lnTo>
                    <a:lnTo>
                      <a:pt x="34216" y="18076"/>
                    </a:lnTo>
                    <a:lnTo>
                      <a:pt x="34564" y="18327"/>
                    </a:lnTo>
                    <a:lnTo>
                      <a:pt x="34912" y="18617"/>
                    </a:lnTo>
                    <a:lnTo>
                      <a:pt x="35241" y="18907"/>
                    </a:lnTo>
                    <a:lnTo>
                      <a:pt x="35570" y="19197"/>
                    </a:lnTo>
                    <a:lnTo>
                      <a:pt x="35976" y="19622"/>
                    </a:lnTo>
                    <a:lnTo>
                      <a:pt x="36343" y="20067"/>
                    </a:lnTo>
                    <a:lnTo>
                      <a:pt x="36652" y="20531"/>
                    </a:lnTo>
                    <a:lnTo>
                      <a:pt x="36942" y="20995"/>
                    </a:lnTo>
                    <a:lnTo>
                      <a:pt x="37174" y="21497"/>
                    </a:lnTo>
                    <a:lnTo>
                      <a:pt x="37387" y="22000"/>
                    </a:lnTo>
                    <a:lnTo>
                      <a:pt x="37561" y="22502"/>
                    </a:lnTo>
                    <a:lnTo>
                      <a:pt x="37677" y="23044"/>
                    </a:lnTo>
                    <a:lnTo>
                      <a:pt x="37773" y="23566"/>
                    </a:lnTo>
                    <a:lnTo>
                      <a:pt x="37812" y="24107"/>
                    </a:lnTo>
                    <a:lnTo>
                      <a:pt x="37831" y="24648"/>
                    </a:lnTo>
                    <a:lnTo>
                      <a:pt x="37793" y="25189"/>
                    </a:lnTo>
                    <a:lnTo>
                      <a:pt x="37715" y="25750"/>
                    </a:lnTo>
                    <a:lnTo>
                      <a:pt x="37599" y="26291"/>
                    </a:lnTo>
                    <a:lnTo>
                      <a:pt x="37445" y="26833"/>
                    </a:lnTo>
                    <a:lnTo>
                      <a:pt x="37251" y="27355"/>
                    </a:lnTo>
                    <a:lnTo>
                      <a:pt x="37213" y="27509"/>
                    </a:lnTo>
                    <a:lnTo>
                      <a:pt x="37193" y="27644"/>
                    </a:lnTo>
                    <a:lnTo>
                      <a:pt x="37213" y="27780"/>
                    </a:lnTo>
                    <a:lnTo>
                      <a:pt x="37232" y="27915"/>
                    </a:lnTo>
                    <a:lnTo>
                      <a:pt x="37290" y="28050"/>
                    </a:lnTo>
                    <a:lnTo>
                      <a:pt x="37348" y="28166"/>
                    </a:lnTo>
                    <a:lnTo>
                      <a:pt x="37445" y="28282"/>
                    </a:lnTo>
                    <a:lnTo>
                      <a:pt x="37541" y="28379"/>
                    </a:lnTo>
                    <a:lnTo>
                      <a:pt x="37889" y="28611"/>
                    </a:lnTo>
                    <a:lnTo>
                      <a:pt x="38257" y="28843"/>
                    </a:lnTo>
                    <a:lnTo>
                      <a:pt x="38624" y="29075"/>
                    </a:lnTo>
                    <a:lnTo>
                      <a:pt x="39011" y="29288"/>
                    </a:lnTo>
                    <a:lnTo>
                      <a:pt x="39417" y="29481"/>
                    </a:lnTo>
                    <a:lnTo>
                      <a:pt x="39822" y="29674"/>
                    </a:lnTo>
                    <a:lnTo>
                      <a:pt x="40248" y="29848"/>
                    </a:lnTo>
                    <a:lnTo>
                      <a:pt x="40673" y="30022"/>
                    </a:lnTo>
                    <a:lnTo>
                      <a:pt x="41118" y="30177"/>
                    </a:lnTo>
                    <a:lnTo>
                      <a:pt x="41562" y="30312"/>
                    </a:lnTo>
                    <a:lnTo>
                      <a:pt x="42007" y="30448"/>
                    </a:lnTo>
                    <a:lnTo>
                      <a:pt x="42471" y="30564"/>
                    </a:lnTo>
                    <a:lnTo>
                      <a:pt x="42935" y="30679"/>
                    </a:lnTo>
                    <a:lnTo>
                      <a:pt x="43399" y="30776"/>
                    </a:lnTo>
                    <a:lnTo>
                      <a:pt x="43863" y="30853"/>
                    </a:lnTo>
                    <a:lnTo>
                      <a:pt x="44346" y="30911"/>
                    </a:lnTo>
                    <a:lnTo>
                      <a:pt x="44810" y="30969"/>
                    </a:lnTo>
                    <a:lnTo>
                      <a:pt x="45293" y="31027"/>
                    </a:lnTo>
                    <a:lnTo>
                      <a:pt x="45776" y="31047"/>
                    </a:lnTo>
                    <a:lnTo>
                      <a:pt x="46240" y="31066"/>
                    </a:lnTo>
                    <a:lnTo>
                      <a:pt x="46704" y="31085"/>
                    </a:lnTo>
                    <a:lnTo>
                      <a:pt x="47188" y="31066"/>
                    </a:lnTo>
                    <a:lnTo>
                      <a:pt x="47652" y="31047"/>
                    </a:lnTo>
                    <a:lnTo>
                      <a:pt x="48116" y="31008"/>
                    </a:lnTo>
                    <a:lnTo>
                      <a:pt x="48560" y="30969"/>
                    </a:lnTo>
                    <a:lnTo>
                      <a:pt x="49024" y="30911"/>
                    </a:lnTo>
                    <a:lnTo>
                      <a:pt x="49469" y="30834"/>
                    </a:lnTo>
                    <a:lnTo>
                      <a:pt x="49894" y="30757"/>
                    </a:lnTo>
                    <a:lnTo>
                      <a:pt x="50339" y="30641"/>
                    </a:lnTo>
                    <a:lnTo>
                      <a:pt x="50745" y="30544"/>
                    </a:lnTo>
                    <a:lnTo>
                      <a:pt x="51170" y="30409"/>
                    </a:lnTo>
                    <a:lnTo>
                      <a:pt x="51556" y="30274"/>
                    </a:lnTo>
                    <a:lnTo>
                      <a:pt x="51692" y="30196"/>
                    </a:lnTo>
                    <a:lnTo>
                      <a:pt x="51808" y="30119"/>
                    </a:lnTo>
                    <a:lnTo>
                      <a:pt x="51904" y="30022"/>
                    </a:lnTo>
                    <a:lnTo>
                      <a:pt x="51982" y="29926"/>
                    </a:lnTo>
                    <a:lnTo>
                      <a:pt x="52040" y="29810"/>
                    </a:lnTo>
                    <a:lnTo>
                      <a:pt x="52059" y="29694"/>
                    </a:lnTo>
                    <a:lnTo>
                      <a:pt x="52078" y="29578"/>
                    </a:lnTo>
                    <a:lnTo>
                      <a:pt x="52078" y="29462"/>
                    </a:lnTo>
                    <a:lnTo>
                      <a:pt x="52117" y="29346"/>
                    </a:lnTo>
                    <a:lnTo>
                      <a:pt x="52156" y="29210"/>
                    </a:lnTo>
                    <a:lnTo>
                      <a:pt x="52156" y="29094"/>
                    </a:lnTo>
                    <a:lnTo>
                      <a:pt x="52156" y="28959"/>
                    </a:lnTo>
                    <a:lnTo>
                      <a:pt x="52040" y="28263"/>
                    </a:lnTo>
                    <a:lnTo>
                      <a:pt x="51885" y="27587"/>
                    </a:lnTo>
                    <a:lnTo>
                      <a:pt x="51904" y="26987"/>
                    </a:lnTo>
                    <a:lnTo>
                      <a:pt x="51885" y="26388"/>
                    </a:lnTo>
                    <a:lnTo>
                      <a:pt x="51866" y="25789"/>
                    </a:lnTo>
                    <a:lnTo>
                      <a:pt x="51808" y="25170"/>
                    </a:lnTo>
                    <a:lnTo>
                      <a:pt x="51769" y="24455"/>
                    </a:lnTo>
                    <a:lnTo>
                      <a:pt x="51711" y="23740"/>
                    </a:lnTo>
                    <a:lnTo>
                      <a:pt x="51634" y="22309"/>
                    </a:lnTo>
                    <a:lnTo>
                      <a:pt x="51537" y="20879"/>
                    </a:lnTo>
                    <a:lnTo>
                      <a:pt x="51479" y="20183"/>
                    </a:lnTo>
                    <a:lnTo>
                      <a:pt x="51402" y="19467"/>
                    </a:lnTo>
                    <a:lnTo>
                      <a:pt x="51131" y="17457"/>
                    </a:lnTo>
                    <a:lnTo>
                      <a:pt x="50880" y="15427"/>
                    </a:lnTo>
                    <a:lnTo>
                      <a:pt x="50938" y="14828"/>
                    </a:lnTo>
                    <a:lnTo>
                      <a:pt x="50996" y="14209"/>
                    </a:lnTo>
                    <a:lnTo>
                      <a:pt x="51015" y="13610"/>
                    </a:lnTo>
                    <a:lnTo>
                      <a:pt x="51035" y="12991"/>
                    </a:lnTo>
                    <a:lnTo>
                      <a:pt x="51015" y="12586"/>
                    </a:lnTo>
                    <a:lnTo>
                      <a:pt x="50957" y="12180"/>
                    </a:lnTo>
                    <a:lnTo>
                      <a:pt x="50841" y="11368"/>
                    </a:lnTo>
                    <a:lnTo>
                      <a:pt x="50706" y="10536"/>
                    </a:lnTo>
                    <a:lnTo>
                      <a:pt x="50648" y="10130"/>
                    </a:lnTo>
                    <a:lnTo>
                      <a:pt x="50629" y="9724"/>
                    </a:lnTo>
                    <a:lnTo>
                      <a:pt x="50629" y="9570"/>
                    </a:lnTo>
                    <a:lnTo>
                      <a:pt x="50590" y="9454"/>
                    </a:lnTo>
                    <a:lnTo>
                      <a:pt x="50532" y="9338"/>
                    </a:lnTo>
                    <a:lnTo>
                      <a:pt x="50474" y="9241"/>
                    </a:lnTo>
                    <a:lnTo>
                      <a:pt x="50493" y="8603"/>
                    </a:lnTo>
                    <a:lnTo>
                      <a:pt x="50513" y="7965"/>
                    </a:lnTo>
                    <a:lnTo>
                      <a:pt x="50551" y="7327"/>
                    </a:lnTo>
                    <a:lnTo>
                      <a:pt x="50629" y="6689"/>
                    </a:lnTo>
                    <a:lnTo>
                      <a:pt x="50629" y="6574"/>
                    </a:lnTo>
                    <a:lnTo>
                      <a:pt x="50629" y="6477"/>
                    </a:lnTo>
                    <a:lnTo>
                      <a:pt x="50609" y="6380"/>
                    </a:lnTo>
                    <a:lnTo>
                      <a:pt x="50590" y="6284"/>
                    </a:lnTo>
                    <a:lnTo>
                      <a:pt x="50493" y="6129"/>
                    </a:lnTo>
                    <a:lnTo>
                      <a:pt x="50377" y="5994"/>
                    </a:lnTo>
                    <a:lnTo>
                      <a:pt x="50493" y="5143"/>
                    </a:lnTo>
                    <a:lnTo>
                      <a:pt x="50551" y="4718"/>
                    </a:lnTo>
                    <a:lnTo>
                      <a:pt x="50648" y="4292"/>
                    </a:lnTo>
                    <a:lnTo>
                      <a:pt x="50687" y="4118"/>
                    </a:lnTo>
                    <a:lnTo>
                      <a:pt x="50687" y="3944"/>
                    </a:lnTo>
                    <a:lnTo>
                      <a:pt x="50648" y="3770"/>
                    </a:lnTo>
                    <a:lnTo>
                      <a:pt x="50571" y="3635"/>
                    </a:lnTo>
                    <a:lnTo>
                      <a:pt x="50493" y="3500"/>
                    </a:lnTo>
                    <a:lnTo>
                      <a:pt x="50397" y="3384"/>
                    </a:lnTo>
                    <a:lnTo>
                      <a:pt x="50261" y="3287"/>
                    </a:lnTo>
                    <a:lnTo>
                      <a:pt x="50145" y="3210"/>
                    </a:lnTo>
                    <a:lnTo>
                      <a:pt x="49991" y="3152"/>
                    </a:lnTo>
                    <a:lnTo>
                      <a:pt x="49855" y="3113"/>
                    </a:lnTo>
                    <a:lnTo>
                      <a:pt x="49701" y="3113"/>
                    </a:lnTo>
                    <a:lnTo>
                      <a:pt x="49565" y="3133"/>
                    </a:lnTo>
                    <a:lnTo>
                      <a:pt x="49430" y="3171"/>
                    </a:lnTo>
                    <a:lnTo>
                      <a:pt x="49314" y="3249"/>
                    </a:lnTo>
                    <a:lnTo>
                      <a:pt x="49198" y="3365"/>
                    </a:lnTo>
                    <a:lnTo>
                      <a:pt x="49101" y="3500"/>
                    </a:lnTo>
                    <a:lnTo>
                      <a:pt x="48715" y="3461"/>
                    </a:lnTo>
                    <a:lnTo>
                      <a:pt x="48309" y="3461"/>
                    </a:lnTo>
                    <a:lnTo>
                      <a:pt x="47922" y="3500"/>
                    </a:lnTo>
                    <a:lnTo>
                      <a:pt x="47516" y="3558"/>
                    </a:lnTo>
                    <a:lnTo>
                      <a:pt x="47362" y="3616"/>
                    </a:lnTo>
                    <a:lnTo>
                      <a:pt x="46588" y="3616"/>
                    </a:lnTo>
                    <a:lnTo>
                      <a:pt x="46202" y="3655"/>
                    </a:lnTo>
                    <a:lnTo>
                      <a:pt x="45815" y="3693"/>
                    </a:lnTo>
                    <a:lnTo>
                      <a:pt x="45119" y="3597"/>
                    </a:lnTo>
                    <a:lnTo>
                      <a:pt x="44307" y="3442"/>
                    </a:lnTo>
                    <a:lnTo>
                      <a:pt x="43843" y="3365"/>
                    </a:lnTo>
                    <a:lnTo>
                      <a:pt x="43379" y="3307"/>
                    </a:lnTo>
                    <a:lnTo>
                      <a:pt x="43147" y="3287"/>
                    </a:lnTo>
                    <a:lnTo>
                      <a:pt x="42896" y="3287"/>
                    </a:lnTo>
                    <a:lnTo>
                      <a:pt x="42683" y="3307"/>
                    </a:lnTo>
                    <a:lnTo>
                      <a:pt x="42452" y="3326"/>
                    </a:lnTo>
                    <a:lnTo>
                      <a:pt x="42239" y="3365"/>
                    </a:lnTo>
                    <a:lnTo>
                      <a:pt x="42026" y="3442"/>
                    </a:lnTo>
                    <a:lnTo>
                      <a:pt x="41852" y="3519"/>
                    </a:lnTo>
                    <a:lnTo>
                      <a:pt x="41659" y="3635"/>
                    </a:lnTo>
                    <a:lnTo>
                      <a:pt x="40267" y="3500"/>
                    </a:lnTo>
                    <a:lnTo>
                      <a:pt x="38875" y="3345"/>
                    </a:lnTo>
                    <a:lnTo>
                      <a:pt x="36072" y="3036"/>
                    </a:lnTo>
                    <a:lnTo>
                      <a:pt x="33269" y="2765"/>
                    </a:lnTo>
                    <a:lnTo>
                      <a:pt x="30466" y="2514"/>
                    </a:lnTo>
                    <a:lnTo>
                      <a:pt x="27663" y="2301"/>
                    </a:lnTo>
                    <a:lnTo>
                      <a:pt x="24725" y="2108"/>
                    </a:lnTo>
                    <a:lnTo>
                      <a:pt x="21787" y="1934"/>
                    </a:lnTo>
                    <a:lnTo>
                      <a:pt x="15891" y="1625"/>
                    </a:lnTo>
                    <a:lnTo>
                      <a:pt x="12952" y="1470"/>
                    </a:lnTo>
                    <a:lnTo>
                      <a:pt x="10014" y="1296"/>
                    </a:lnTo>
                    <a:lnTo>
                      <a:pt x="7076" y="1103"/>
                    </a:lnTo>
                    <a:lnTo>
                      <a:pt x="4137" y="890"/>
                    </a:lnTo>
                    <a:lnTo>
                      <a:pt x="3712" y="774"/>
                    </a:lnTo>
                    <a:lnTo>
                      <a:pt x="3306" y="639"/>
                    </a:lnTo>
                    <a:lnTo>
                      <a:pt x="2494" y="388"/>
                    </a:lnTo>
                    <a:lnTo>
                      <a:pt x="2069" y="272"/>
                    </a:lnTo>
                    <a:lnTo>
                      <a:pt x="1663" y="156"/>
                    </a:lnTo>
                    <a:lnTo>
                      <a:pt x="1238" y="59"/>
                    </a:lnTo>
                    <a:lnTo>
                      <a:pt x="8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69"/>
              <p:cNvSpPr/>
              <p:nvPr/>
            </p:nvSpPr>
            <p:spPr>
              <a:xfrm>
                <a:off x="762500" y="220325"/>
                <a:ext cx="1321800" cy="549525"/>
              </a:xfrm>
              <a:custGeom>
                <a:rect b="b" l="l" r="r" t="t"/>
                <a:pathLst>
                  <a:path extrusionOk="0" h="21981" w="52872">
                    <a:moveTo>
                      <a:pt x="523" y="1"/>
                    </a:moveTo>
                    <a:lnTo>
                      <a:pt x="426" y="20"/>
                    </a:lnTo>
                    <a:lnTo>
                      <a:pt x="349" y="78"/>
                    </a:lnTo>
                    <a:lnTo>
                      <a:pt x="291" y="136"/>
                    </a:lnTo>
                    <a:lnTo>
                      <a:pt x="233" y="213"/>
                    </a:lnTo>
                    <a:lnTo>
                      <a:pt x="233" y="310"/>
                    </a:lnTo>
                    <a:lnTo>
                      <a:pt x="252" y="407"/>
                    </a:lnTo>
                    <a:lnTo>
                      <a:pt x="426" y="716"/>
                    </a:lnTo>
                    <a:lnTo>
                      <a:pt x="349" y="909"/>
                    </a:lnTo>
                    <a:lnTo>
                      <a:pt x="310" y="1122"/>
                    </a:lnTo>
                    <a:lnTo>
                      <a:pt x="291" y="1238"/>
                    </a:lnTo>
                    <a:lnTo>
                      <a:pt x="310" y="1354"/>
                    </a:lnTo>
                    <a:lnTo>
                      <a:pt x="329" y="1470"/>
                    </a:lnTo>
                    <a:lnTo>
                      <a:pt x="349" y="1605"/>
                    </a:lnTo>
                    <a:lnTo>
                      <a:pt x="387" y="1721"/>
                    </a:lnTo>
                    <a:lnTo>
                      <a:pt x="407" y="1857"/>
                    </a:lnTo>
                    <a:lnTo>
                      <a:pt x="426" y="2127"/>
                    </a:lnTo>
                    <a:lnTo>
                      <a:pt x="407" y="2398"/>
                    </a:lnTo>
                    <a:lnTo>
                      <a:pt x="368" y="2688"/>
                    </a:lnTo>
                    <a:lnTo>
                      <a:pt x="271" y="3248"/>
                    </a:lnTo>
                    <a:lnTo>
                      <a:pt x="252" y="3538"/>
                    </a:lnTo>
                    <a:lnTo>
                      <a:pt x="252" y="3790"/>
                    </a:lnTo>
                    <a:lnTo>
                      <a:pt x="310" y="5201"/>
                    </a:lnTo>
                    <a:lnTo>
                      <a:pt x="387" y="6593"/>
                    </a:lnTo>
                    <a:lnTo>
                      <a:pt x="271" y="6863"/>
                    </a:lnTo>
                    <a:lnTo>
                      <a:pt x="175" y="7134"/>
                    </a:lnTo>
                    <a:lnTo>
                      <a:pt x="97" y="7405"/>
                    </a:lnTo>
                    <a:lnTo>
                      <a:pt x="59" y="7695"/>
                    </a:lnTo>
                    <a:lnTo>
                      <a:pt x="20" y="7985"/>
                    </a:lnTo>
                    <a:lnTo>
                      <a:pt x="1" y="8255"/>
                    </a:lnTo>
                    <a:lnTo>
                      <a:pt x="1" y="8565"/>
                    </a:lnTo>
                    <a:lnTo>
                      <a:pt x="20" y="8854"/>
                    </a:lnTo>
                    <a:lnTo>
                      <a:pt x="59" y="9144"/>
                    </a:lnTo>
                    <a:lnTo>
                      <a:pt x="97" y="9434"/>
                    </a:lnTo>
                    <a:lnTo>
                      <a:pt x="233" y="10014"/>
                    </a:lnTo>
                    <a:lnTo>
                      <a:pt x="387" y="10594"/>
                    </a:lnTo>
                    <a:lnTo>
                      <a:pt x="581" y="11155"/>
                    </a:lnTo>
                    <a:lnTo>
                      <a:pt x="503" y="11252"/>
                    </a:lnTo>
                    <a:lnTo>
                      <a:pt x="445" y="11368"/>
                    </a:lnTo>
                    <a:lnTo>
                      <a:pt x="387" y="11464"/>
                    </a:lnTo>
                    <a:lnTo>
                      <a:pt x="329" y="11580"/>
                    </a:lnTo>
                    <a:lnTo>
                      <a:pt x="310" y="11696"/>
                    </a:lnTo>
                    <a:lnTo>
                      <a:pt x="271" y="11831"/>
                    </a:lnTo>
                    <a:lnTo>
                      <a:pt x="271" y="11947"/>
                    </a:lnTo>
                    <a:lnTo>
                      <a:pt x="271" y="12083"/>
                    </a:lnTo>
                    <a:lnTo>
                      <a:pt x="291" y="12199"/>
                    </a:lnTo>
                    <a:lnTo>
                      <a:pt x="310" y="12334"/>
                    </a:lnTo>
                    <a:lnTo>
                      <a:pt x="349" y="12450"/>
                    </a:lnTo>
                    <a:lnTo>
                      <a:pt x="407" y="12566"/>
                    </a:lnTo>
                    <a:lnTo>
                      <a:pt x="465" y="12663"/>
                    </a:lnTo>
                    <a:lnTo>
                      <a:pt x="542" y="12759"/>
                    </a:lnTo>
                    <a:lnTo>
                      <a:pt x="619" y="12856"/>
                    </a:lnTo>
                    <a:lnTo>
                      <a:pt x="735" y="12933"/>
                    </a:lnTo>
                    <a:lnTo>
                      <a:pt x="639" y="13649"/>
                    </a:lnTo>
                    <a:lnTo>
                      <a:pt x="600" y="14383"/>
                    </a:lnTo>
                    <a:lnTo>
                      <a:pt x="581" y="14770"/>
                    </a:lnTo>
                    <a:lnTo>
                      <a:pt x="581" y="15156"/>
                    </a:lnTo>
                    <a:lnTo>
                      <a:pt x="600" y="15543"/>
                    </a:lnTo>
                    <a:lnTo>
                      <a:pt x="619" y="15910"/>
                    </a:lnTo>
                    <a:lnTo>
                      <a:pt x="677" y="16278"/>
                    </a:lnTo>
                    <a:lnTo>
                      <a:pt x="735" y="16645"/>
                    </a:lnTo>
                    <a:lnTo>
                      <a:pt x="793" y="17012"/>
                    </a:lnTo>
                    <a:lnTo>
                      <a:pt x="890" y="17341"/>
                    </a:lnTo>
                    <a:lnTo>
                      <a:pt x="1006" y="17670"/>
                    </a:lnTo>
                    <a:lnTo>
                      <a:pt x="1122" y="17979"/>
                    </a:lnTo>
                    <a:lnTo>
                      <a:pt x="1277" y="18288"/>
                    </a:lnTo>
                    <a:lnTo>
                      <a:pt x="1431" y="18559"/>
                    </a:lnTo>
                    <a:lnTo>
                      <a:pt x="1393" y="18771"/>
                    </a:lnTo>
                    <a:lnTo>
                      <a:pt x="1393" y="18965"/>
                    </a:lnTo>
                    <a:lnTo>
                      <a:pt x="1431" y="19177"/>
                    </a:lnTo>
                    <a:lnTo>
                      <a:pt x="1489" y="19371"/>
                    </a:lnTo>
                    <a:lnTo>
                      <a:pt x="1605" y="19564"/>
                    </a:lnTo>
                    <a:lnTo>
                      <a:pt x="1741" y="19719"/>
                    </a:lnTo>
                    <a:lnTo>
                      <a:pt x="1915" y="19873"/>
                    </a:lnTo>
                    <a:lnTo>
                      <a:pt x="2108" y="19989"/>
                    </a:lnTo>
                    <a:lnTo>
                      <a:pt x="2533" y="20202"/>
                    </a:lnTo>
                    <a:lnTo>
                      <a:pt x="2978" y="20376"/>
                    </a:lnTo>
                    <a:lnTo>
                      <a:pt x="3422" y="20531"/>
                    </a:lnTo>
                    <a:lnTo>
                      <a:pt x="3886" y="20647"/>
                    </a:lnTo>
                    <a:lnTo>
                      <a:pt x="4350" y="20743"/>
                    </a:lnTo>
                    <a:lnTo>
                      <a:pt x="4814" y="20820"/>
                    </a:lnTo>
                    <a:lnTo>
                      <a:pt x="5278" y="20898"/>
                    </a:lnTo>
                    <a:lnTo>
                      <a:pt x="5761" y="20936"/>
                    </a:lnTo>
                    <a:lnTo>
                      <a:pt x="6709" y="20994"/>
                    </a:lnTo>
                    <a:lnTo>
                      <a:pt x="7675" y="21014"/>
                    </a:lnTo>
                    <a:lnTo>
                      <a:pt x="8642" y="21014"/>
                    </a:lnTo>
                    <a:lnTo>
                      <a:pt x="9570" y="21033"/>
                    </a:lnTo>
                    <a:lnTo>
                      <a:pt x="10826" y="21091"/>
                    </a:lnTo>
                    <a:lnTo>
                      <a:pt x="10962" y="21168"/>
                    </a:lnTo>
                    <a:lnTo>
                      <a:pt x="11116" y="21265"/>
                    </a:lnTo>
                    <a:lnTo>
                      <a:pt x="11445" y="21400"/>
                    </a:lnTo>
                    <a:lnTo>
                      <a:pt x="11812" y="21516"/>
                    </a:lnTo>
                    <a:lnTo>
                      <a:pt x="12199" y="21613"/>
                    </a:lnTo>
                    <a:lnTo>
                      <a:pt x="12605" y="21690"/>
                    </a:lnTo>
                    <a:lnTo>
                      <a:pt x="13030" y="21729"/>
                    </a:lnTo>
                    <a:lnTo>
                      <a:pt x="13455" y="21768"/>
                    </a:lnTo>
                    <a:lnTo>
                      <a:pt x="13880" y="21787"/>
                    </a:lnTo>
                    <a:lnTo>
                      <a:pt x="14750" y="21787"/>
                    </a:lnTo>
                    <a:lnTo>
                      <a:pt x="15543" y="21768"/>
                    </a:lnTo>
                    <a:lnTo>
                      <a:pt x="16258" y="21748"/>
                    </a:lnTo>
                    <a:lnTo>
                      <a:pt x="16819" y="21729"/>
                    </a:lnTo>
                    <a:lnTo>
                      <a:pt x="17727" y="21729"/>
                    </a:lnTo>
                    <a:lnTo>
                      <a:pt x="18655" y="21710"/>
                    </a:lnTo>
                    <a:lnTo>
                      <a:pt x="20511" y="21632"/>
                    </a:lnTo>
                    <a:lnTo>
                      <a:pt x="21188" y="21768"/>
                    </a:lnTo>
                    <a:lnTo>
                      <a:pt x="21884" y="21864"/>
                    </a:lnTo>
                    <a:lnTo>
                      <a:pt x="22579" y="21942"/>
                    </a:lnTo>
                    <a:lnTo>
                      <a:pt x="23275" y="21980"/>
                    </a:lnTo>
                    <a:lnTo>
                      <a:pt x="23971" y="21961"/>
                    </a:lnTo>
                    <a:lnTo>
                      <a:pt x="24667" y="21922"/>
                    </a:lnTo>
                    <a:lnTo>
                      <a:pt x="25363" y="21826"/>
                    </a:lnTo>
                    <a:lnTo>
                      <a:pt x="26040" y="21690"/>
                    </a:lnTo>
                    <a:lnTo>
                      <a:pt x="27664" y="21729"/>
                    </a:lnTo>
                    <a:lnTo>
                      <a:pt x="29287" y="21748"/>
                    </a:lnTo>
                    <a:lnTo>
                      <a:pt x="30563" y="21787"/>
                    </a:lnTo>
                    <a:lnTo>
                      <a:pt x="31858" y="21826"/>
                    </a:lnTo>
                    <a:lnTo>
                      <a:pt x="33154" y="21884"/>
                    </a:lnTo>
                    <a:lnTo>
                      <a:pt x="34449" y="21903"/>
                    </a:lnTo>
                    <a:lnTo>
                      <a:pt x="35744" y="21903"/>
                    </a:lnTo>
                    <a:lnTo>
                      <a:pt x="36382" y="21864"/>
                    </a:lnTo>
                    <a:lnTo>
                      <a:pt x="37020" y="21826"/>
                    </a:lnTo>
                    <a:lnTo>
                      <a:pt x="37658" y="21768"/>
                    </a:lnTo>
                    <a:lnTo>
                      <a:pt x="38296" y="21690"/>
                    </a:lnTo>
                    <a:lnTo>
                      <a:pt x="38934" y="21574"/>
                    </a:lnTo>
                    <a:lnTo>
                      <a:pt x="39552" y="21439"/>
                    </a:lnTo>
                    <a:lnTo>
                      <a:pt x="39765" y="21362"/>
                    </a:lnTo>
                    <a:lnTo>
                      <a:pt x="39958" y="21265"/>
                    </a:lnTo>
                    <a:lnTo>
                      <a:pt x="40016" y="21246"/>
                    </a:lnTo>
                    <a:lnTo>
                      <a:pt x="42201" y="21130"/>
                    </a:lnTo>
                    <a:lnTo>
                      <a:pt x="44404" y="20994"/>
                    </a:lnTo>
                    <a:lnTo>
                      <a:pt x="45487" y="20936"/>
                    </a:lnTo>
                    <a:lnTo>
                      <a:pt x="46589" y="20898"/>
                    </a:lnTo>
                    <a:lnTo>
                      <a:pt x="47691" y="20878"/>
                    </a:lnTo>
                    <a:lnTo>
                      <a:pt x="48773" y="20878"/>
                    </a:lnTo>
                    <a:lnTo>
                      <a:pt x="49218" y="20859"/>
                    </a:lnTo>
                    <a:lnTo>
                      <a:pt x="49624" y="20820"/>
                    </a:lnTo>
                    <a:lnTo>
                      <a:pt x="50030" y="20743"/>
                    </a:lnTo>
                    <a:lnTo>
                      <a:pt x="50397" y="20627"/>
                    </a:lnTo>
                    <a:lnTo>
                      <a:pt x="50745" y="20473"/>
                    </a:lnTo>
                    <a:lnTo>
                      <a:pt x="51074" y="20299"/>
                    </a:lnTo>
                    <a:lnTo>
                      <a:pt x="51363" y="20086"/>
                    </a:lnTo>
                    <a:lnTo>
                      <a:pt x="51615" y="19854"/>
                    </a:lnTo>
                    <a:lnTo>
                      <a:pt x="51847" y="19603"/>
                    </a:lnTo>
                    <a:lnTo>
                      <a:pt x="52059" y="19313"/>
                    </a:lnTo>
                    <a:lnTo>
                      <a:pt x="52214" y="19003"/>
                    </a:lnTo>
                    <a:lnTo>
                      <a:pt x="52349" y="18675"/>
                    </a:lnTo>
                    <a:lnTo>
                      <a:pt x="52465" y="18346"/>
                    </a:lnTo>
                    <a:lnTo>
                      <a:pt x="52523" y="17979"/>
                    </a:lnTo>
                    <a:lnTo>
                      <a:pt x="52543" y="17592"/>
                    </a:lnTo>
                    <a:lnTo>
                      <a:pt x="52543" y="17186"/>
                    </a:lnTo>
                    <a:lnTo>
                      <a:pt x="52601" y="17070"/>
                    </a:lnTo>
                    <a:lnTo>
                      <a:pt x="52639" y="16954"/>
                    </a:lnTo>
                    <a:lnTo>
                      <a:pt x="52659" y="16819"/>
                    </a:lnTo>
                    <a:lnTo>
                      <a:pt x="52678" y="16684"/>
                    </a:lnTo>
                    <a:lnTo>
                      <a:pt x="52678" y="16548"/>
                    </a:lnTo>
                    <a:lnTo>
                      <a:pt x="52659" y="16413"/>
                    </a:lnTo>
                    <a:lnTo>
                      <a:pt x="52620" y="16278"/>
                    </a:lnTo>
                    <a:lnTo>
                      <a:pt x="52581" y="16142"/>
                    </a:lnTo>
                    <a:lnTo>
                      <a:pt x="52581" y="16104"/>
                    </a:lnTo>
                    <a:lnTo>
                      <a:pt x="52717" y="16026"/>
                    </a:lnTo>
                    <a:lnTo>
                      <a:pt x="52813" y="15891"/>
                    </a:lnTo>
                    <a:lnTo>
                      <a:pt x="52833" y="15814"/>
                    </a:lnTo>
                    <a:lnTo>
                      <a:pt x="52871" y="15736"/>
                    </a:lnTo>
                    <a:lnTo>
                      <a:pt x="52871" y="15659"/>
                    </a:lnTo>
                    <a:lnTo>
                      <a:pt x="52871" y="15562"/>
                    </a:lnTo>
                    <a:lnTo>
                      <a:pt x="52852" y="14982"/>
                    </a:lnTo>
                    <a:lnTo>
                      <a:pt x="52833" y="14383"/>
                    </a:lnTo>
                    <a:lnTo>
                      <a:pt x="52813" y="13223"/>
                    </a:lnTo>
                    <a:lnTo>
                      <a:pt x="52852" y="10865"/>
                    </a:lnTo>
                    <a:lnTo>
                      <a:pt x="52833" y="10691"/>
                    </a:lnTo>
                    <a:lnTo>
                      <a:pt x="52755" y="10536"/>
                    </a:lnTo>
                    <a:lnTo>
                      <a:pt x="52678" y="10401"/>
                    </a:lnTo>
                    <a:lnTo>
                      <a:pt x="52543" y="10304"/>
                    </a:lnTo>
                    <a:lnTo>
                      <a:pt x="52407" y="10246"/>
                    </a:lnTo>
                    <a:lnTo>
                      <a:pt x="52330" y="10246"/>
                    </a:lnTo>
                    <a:lnTo>
                      <a:pt x="52253" y="10227"/>
                    </a:lnTo>
                    <a:lnTo>
                      <a:pt x="52175" y="10246"/>
                    </a:lnTo>
                    <a:lnTo>
                      <a:pt x="52079" y="10266"/>
                    </a:lnTo>
                    <a:lnTo>
                      <a:pt x="52001" y="10304"/>
                    </a:lnTo>
                    <a:lnTo>
                      <a:pt x="51924" y="10343"/>
                    </a:lnTo>
                    <a:lnTo>
                      <a:pt x="51421" y="10691"/>
                    </a:lnTo>
                    <a:lnTo>
                      <a:pt x="50900" y="10981"/>
                    </a:lnTo>
                    <a:lnTo>
                      <a:pt x="50358" y="11252"/>
                    </a:lnTo>
                    <a:lnTo>
                      <a:pt x="49817" y="11503"/>
                    </a:lnTo>
                    <a:lnTo>
                      <a:pt x="49256" y="11735"/>
                    </a:lnTo>
                    <a:lnTo>
                      <a:pt x="48696" y="11967"/>
                    </a:lnTo>
                    <a:lnTo>
                      <a:pt x="47575" y="12392"/>
                    </a:lnTo>
                    <a:lnTo>
                      <a:pt x="47439" y="12469"/>
                    </a:lnTo>
                    <a:lnTo>
                      <a:pt x="47343" y="12547"/>
                    </a:lnTo>
                    <a:lnTo>
                      <a:pt x="47285" y="12643"/>
                    </a:lnTo>
                    <a:lnTo>
                      <a:pt x="47246" y="12759"/>
                    </a:lnTo>
                    <a:lnTo>
                      <a:pt x="46221" y="13107"/>
                    </a:lnTo>
                    <a:lnTo>
                      <a:pt x="45197" y="13436"/>
                    </a:lnTo>
                    <a:lnTo>
                      <a:pt x="44694" y="13610"/>
                    </a:lnTo>
                    <a:lnTo>
                      <a:pt x="44172" y="13765"/>
                    </a:lnTo>
                    <a:lnTo>
                      <a:pt x="43650" y="13900"/>
                    </a:lnTo>
                    <a:lnTo>
                      <a:pt x="43128" y="14016"/>
                    </a:lnTo>
                    <a:lnTo>
                      <a:pt x="42684" y="14093"/>
                    </a:lnTo>
                    <a:lnTo>
                      <a:pt x="42220" y="14171"/>
                    </a:lnTo>
                    <a:lnTo>
                      <a:pt x="41756" y="14209"/>
                    </a:lnTo>
                    <a:lnTo>
                      <a:pt x="41292" y="14248"/>
                    </a:lnTo>
                    <a:lnTo>
                      <a:pt x="40809" y="14267"/>
                    </a:lnTo>
                    <a:lnTo>
                      <a:pt x="40345" y="14267"/>
                    </a:lnTo>
                    <a:lnTo>
                      <a:pt x="39398" y="14248"/>
                    </a:lnTo>
                    <a:lnTo>
                      <a:pt x="38450" y="14190"/>
                    </a:lnTo>
                    <a:lnTo>
                      <a:pt x="37503" y="14113"/>
                    </a:lnTo>
                    <a:lnTo>
                      <a:pt x="36575" y="14016"/>
                    </a:lnTo>
                    <a:lnTo>
                      <a:pt x="35647" y="13900"/>
                    </a:lnTo>
                    <a:lnTo>
                      <a:pt x="34700" y="13765"/>
                    </a:lnTo>
                    <a:lnTo>
                      <a:pt x="33753" y="13591"/>
                    </a:lnTo>
                    <a:lnTo>
                      <a:pt x="32825" y="13397"/>
                    </a:lnTo>
                    <a:lnTo>
                      <a:pt x="31878" y="13185"/>
                    </a:lnTo>
                    <a:lnTo>
                      <a:pt x="30950" y="12933"/>
                    </a:lnTo>
                    <a:lnTo>
                      <a:pt x="30041" y="12663"/>
                    </a:lnTo>
                    <a:lnTo>
                      <a:pt x="29133" y="12373"/>
                    </a:lnTo>
                    <a:lnTo>
                      <a:pt x="28224" y="12044"/>
                    </a:lnTo>
                    <a:lnTo>
                      <a:pt x="27316" y="11696"/>
                    </a:lnTo>
                    <a:lnTo>
                      <a:pt x="26446" y="11329"/>
                    </a:lnTo>
                    <a:lnTo>
                      <a:pt x="25556" y="10942"/>
                    </a:lnTo>
                    <a:lnTo>
                      <a:pt x="24687" y="10536"/>
                    </a:lnTo>
                    <a:lnTo>
                      <a:pt x="23836" y="10092"/>
                    </a:lnTo>
                    <a:lnTo>
                      <a:pt x="22985" y="9647"/>
                    </a:lnTo>
                    <a:lnTo>
                      <a:pt x="22154" y="9164"/>
                    </a:lnTo>
                    <a:lnTo>
                      <a:pt x="21342" y="8661"/>
                    </a:lnTo>
                    <a:lnTo>
                      <a:pt x="19970" y="7811"/>
                    </a:lnTo>
                    <a:lnTo>
                      <a:pt x="18617" y="6921"/>
                    </a:lnTo>
                    <a:lnTo>
                      <a:pt x="17263" y="6051"/>
                    </a:lnTo>
                    <a:lnTo>
                      <a:pt x="15910" y="5182"/>
                    </a:lnTo>
                    <a:lnTo>
                      <a:pt x="14538" y="4350"/>
                    </a:lnTo>
                    <a:lnTo>
                      <a:pt x="13842" y="3944"/>
                    </a:lnTo>
                    <a:lnTo>
                      <a:pt x="13127" y="3538"/>
                    </a:lnTo>
                    <a:lnTo>
                      <a:pt x="12431" y="3152"/>
                    </a:lnTo>
                    <a:lnTo>
                      <a:pt x="11715" y="2785"/>
                    </a:lnTo>
                    <a:lnTo>
                      <a:pt x="10981" y="2417"/>
                    </a:lnTo>
                    <a:lnTo>
                      <a:pt x="10246" y="2089"/>
                    </a:lnTo>
                    <a:lnTo>
                      <a:pt x="9280" y="1663"/>
                    </a:lnTo>
                    <a:lnTo>
                      <a:pt x="8313" y="1257"/>
                    </a:lnTo>
                    <a:lnTo>
                      <a:pt x="7811" y="1064"/>
                    </a:lnTo>
                    <a:lnTo>
                      <a:pt x="7308" y="890"/>
                    </a:lnTo>
                    <a:lnTo>
                      <a:pt x="6805" y="716"/>
                    </a:lnTo>
                    <a:lnTo>
                      <a:pt x="6303" y="561"/>
                    </a:lnTo>
                    <a:lnTo>
                      <a:pt x="5800" y="426"/>
                    </a:lnTo>
                    <a:lnTo>
                      <a:pt x="5297" y="329"/>
                    </a:lnTo>
                    <a:lnTo>
                      <a:pt x="4776" y="233"/>
                    </a:lnTo>
                    <a:lnTo>
                      <a:pt x="4273" y="175"/>
                    </a:lnTo>
                    <a:lnTo>
                      <a:pt x="3751" y="136"/>
                    </a:lnTo>
                    <a:lnTo>
                      <a:pt x="3229" y="136"/>
                    </a:lnTo>
                    <a:lnTo>
                      <a:pt x="2707" y="175"/>
                    </a:lnTo>
                    <a:lnTo>
                      <a:pt x="2185" y="233"/>
                    </a:lnTo>
                    <a:lnTo>
                      <a:pt x="2050" y="136"/>
                    </a:lnTo>
                    <a:lnTo>
                      <a:pt x="1895" y="59"/>
                    </a:lnTo>
                    <a:lnTo>
                      <a:pt x="1721" y="1"/>
                    </a:lnTo>
                    <a:lnTo>
                      <a:pt x="1547" y="1"/>
                    </a:lnTo>
                    <a:lnTo>
                      <a:pt x="1373" y="20"/>
                    </a:lnTo>
                    <a:lnTo>
                      <a:pt x="1199" y="59"/>
                    </a:lnTo>
                    <a:lnTo>
                      <a:pt x="1025" y="117"/>
                    </a:lnTo>
                    <a:lnTo>
                      <a:pt x="871" y="213"/>
                    </a:lnTo>
                    <a:lnTo>
                      <a:pt x="697" y="59"/>
                    </a:lnTo>
                    <a:lnTo>
                      <a:pt x="619" y="20"/>
                    </a:lnTo>
                    <a:lnTo>
                      <a:pt x="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69"/>
              <p:cNvSpPr/>
              <p:nvPr/>
            </p:nvSpPr>
            <p:spPr>
              <a:xfrm>
                <a:off x="762025" y="-168225"/>
                <a:ext cx="1316950" cy="737500"/>
              </a:xfrm>
              <a:custGeom>
                <a:rect b="b" l="l" r="r" t="t"/>
                <a:pathLst>
                  <a:path extrusionOk="0" h="29500" w="52678">
                    <a:moveTo>
                      <a:pt x="1044" y="1"/>
                    </a:moveTo>
                    <a:lnTo>
                      <a:pt x="909" y="20"/>
                    </a:lnTo>
                    <a:lnTo>
                      <a:pt x="793" y="59"/>
                    </a:lnTo>
                    <a:lnTo>
                      <a:pt x="677" y="136"/>
                    </a:lnTo>
                    <a:lnTo>
                      <a:pt x="561" y="213"/>
                    </a:lnTo>
                    <a:lnTo>
                      <a:pt x="464" y="310"/>
                    </a:lnTo>
                    <a:lnTo>
                      <a:pt x="387" y="426"/>
                    </a:lnTo>
                    <a:lnTo>
                      <a:pt x="329" y="561"/>
                    </a:lnTo>
                    <a:lnTo>
                      <a:pt x="271" y="696"/>
                    </a:lnTo>
                    <a:lnTo>
                      <a:pt x="252" y="851"/>
                    </a:lnTo>
                    <a:lnTo>
                      <a:pt x="252" y="986"/>
                    </a:lnTo>
                    <a:lnTo>
                      <a:pt x="271" y="1141"/>
                    </a:lnTo>
                    <a:lnTo>
                      <a:pt x="310" y="1296"/>
                    </a:lnTo>
                    <a:lnTo>
                      <a:pt x="194" y="1431"/>
                    </a:lnTo>
                    <a:lnTo>
                      <a:pt x="97" y="1605"/>
                    </a:lnTo>
                    <a:lnTo>
                      <a:pt x="78" y="1682"/>
                    </a:lnTo>
                    <a:lnTo>
                      <a:pt x="58" y="1779"/>
                    </a:lnTo>
                    <a:lnTo>
                      <a:pt x="39" y="1895"/>
                    </a:lnTo>
                    <a:lnTo>
                      <a:pt x="58" y="1992"/>
                    </a:lnTo>
                    <a:lnTo>
                      <a:pt x="116" y="2591"/>
                    </a:lnTo>
                    <a:lnTo>
                      <a:pt x="174" y="3171"/>
                    </a:lnTo>
                    <a:lnTo>
                      <a:pt x="213" y="3751"/>
                    </a:lnTo>
                    <a:lnTo>
                      <a:pt x="232" y="4350"/>
                    </a:lnTo>
                    <a:lnTo>
                      <a:pt x="271" y="5510"/>
                    </a:lnTo>
                    <a:lnTo>
                      <a:pt x="310" y="6689"/>
                    </a:lnTo>
                    <a:lnTo>
                      <a:pt x="97" y="8429"/>
                    </a:lnTo>
                    <a:lnTo>
                      <a:pt x="39" y="9183"/>
                    </a:lnTo>
                    <a:lnTo>
                      <a:pt x="20" y="9937"/>
                    </a:lnTo>
                    <a:lnTo>
                      <a:pt x="0" y="10691"/>
                    </a:lnTo>
                    <a:lnTo>
                      <a:pt x="20" y="11445"/>
                    </a:lnTo>
                    <a:lnTo>
                      <a:pt x="78" y="12952"/>
                    </a:lnTo>
                    <a:lnTo>
                      <a:pt x="136" y="14460"/>
                    </a:lnTo>
                    <a:lnTo>
                      <a:pt x="155" y="14634"/>
                    </a:lnTo>
                    <a:lnTo>
                      <a:pt x="213" y="14789"/>
                    </a:lnTo>
                    <a:lnTo>
                      <a:pt x="252" y="14905"/>
                    </a:lnTo>
                    <a:lnTo>
                      <a:pt x="310" y="15021"/>
                    </a:lnTo>
                    <a:lnTo>
                      <a:pt x="368" y="15118"/>
                    </a:lnTo>
                    <a:lnTo>
                      <a:pt x="445" y="15195"/>
                    </a:lnTo>
                    <a:lnTo>
                      <a:pt x="542" y="15272"/>
                    </a:lnTo>
                    <a:lnTo>
                      <a:pt x="658" y="15350"/>
                    </a:lnTo>
                    <a:lnTo>
                      <a:pt x="793" y="15388"/>
                    </a:lnTo>
                    <a:lnTo>
                      <a:pt x="928" y="15407"/>
                    </a:lnTo>
                    <a:lnTo>
                      <a:pt x="3016" y="15678"/>
                    </a:lnTo>
                    <a:lnTo>
                      <a:pt x="4060" y="15813"/>
                    </a:lnTo>
                    <a:lnTo>
                      <a:pt x="5123" y="15949"/>
                    </a:lnTo>
                    <a:lnTo>
                      <a:pt x="6167" y="16103"/>
                    </a:lnTo>
                    <a:lnTo>
                      <a:pt x="7211" y="16297"/>
                    </a:lnTo>
                    <a:lnTo>
                      <a:pt x="8235" y="16529"/>
                    </a:lnTo>
                    <a:lnTo>
                      <a:pt x="8738" y="16664"/>
                    </a:lnTo>
                    <a:lnTo>
                      <a:pt x="9260" y="16799"/>
                    </a:lnTo>
                    <a:lnTo>
                      <a:pt x="9840" y="17012"/>
                    </a:lnTo>
                    <a:lnTo>
                      <a:pt x="10420" y="17244"/>
                    </a:lnTo>
                    <a:lnTo>
                      <a:pt x="10981" y="17495"/>
                    </a:lnTo>
                    <a:lnTo>
                      <a:pt x="11541" y="17766"/>
                    </a:lnTo>
                    <a:lnTo>
                      <a:pt x="12643" y="18307"/>
                    </a:lnTo>
                    <a:lnTo>
                      <a:pt x="13204" y="18558"/>
                    </a:lnTo>
                    <a:lnTo>
                      <a:pt x="13764" y="18810"/>
                    </a:lnTo>
                    <a:lnTo>
                      <a:pt x="14112" y="19061"/>
                    </a:lnTo>
                    <a:lnTo>
                      <a:pt x="14479" y="19312"/>
                    </a:lnTo>
                    <a:lnTo>
                      <a:pt x="14847" y="19544"/>
                    </a:lnTo>
                    <a:lnTo>
                      <a:pt x="15214" y="19776"/>
                    </a:lnTo>
                    <a:lnTo>
                      <a:pt x="15562" y="20105"/>
                    </a:lnTo>
                    <a:lnTo>
                      <a:pt x="15929" y="20414"/>
                    </a:lnTo>
                    <a:lnTo>
                      <a:pt x="16316" y="20704"/>
                    </a:lnTo>
                    <a:lnTo>
                      <a:pt x="16741" y="20936"/>
                    </a:lnTo>
                    <a:lnTo>
                      <a:pt x="17476" y="21342"/>
                    </a:lnTo>
                    <a:lnTo>
                      <a:pt x="18172" y="21767"/>
                    </a:lnTo>
                    <a:lnTo>
                      <a:pt x="18868" y="22212"/>
                    </a:lnTo>
                    <a:lnTo>
                      <a:pt x="19544" y="22676"/>
                    </a:lnTo>
                    <a:lnTo>
                      <a:pt x="20878" y="23623"/>
                    </a:lnTo>
                    <a:lnTo>
                      <a:pt x="22212" y="24609"/>
                    </a:lnTo>
                    <a:lnTo>
                      <a:pt x="22579" y="24860"/>
                    </a:lnTo>
                    <a:lnTo>
                      <a:pt x="22966" y="25112"/>
                    </a:lnTo>
                    <a:lnTo>
                      <a:pt x="23352" y="25363"/>
                    </a:lnTo>
                    <a:lnTo>
                      <a:pt x="23720" y="25576"/>
                    </a:lnTo>
                    <a:lnTo>
                      <a:pt x="24512" y="26001"/>
                    </a:lnTo>
                    <a:lnTo>
                      <a:pt x="25305" y="26388"/>
                    </a:lnTo>
                    <a:lnTo>
                      <a:pt x="26097" y="26716"/>
                    </a:lnTo>
                    <a:lnTo>
                      <a:pt x="26909" y="27045"/>
                    </a:lnTo>
                    <a:lnTo>
                      <a:pt x="27741" y="27316"/>
                    </a:lnTo>
                    <a:lnTo>
                      <a:pt x="28572" y="27586"/>
                    </a:lnTo>
                    <a:lnTo>
                      <a:pt x="29190" y="27837"/>
                    </a:lnTo>
                    <a:lnTo>
                      <a:pt x="29828" y="28089"/>
                    </a:lnTo>
                    <a:lnTo>
                      <a:pt x="30447" y="28321"/>
                    </a:lnTo>
                    <a:lnTo>
                      <a:pt x="31085" y="28533"/>
                    </a:lnTo>
                    <a:lnTo>
                      <a:pt x="31742" y="28727"/>
                    </a:lnTo>
                    <a:lnTo>
                      <a:pt x="32380" y="28901"/>
                    </a:lnTo>
                    <a:lnTo>
                      <a:pt x="33037" y="29055"/>
                    </a:lnTo>
                    <a:lnTo>
                      <a:pt x="33714" y="29191"/>
                    </a:lnTo>
                    <a:lnTo>
                      <a:pt x="34313" y="29307"/>
                    </a:lnTo>
                    <a:lnTo>
                      <a:pt x="34932" y="29384"/>
                    </a:lnTo>
                    <a:lnTo>
                      <a:pt x="35531" y="29442"/>
                    </a:lnTo>
                    <a:lnTo>
                      <a:pt x="36150" y="29481"/>
                    </a:lnTo>
                    <a:lnTo>
                      <a:pt x="36768" y="29500"/>
                    </a:lnTo>
                    <a:lnTo>
                      <a:pt x="38005" y="29500"/>
                    </a:lnTo>
                    <a:lnTo>
                      <a:pt x="38624" y="29461"/>
                    </a:lnTo>
                    <a:lnTo>
                      <a:pt x="39494" y="29481"/>
                    </a:lnTo>
                    <a:lnTo>
                      <a:pt x="40364" y="29461"/>
                    </a:lnTo>
                    <a:lnTo>
                      <a:pt x="41234" y="29423"/>
                    </a:lnTo>
                    <a:lnTo>
                      <a:pt x="42084" y="29345"/>
                    </a:lnTo>
                    <a:lnTo>
                      <a:pt x="42935" y="29229"/>
                    </a:lnTo>
                    <a:lnTo>
                      <a:pt x="43785" y="29094"/>
                    </a:lnTo>
                    <a:lnTo>
                      <a:pt x="44636" y="28920"/>
                    </a:lnTo>
                    <a:lnTo>
                      <a:pt x="45467" y="28727"/>
                    </a:lnTo>
                    <a:lnTo>
                      <a:pt x="46279" y="28475"/>
                    </a:lnTo>
                    <a:lnTo>
                      <a:pt x="47091" y="28205"/>
                    </a:lnTo>
                    <a:lnTo>
                      <a:pt x="47903" y="27895"/>
                    </a:lnTo>
                    <a:lnTo>
                      <a:pt x="48676" y="27547"/>
                    </a:lnTo>
                    <a:lnTo>
                      <a:pt x="49449" y="27161"/>
                    </a:lnTo>
                    <a:lnTo>
                      <a:pt x="50203" y="26736"/>
                    </a:lnTo>
                    <a:lnTo>
                      <a:pt x="50938" y="26272"/>
                    </a:lnTo>
                    <a:lnTo>
                      <a:pt x="51672" y="25769"/>
                    </a:lnTo>
                    <a:lnTo>
                      <a:pt x="51866" y="25788"/>
                    </a:lnTo>
                    <a:lnTo>
                      <a:pt x="52059" y="25750"/>
                    </a:lnTo>
                    <a:lnTo>
                      <a:pt x="52252" y="25672"/>
                    </a:lnTo>
                    <a:lnTo>
                      <a:pt x="52407" y="25556"/>
                    </a:lnTo>
                    <a:lnTo>
                      <a:pt x="52484" y="25479"/>
                    </a:lnTo>
                    <a:lnTo>
                      <a:pt x="52542" y="25421"/>
                    </a:lnTo>
                    <a:lnTo>
                      <a:pt x="52600" y="25324"/>
                    </a:lnTo>
                    <a:lnTo>
                      <a:pt x="52639" y="25228"/>
                    </a:lnTo>
                    <a:lnTo>
                      <a:pt x="52678" y="25131"/>
                    </a:lnTo>
                    <a:lnTo>
                      <a:pt x="52678" y="25034"/>
                    </a:lnTo>
                    <a:lnTo>
                      <a:pt x="52678" y="24918"/>
                    </a:lnTo>
                    <a:lnTo>
                      <a:pt x="52678" y="24802"/>
                    </a:lnTo>
                    <a:lnTo>
                      <a:pt x="52562" y="24319"/>
                    </a:lnTo>
                    <a:lnTo>
                      <a:pt x="52504" y="23817"/>
                    </a:lnTo>
                    <a:lnTo>
                      <a:pt x="52504" y="23314"/>
                    </a:lnTo>
                    <a:lnTo>
                      <a:pt x="52523" y="22811"/>
                    </a:lnTo>
                    <a:lnTo>
                      <a:pt x="52504" y="22599"/>
                    </a:lnTo>
                    <a:lnTo>
                      <a:pt x="52446" y="22425"/>
                    </a:lnTo>
                    <a:lnTo>
                      <a:pt x="52523" y="21961"/>
                    </a:lnTo>
                    <a:lnTo>
                      <a:pt x="52542" y="21748"/>
                    </a:lnTo>
                    <a:lnTo>
                      <a:pt x="52542" y="21555"/>
                    </a:lnTo>
                    <a:lnTo>
                      <a:pt x="52504" y="20221"/>
                    </a:lnTo>
                    <a:lnTo>
                      <a:pt x="52465" y="18887"/>
                    </a:lnTo>
                    <a:lnTo>
                      <a:pt x="52446" y="17553"/>
                    </a:lnTo>
                    <a:lnTo>
                      <a:pt x="52465" y="16219"/>
                    </a:lnTo>
                    <a:lnTo>
                      <a:pt x="52446" y="16084"/>
                    </a:lnTo>
                    <a:lnTo>
                      <a:pt x="52426" y="15949"/>
                    </a:lnTo>
                    <a:lnTo>
                      <a:pt x="52388" y="15833"/>
                    </a:lnTo>
                    <a:lnTo>
                      <a:pt x="52330" y="15717"/>
                    </a:lnTo>
                    <a:lnTo>
                      <a:pt x="52272" y="15620"/>
                    </a:lnTo>
                    <a:lnTo>
                      <a:pt x="52194" y="15523"/>
                    </a:lnTo>
                    <a:lnTo>
                      <a:pt x="52098" y="15446"/>
                    </a:lnTo>
                    <a:lnTo>
                      <a:pt x="52001" y="15369"/>
                    </a:lnTo>
                    <a:lnTo>
                      <a:pt x="51904" y="15311"/>
                    </a:lnTo>
                    <a:lnTo>
                      <a:pt x="51788" y="15272"/>
                    </a:lnTo>
                    <a:lnTo>
                      <a:pt x="51672" y="15253"/>
                    </a:lnTo>
                    <a:lnTo>
                      <a:pt x="51440" y="15253"/>
                    </a:lnTo>
                    <a:lnTo>
                      <a:pt x="51305" y="15292"/>
                    </a:lnTo>
                    <a:lnTo>
                      <a:pt x="51189" y="15350"/>
                    </a:lnTo>
                    <a:lnTo>
                      <a:pt x="51073" y="15427"/>
                    </a:lnTo>
                    <a:lnTo>
                      <a:pt x="50880" y="15562"/>
                    </a:lnTo>
                    <a:lnTo>
                      <a:pt x="50551" y="15601"/>
                    </a:lnTo>
                    <a:lnTo>
                      <a:pt x="50242" y="15639"/>
                    </a:lnTo>
                    <a:lnTo>
                      <a:pt x="49585" y="15678"/>
                    </a:lnTo>
                    <a:lnTo>
                      <a:pt x="48947" y="15755"/>
                    </a:lnTo>
                    <a:lnTo>
                      <a:pt x="48637" y="15794"/>
                    </a:lnTo>
                    <a:lnTo>
                      <a:pt x="48328" y="15871"/>
                    </a:lnTo>
                    <a:lnTo>
                      <a:pt x="48135" y="15929"/>
                    </a:lnTo>
                    <a:lnTo>
                      <a:pt x="47980" y="16026"/>
                    </a:lnTo>
                    <a:lnTo>
                      <a:pt x="47845" y="16142"/>
                    </a:lnTo>
                    <a:lnTo>
                      <a:pt x="47729" y="16258"/>
                    </a:lnTo>
                    <a:lnTo>
                      <a:pt x="47342" y="16239"/>
                    </a:lnTo>
                    <a:lnTo>
                      <a:pt x="46975" y="16200"/>
                    </a:lnTo>
                    <a:lnTo>
                      <a:pt x="46221" y="16103"/>
                    </a:lnTo>
                    <a:lnTo>
                      <a:pt x="45487" y="15968"/>
                    </a:lnTo>
                    <a:lnTo>
                      <a:pt x="44791" y="15833"/>
                    </a:lnTo>
                    <a:lnTo>
                      <a:pt x="43921" y="15678"/>
                    </a:lnTo>
                    <a:lnTo>
                      <a:pt x="42993" y="15543"/>
                    </a:lnTo>
                    <a:lnTo>
                      <a:pt x="42471" y="15292"/>
                    </a:lnTo>
                    <a:lnTo>
                      <a:pt x="41930" y="15079"/>
                    </a:lnTo>
                    <a:lnTo>
                      <a:pt x="41388" y="14866"/>
                    </a:lnTo>
                    <a:lnTo>
                      <a:pt x="40847" y="14673"/>
                    </a:lnTo>
                    <a:lnTo>
                      <a:pt x="39764" y="14286"/>
                    </a:lnTo>
                    <a:lnTo>
                      <a:pt x="39223" y="14074"/>
                    </a:lnTo>
                    <a:lnTo>
                      <a:pt x="38701" y="13861"/>
                    </a:lnTo>
                    <a:lnTo>
                      <a:pt x="38566" y="13745"/>
                    </a:lnTo>
                    <a:lnTo>
                      <a:pt x="38450" y="13687"/>
                    </a:lnTo>
                    <a:lnTo>
                      <a:pt x="38315" y="13629"/>
                    </a:lnTo>
                    <a:lnTo>
                      <a:pt x="38179" y="13610"/>
                    </a:lnTo>
                    <a:lnTo>
                      <a:pt x="37967" y="13513"/>
                    </a:lnTo>
                    <a:lnTo>
                      <a:pt x="37793" y="13436"/>
                    </a:lnTo>
                    <a:lnTo>
                      <a:pt x="37619" y="13416"/>
                    </a:lnTo>
                    <a:lnTo>
                      <a:pt x="37445" y="13436"/>
                    </a:lnTo>
                    <a:lnTo>
                      <a:pt x="37309" y="13474"/>
                    </a:lnTo>
                    <a:lnTo>
                      <a:pt x="37174" y="13532"/>
                    </a:lnTo>
                    <a:lnTo>
                      <a:pt x="37039" y="13590"/>
                    </a:lnTo>
                    <a:lnTo>
                      <a:pt x="36923" y="13668"/>
                    </a:lnTo>
                    <a:lnTo>
                      <a:pt x="36846" y="13784"/>
                    </a:lnTo>
                    <a:lnTo>
                      <a:pt x="36768" y="13900"/>
                    </a:lnTo>
                    <a:lnTo>
                      <a:pt x="36730" y="14035"/>
                    </a:lnTo>
                    <a:lnTo>
                      <a:pt x="36710" y="14190"/>
                    </a:lnTo>
                    <a:lnTo>
                      <a:pt x="36730" y="14364"/>
                    </a:lnTo>
                    <a:lnTo>
                      <a:pt x="36459" y="14673"/>
                    </a:lnTo>
                    <a:lnTo>
                      <a:pt x="36188" y="14982"/>
                    </a:lnTo>
                    <a:lnTo>
                      <a:pt x="35918" y="15292"/>
                    </a:lnTo>
                    <a:lnTo>
                      <a:pt x="35802" y="15465"/>
                    </a:lnTo>
                    <a:lnTo>
                      <a:pt x="35686" y="15620"/>
                    </a:lnTo>
                    <a:lnTo>
                      <a:pt x="35608" y="15794"/>
                    </a:lnTo>
                    <a:lnTo>
                      <a:pt x="35550" y="15949"/>
                    </a:lnTo>
                    <a:lnTo>
                      <a:pt x="35531" y="16123"/>
                    </a:lnTo>
                    <a:lnTo>
                      <a:pt x="35531" y="16297"/>
                    </a:lnTo>
                    <a:lnTo>
                      <a:pt x="35183" y="16548"/>
                    </a:lnTo>
                    <a:lnTo>
                      <a:pt x="34816" y="16799"/>
                    </a:lnTo>
                    <a:lnTo>
                      <a:pt x="34429" y="17051"/>
                    </a:lnTo>
                    <a:lnTo>
                      <a:pt x="34081" y="17263"/>
                    </a:lnTo>
                    <a:lnTo>
                      <a:pt x="33424" y="17631"/>
                    </a:lnTo>
                    <a:lnTo>
                      <a:pt x="32921" y="17901"/>
                    </a:lnTo>
                    <a:lnTo>
                      <a:pt x="32438" y="18153"/>
                    </a:lnTo>
                    <a:lnTo>
                      <a:pt x="31955" y="18365"/>
                    </a:lnTo>
                    <a:lnTo>
                      <a:pt x="31471" y="18558"/>
                    </a:lnTo>
                    <a:lnTo>
                      <a:pt x="30969" y="18732"/>
                    </a:lnTo>
                    <a:lnTo>
                      <a:pt x="30466" y="18868"/>
                    </a:lnTo>
                    <a:lnTo>
                      <a:pt x="29944" y="18984"/>
                    </a:lnTo>
                    <a:lnTo>
                      <a:pt x="29442" y="19080"/>
                    </a:lnTo>
                    <a:lnTo>
                      <a:pt x="28920" y="19138"/>
                    </a:lnTo>
                    <a:lnTo>
                      <a:pt x="28398" y="19177"/>
                    </a:lnTo>
                    <a:lnTo>
                      <a:pt x="27876" y="19177"/>
                    </a:lnTo>
                    <a:lnTo>
                      <a:pt x="27354" y="19158"/>
                    </a:lnTo>
                    <a:lnTo>
                      <a:pt x="26832" y="19119"/>
                    </a:lnTo>
                    <a:lnTo>
                      <a:pt x="26310" y="19042"/>
                    </a:lnTo>
                    <a:lnTo>
                      <a:pt x="25788" y="18945"/>
                    </a:lnTo>
                    <a:lnTo>
                      <a:pt x="25286" y="18829"/>
                    </a:lnTo>
                    <a:lnTo>
                      <a:pt x="24764" y="18674"/>
                    </a:lnTo>
                    <a:lnTo>
                      <a:pt x="24261" y="18481"/>
                    </a:lnTo>
                    <a:lnTo>
                      <a:pt x="23758" y="18269"/>
                    </a:lnTo>
                    <a:lnTo>
                      <a:pt x="23275" y="18017"/>
                    </a:lnTo>
                    <a:lnTo>
                      <a:pt x="22811" y="17727"/>
                    </a:lnTo>
                    <a:lnTo>
                      <a:pt x="22367" y="17437"/>
                    </a:lnTo>
                    <a:lnTo>
                      <a:pt x="21941" y="17109"/>
                    </a:lnTo>
                    <a:lnTo>
                      <a:pt x="21516" y="16741"/>
                    </a:lnTo>
                    <a:lnTo>
                      <a:pt x="21129" y="16374"/>
                    </a:lnTo>
                    <a:lnTo>
                      <a:pt x="20743" y="15987"/>
                    </a:lnTo>
                    <a:lnTo>
                      <a:pt x="20395" y="15562"/>
                    </a:lnTo>
                    <a:lnTo>
                      <a:pt x="20047" y="15137"/>
                    </a:lnTo>
                    <a:lnTo>
                      <a:pt x="19737" y="14692"/>
                    </a:lnTo>
                    <a:lnTo>
                      <a:pt x="19448" y="14228"/>
                    </a:lnTo>
                    <a:lnTo>
                      <a:pt x="19177" y="13764"/>
                    </a:lnTo>
                    <a:lnTo>
                      <a:pt x="18926" y="13300"/>
                    </a:lnTo>
                    <a:lnTo>
                      <a:pt x="18694" y="12817"/>
                    </a:lnTo>
                    <a:lnTo>
                      <a:pt x="18558" y="12450"/>
                    </a:lnTo>
                    <a:lnTo>
                      <a:pt x="18462" y="12102"/>
                    </a:lnTo>
                    <a:lnTo>
                      <a:pt x="18384" y="11735"/>
                    </a:lnTo>
                    <a:lnTo>
                      <a:pt x="18326" y="11367"/>
                    </a:lnTo>
                    <a:lnTo>
                      <a:pt x="18288" y="11000"/>
                    </a:lnTo>
                    <a:lnTo>
                      <a:pt x="18268" y="10633"/>
                    </a:lnTo>
                    <a:lnTo>
                      <a:pt x="18288" y="10265"/>
                    </a:lnTo>
                    <a:lnTo>
                      <a:pt x="18307" y="9879"/>
                    </a:lnTo>
                    <a:lnTo>
                      <a:pt x="18442" y="9821"/>
                    </a:lnTo>
                    <a:lnTo>
                      <a:pt x="18539" y="9705"/>
                    </a:lnTo>
                    <a:lnTo>
                      <a:pt x="18636" y="9589"/>
                    </a:lnTo>
                    <a:lnTo>
                      <a:pt x="18694" y="9434"/>
                    </a:lnTo>
                    <a:lnTo>
                      <a:pt x="18868" y="8796"/>
                    </a:lnTo>
                    <a:lnTo>
                      <a:pt x="19022" y="8158"/>
                    </a:lnTo>
                    <a:lnTo>
                      <a:pt x="19158" y="7520"/>
                    </a:lnTo>
                    <a:lnTo>
                      <a:pt x="19312" y="6882"/>
                    </a:lnTo>
                    <a:lnTo>
                      <a:pt x="19486" y="6264"/>
                    </a:lnTo>
                    <a:lnTo>
                      <a:pt x="19583" y="5955"/>
                    </a:lnTo>
                    <a:lnTo>
                      <a:pt x="19699" y="5645"/>
                    </a:lnTo>
                    <a:lnTo>
                      <a:pt x="19834" y="5355"/>
                    </a:lnTo>
                    <a:lnTo>
                      <a:pt x="19969" y="5065"/>
                    </a:lnTo>
                    <a:lnTo>
                      <a:pt x="20143" y="4775"/>
                    </a:lnTo>
                    <a:lnTo>
                      <a:pt x="20317" y="4505"/>
                    </a:lnTo>
                    <a:lnTo>
                      <a:pt x="20375" y="4408"/>
                    </a:lnTo>
                    <a:lnTo>
                      <a:pt x="20414" y="4311"/>
                    </a:lnTo>
                    <a:lnTo>
                      <a:pt x="20530" y="4215"/>
                    </a:lnTo>
                    <a:lnTo>
                      <a:pt x="20685" y="4176"/>
                    </a:lnTo>
                    <a:lnTo>
                      <a:pt x="20820" y="4118"/>
                    </a:lnTo>
                    <a:lnTo>
                      <a:pt x="20955" y="4021"/>
                    </a:lnTo>
                    <a:lnTo>
                      <a:pt x="21052" y="3905"/>
                    </a:lnTo>
                    <a:lnTo>
                      <a:pt x="21149" y="3809"/>
                    </a:lnTo>
                    <a:lnTo>
                      <a:pt x="21245" y="3693"/>
                    </a:lnTo>
                    <a:lnTo>
                      <a:pt x="21419" y="3557"/>
                    </a:lnTo>
                    <a:lnTo>
                      <a:pt x="21458" y="3519"/>
                    </a:lnTo>
                    <a:lnTo>
                      <a:pt x="21477" y="3519"/>
                    </a:lnTo>
                    <a:lnTo>
                      <a:pt x="21632" y="3422"/>
                    </a:lnTo>
                    <a:lnTo>
                      <a:pt x="21767" y="3306"/>
                    </a:lnTo>
                    <a:lnTo>
                      <a:pt x="21864" y="3171"/>
                    </a:lnTo>
                    <a:lnTo>
                      <a:pt x="21941" y="3036"/>
                    </a:lnTo>
                    <a:lnTo>
                      <a:pt x="21999" y="2881"/>
                    </a:lnTo>
                    <a:lnTo>
                      <a:pt x="22019" y="2726"/>
                    </a:lnTo>
                    <a:lnTo>
                      <a:pt x="21999" y="2552"/>
                    </a:lnTo>
                    <a:lnTo>
                      <a:pt x="21941" y="2378"/>
                    </a:lnTo>
                    <a:lnTo>
                      <a:pt x="21883" y="2243"/>
                    </a:lnTo>
                    <a:lnTo>
                      <a:pt x="21787" y="2127"/>
                    </a:lnTo>
                    <a:lnTo>
                      <a:pt x="21671" y="2030"/>
                    </a:lnTo>
                    <a:lnTo>
                      <a:pt x="21535" y="1953"/>
                    </a:lnTo>
                    <a:lnTo>
                      <a:pt x="21400" y="1876"/>
                    </a:lnTo>
                    <a:lnTo>
                      <a:pt x="21245" y="1856"/>
                    </a:lnTo>
                    <a:lnTo>
                      <a:pt x="21091" y="1837"/>
                    </a:lnTo>
                    <a:lnTo>
                      <a:pt x="20936" y="1876"/>
                    </a:lnTo>
                    <a:lnTo>
                      <a:pt x="20491" y="1605"/>
                    </a:lnTo>
                    <a:lnTo>
                      <a:pt x="20027" y="1373"/>
                    </a:lnTo>
                    <a:lnTo>
                      <a:pt x="19564" y="1180"/>
                    </a:lnTo>
                    <a:lnTo>
                      <a:pt x="19061" y="1025"/>
                    </a:lnTo>
                    <a:lnTo>
                      <a:pt x="18578" y="890"/>
                    </a:lnTo>
                    <a:lnTo>
                      <a:pt x="18056" y="812"/>
                    </a:lnTo>
                    <a:lnTo>
                      <a:pt x="17553" y="735"/>
                    </a:lnTo>
                    <a:lnTo>
                      <a:pt x="17031" y="696"/>
                    </a:lnTo>
                    <a:lnTo>
                      <a:pt x="16509" y="677"/>
                    </a:lnTo>
                    <a:lnTo>
                      <a:pt x="15987" y="677"/>
                    </a:lnTo>
                    <a:lnTo>
                      <a:pt x="15446" y="696"/>
                    </a:lnTo>
                    <a:lnTo>
                      <a:pt x="14924" y="716"/>
                    </a:lnTo>
                    <a:lnTo>
                      <a:pt x="14402" y="774"/>
                    </a:lnTo>
                    <a:lnTo>
                      <a:pt x="13899" y="832"/>
                    </a:lnTo>
                    <a:lnTo>
                      <a:pt x="12875" y="967"/>
                    </a:lnTo>
                    <a:lnTo>
                      <a:pt x="11502" y="1199"/>
                    </a:lnTo>
                    <a:lnTo>
                      <a:pt x="10845" y="1296"/>
                    </a:lnTo>
                    <a:lnTo>
                      <a:pt x="10169" y="1392"/>
                    </a:lnTo>
                    <a:lnTo>
                      <a:pt x="9511" y="1489"/>
                    </a:lnTo>
                    <a:lnTo>
                      <a:pt x="8835" y="1528"/>
                    </a:lnTo>
                    <a:lnTo>
                      <a:pt x="8158" y="1547"/>
                    </a:lnTo>
                    <a:lnTo>
                      <a:pt x="7791" y="1547"/>
                    </a:lnTo>
                    <a:lnTo>
                      <a:pt x="7443" y="1528"/>
                    </a:lnTo>
                    <a:lnTo>
                      <a:pt x="6322" y="1431"/>
                    </a:lnTo>
                    <a:lnTo>
                      <a:pt x="5201" y="1334"/>
                    </a:lnTo>
                    <a:lnTo>
                      <a:pt x="4099" y="1257"/>
                    </a:lnTo>
                    <a:lnTo>
                      <a:pt x="3538" y="1238"/>
                    </a:lnTo>
                    <a:lnTo>
                      <a:pt x="2977" y="1218"/>
                    </a:lnTo>
                    <a:lnTo>
                      <a:pt x="2591" y="1006"/>
                    </a:lnTo>
                    <a:lnTo>
                      <a:pt x="2243" y="774"/>
                    </a:lnTo>
                    <a:lnTo>
                      <a:pt x="1895" y="522"/>
                    </a:lnTo>
                    <a:lnTo>
                      <a:pt x="1566" y="233"/>
                    </a:lnTo>
                    <a:lnTo>
                      <a:pt x="1431" y="117"/>
                    </a:lnTo>
                    <a:lnTo>
                      <a:pt x="1296" y="39"/>
                    </a:lnTo>
                    <a:lnTo>
                      <a:pt x="116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69"/>
              <p:cNvSpPr/>
              <p:nvPr/>
            </p:nvSpPr>
            <p:spPr>
              <a:xfrm>
                <a:off x="720450" y="-635075"/>
                <a:ext cx="68175" cy="1317450"/>
              </a:xfrm>
              <a:custGeom>
                <a:rect b="b" l="l" r="r" t="t"/>
                <a:pathLst>
                  <a:path extrusionOk="0" h="52698" w="2727">
                    <a:moveTo>
                      <a:pt x="1257" y="1"/>
                    </a:moveTo>
                    <a:lnTo>
                      <a:pt x="1161" y="39"/>
                    </a:lnTo>
                    <a:lnTo>
                      <a:pt x="1103" y="78"/>
                    </a:lnTo>
                    <a:lnTo>
                      <a:pt x="1084" y="117"/>
                    </a:lnTo>
                    <a:lnTo>
                      <a:pt x="1045" y="175"/>
                    </a:lnTo>
                    <a:lnTo>
                      <a:pt x="1045" y="252"/>
                    </a:lnTo>
                    <a:lnTo>
                      <a:pt x="1006" y="523"/>
                    </a:lnTo>
                    <a:lnTo>
                      <a:pt x="987" y="813"/>
                    </a:lnTo>
                    <a:lnTo>
                      <a:pt x="1006" y="1392"/>
                    </a:lnTo>
                    <a:lnTo>
                      <a:pt x="1026" y="1972"/>
                    </a:lnTo>
                    <a:lnTo>
                      <a:pt x="1045" y="2552"/>
                    </a:lnTo>
                    <a:lnTo>
                      <a:pt x="1045" y="2630"/>
                    </a:lnTo>
                    <a:lnTo>
                      <a:pt x="1064" y="2688"/>
                    </a:lnTo>
                    <a:lnTo>
                      <a:pt x="1045" y="2746"/>
                    </a:lnTo>
                    <a:lnTo>
                      <a:pt x="1026" y="2823"/>
                    </a:lnTo>
                    <a:lnTo>
                      <a:pt x="968" y="4060"/>
                    </a:lnTo>
                    <a:lnTo>
                      <a:pt x="968" y="4698"/>
                    </a:lnTo>
                    <a:lnTo>
                      <a:pt x="968" y="5317"/>
                    </a:lnTo>
                    <a:lnTo>
                      <a:pt x="948" y="5375"/>
                    </a:lnTo>
                    <a:lnTo>
                      <a:pt x="852" y="6805"/>
                    </a:lnTo>
                    <a:lnTo>
                      <a:pt x="678" y="8004"/>
                    </a:lnTo>
                    <a:lnTo>
                      <a:pt x="600" y="8603"/>
                    </a:lnTo>
                    <a:lnTo>
                      <a:pt x="562" y="9202"/>
                    </a:lnTo>
                    <a:lnTo>
                      <a:pt x="523" y="9802"/>
                    </a:lnTo>
                    <a:lnTo>
                      <a:pt x="542" y="10401"/>
                    </a:lnTo>
                    <a:lnTo>
                      <a:pt x="581" y="10981"/>
                    </a:lnTo>
                    <a:lnTo>
                      <a:pt x="620" y="11290"/>
                    </a:lnTo>
                    <a:lnTo>
                      <a:pt x="678" y="11580"/>
                    </a:lnTo>
                    <a:lnTo>
                      <a:pt x="678" y="11599"/>
                    </a:lnTo>
                    <a:lnTo>
                      <a:pt x="620" y="12411"/>
                    </a:lnTo>
                    <a:lnTo>
                      <a:pt x="465" y="13262"/>
                    </a:lnTo>
                    <a:lnTo>
                      <a:pt x="330" y="14132"/>
                    </a:lnTo>
                    <a:lnTo>
                      <a:pt x="194" y="14982"/>
                    </a:lnTo>
                    <a:lnTo>
                      <a:pt x="98" y="15852"/>
                    </a:lnTo>
                    <a:lnTo>
                      <a:pt x="40" y="16703"/>
                    </a:lnTo>
                    <a:lnTo>
                      <a:pt x="1" y="17573"/>
                    </a:lnTo>
                    <a:lnTo>
                      <a:pt x="20" y="18443"/>
                    </a:lnTo>
                    <a:lnTo>
                      <a:pt x="40" y="18868"/>
                    </a:lnTo>
                    <a:lnTo>
                      <a:pt x="78" y="19312"/>
                    </a:lnTo>
                    <a:lnTo>
                      <a:pt x="98" y="19409"/>
                    </a:lnTo>
                    <a:lnTo>
                      <a:pt x="156" y="19486"/>
                    </a:lnTo>
                    <a:lnTo>
                      <a:pt x="233" y="19525"/>
                    </a:lnTo>
                    <a:lnTo>
                      <a:pt x="310" y="19544"/>
                    </a:lnTo>
                    <a:lnTo>
                      <a:pt x="368" y="19931"/>
                    </a:lnTo>
                    <a:lnTo>
                      <a:pt x="426" y="20318"/>
                    </a:lnTo>
                    <a:lnTo>
                      <a:pt x="426" y="21052"/>
                    </a:lnTo>
                    <a:lnTo>
                      <a:pt x="446" y="21787"/>
                    </a:lnTo>
                    <a:lnTo>
                      <a:pt x="368" y="22676"/>
                    </a:lnTo>
                    <a:lnTo>
                      <a:pt x="310" y="23546"/>
                    </a:lnTo>
                    <a:lnTo>
                      <a:pt x="310" y="23643"/>
                    </a:lnTo>
                    <a:lnTo>
                      <a:pt x="349" y="23739"/>
                    </a:lnTo>
                    <a:lnTo>
                      <a:pt x="349" y="24648"/>
                    </a:lnTo>
                    <a:lnTo>
                      <a:pt x="349" y="25556"/>
                    </a:lnTo>
                    <a:lnTo>
                      <a:pt x="349" y="27354"/>
                    </a:lnTo>
                    <a:lnTo>
                      <a:pt x="310" y="27683"/>
                    </a:lnTo>
                    <a:lnTo>
                      <a:pt x="272" y="27760"/>
                    </a:lnTo>
                    <a:lnTo>
                      <a:pt x="252" y="27838"/>
                    </a:lnTo>
                    <a:lnTo>
                      <a:pt x="252" y="28321"/>
                    </a:lnTo>
                    <a:lnTo>
                      <a:pt x="233" y="28804"/>
                    </a:lnTo>
                    <a:lnTo>
                      <a:pt x="175" y="29771"/>
                    </a:lnTo>
                    <a:lnTo>
                      <a:pt x="156" y="30254"/>
                    </a:lnTo>
                    <a:lnTo>
                      <a:pt x="136" y="30757"/>
                    </a:lnTo>
                    <a:lnTo>
                      <a:pt x="156" y="31240"/>
                    </a:lnTo>
                    <a:lnTo>
                      <a:pt x="194" y="31723"/>
                    </a:lnTo>
                    <a:lnTo>
                      <a:pt x="214" y="31762"/>
                    </a:lnTo>
                    <a:lnTo>
                      <a:pt x="233" y="31820"/>
                    </a:lnTo>
                    <a:lnTo>
                      <a:pt x="175" y="32574"/>
                    </a:lnTo>
                    <a:lnTo>
                      <a:pt x="156" y="32941"/>
                    </a:lnTo>
                    <a:lnTo>
                      <a:pt x="136" y="33328"/>
                    </a:lnTo>
                    <a:lnTo>
                      <a:pt x="156" y="33695"/>
                    </a:lnTo>
                    <a:lnTo>
                      <a:pt x="194" y="34043"/>
                    </a:lnTo>
                    <a:lnTo>
                      <a:pt x="252" y="34410"/>
                    </a:lnTo>
                    <a:lnTo>
                      <a:pt x="368" y="34739"/>
                    </a:lnTo>
                    <a:lnTo>
                      <a:pt x="368" y="34777"/>
                    </a:lnTo>
                    <a:lnTo>
                      <a:pt x="272" y="34777"/>
                    </a:lnTo>
                    <a:lnTo>
                      <a:pt x="175" y="34816"/>
                    </a:lnTo>
                    <a:lnTo>
                      <a:pt x="136" y="34855"/>
                    </a:lnTo>
                    <a:lnTo>
                      <a:pt x="98" y="34893"/>
                    </a:lnTo>
                    <a:lnTo>
                      <a:pt x="78" y="34951"/>
                    </a:lnTo>
                    <a:lnTo>
                      <a:pt x="78" y="35009"/>
                    </a:lnTo>
                    <a:lnTo>
                      <a:pt x="78" y="35725"/>
                    </a:lnTo>
                    <a:lnTo>
                      <a:pt x="117" y="36440"/>
                    </a:lnTo>
                    <a:lnTo>
                      <a:pt x="175" y="37155"/>
                    </a:lnTo>
                    <a:lnTo>
                      <a:pt x="233" y="37851"/>
                    </a:lnTo>
                    <a:lnTo>
                      <a:pt x="233" y="38470"/>
                    </a:lnTo>
                    <a:lnTo>
                      <a:pt x="252" y="39069"/>
                    </a:lnTo>
                    <a:lnTo>
                      <a:pt x="252" y="39514"/>
                    </a:lnTo>
                    <a:lnTo>
                      <a:pt x="194" y="39533"/>
                    </a:lnTo>
                    <a:lnTo>
                      <a:pt x="136" y="39591"/>
                    </a:lnTo>
                    <a:lnTo>
                      <a:pt x="117" y="39649"/>
                    </a:lnTo>
                    <a:lnTo>
                      <a:pt x="98" y="39746"/>
                    </a:lnTo>
                    <a:lnTo>
                      <a:pt x="40" y="40499"/>
                    </a:lnTo>
                    <a:lnTo>
                      <a:pt x="40" y="41273"/>
                    </a:lnTo>
                    <a:lnTo>
                      <a:pt x="59" y="42046"/>
                    </a:lnTo>
                    <a:lnTo>
                      <a:pt x="98" y="42819"/>
                    </a:lnTo>
                    <a:lnTo>
                      <a:pt x="156" y="43573"/>
                    </a:lnTo>
                    <a:lnTo>
                      <a:pt x="233" y="44346"/>
                    </a:lnTo>
                    <a:lnTo>
                      <a:pt x="407" y="45874"/>
                    </a:lnTo>
                    <a:lnTo>
                      <a:pt x="407" y="46163"/>
                    </a:lnTo>
                    <a:lnTo>
                      <a:pt x="388" y="46434"/>
                    </a:lnTo>
                    <a:lnTo>
                      <a:pt x="426" y="47014"/>
                    </a:lnTo>
                    <a:lnTo>
                      <a:pt x="504" y="47594"/>
                    </a:lnTo>
                    <a:lnTo>
                      <a:pt x="620" y="48174"/>
                    </a:lnTo>
                    <a:lnTo>
                      <a:pt x="755" y="48735"/>
                    </a:lnTo>
                    <a:lnTo>
                      <a:pt x="929" y="49295"/>
                    </a:lnTo>
                    <a:lnTo>
                      <a:pt x="1122" y="49836"/>
                    </a:lnTo>
                    <a:lnTo>
                      <a:pt x="1354" y="50378"/>
                    </a:lnTo>
                    <a:lnTo>
                      <a:pt x="1431" y="50668"/>
                    </a:lnTo>
                    <a:lnTo>
                      <a:pt x="1528" y="50938"/>
                    </a:lnTo>
                    <a:lnTo>
                      <a:pt x="1644" y="51209"/>
                    </a:lnTo>
                    <a:lnTo>
                      <a:pt x="1779" y="51460"/>
                    </a:lnTo>
                    <a:lnTo>
                      <a:pt x="1799" y="51770"/>
                    </a:lnTo>
                    <a:lnTo>
                      <a:pt x="1818" y="51847"/>
                    </a:lnTo>
                    <a:lnTo>
                      <a:pt x="1837" y="51905"/>
                    </a:lnTo>
                    <a:lnTo>
                      <a:pt x="1876" y="51944"/>
                    </a:lnTo>
                    <a:lnTo>
                      <a:pt x="1934" y="51982"/>
                    </a:lnTo>
                    <a:lnTo>
                      <a:pt x="1992" y="52001"/>
                    </a:lnTo>
                    <a:lnTo>
                      <a:pt x="2050" y="52001"/>
                    </a:lnTo>
                    <a:lnTo>
                      <a:pt x="2166" y="51982"/>
                    </a:lnTo>
                    <a:lnTo>
                      <a:pt x="2185" y="52001"/>
                    </a:lnTo>
                    <a:lnTo>
                      <a:pt x="2205" y="52079"/>
                    </a:lnTo>
                    <a:lnTo>
                      <a:pt x="2263" y="52137"/>
                    </a:lnTo>
                    <a:lnTo>
                      <a:pt x="2205" y="52175"/>
                    </a:lnTo>
                    <a:lnTo>
                      <a:pt x="2147" y="52233"/>
                    </a:lnTo>
                    <a:lnTo>
                      <a:pt x="2108" y="52291"/>
                    </a:lnTo>
                    <a:lnTo>
                      <a:pt x="2069" y="52349"/>
                    </a:lnTo>
                    <a:lnTo>
                      <a:pt x="2069" y="52427"/>
                    </a:lnTo>
                    <a:lnTo>
                      <a:pt x="2069" y="52504"/>
                    </a:lnTo>
                    <a:lnTo>
                      <a:pt x="2108" y="52581"/>
                    </a:lnTo>
                    <a:lnTo>
                      <a:pt x="2185" y="52639"/>
                    </a:lnTo>
                    <a:lnTo>
                      <a:pt x="2224" y="52678"/>
                    </a:lnTo>
                    <a:lnTo>
                      <a:pt x="2282" y="52697"/>
                    </a:lnTo>
                    <a:lnTo>
                      <a:pt x="2398" y="52697"/>
                    </a:lnTo>
                    <a:lnTo>
                      <a:pt x="2495" y="52639"/>
                    </a:lnTo>
                    <a:lnTo>
                      <a:pt x="2572" y="52581"/>
                    </a:lnTo>
                    <a:lnTo>
                      <a:pt x="2630" y="52485"/>
                    </a:lnTo>
                    <a:lnTo>
                      <a:pt x="2630" y="52369"/>
                    </a:lnTo>
                    <a:lnTo>
                      <a:pt x="2630" y="52330"/>
                    </a:lnTo>
                    <a:lnTo>
                      <a:pt x="2611" y="52272"/>
                    </a:lnTo>
                    <a:lnTo>
                      <a:pt x="2572" y="52214"/>
                    </a:lnTo>
                    <a:lnTo>
                      <a:pt x="2514" y="52175"/>
                    </a:lnTo>
                    <a:lnTo>
                      <a:pt x="2611" y="52117"/>
                    </a:lnTo>
                    <a:lnTo>
                      <a:pt x="2688" y="52021"/>
                    </a:lnTo>
                    <a:lnTo>
                      <a:pt x="2707" y="51982"/>
                    </a:lnTo>
                    <a:lnTo>
                      <a:pt x="2727" y="51924"/>
                    </a:lnTo>
                    <a:lnTo>
                      <a:pt x="2727" y="51847"/>
                    </a:lnTo>
                    <a:lnTo>
                      <a:pt x="2707" y="51789"/>
                    </a:lnTo>
                    <a:lnTo>
                      <a:pt x="2572" y="51325"/>
                    </a:lnTo>
                    <a:lnTo>
                      <a:pt x="2456" y="50861"/>
                    </a:lnTo>
                    <a:lnTo>
                      <a:pt x="2243" y="49933"/>
                    </a:lnTo>
                    <a:lnTo>
                      <a:pt x="2166" y="49121"/>
                    </a:lnTo>
                    <a:lnTo>
                      <a:pt x="2089" y="48309"/>
                    </a:lnTo>
                    <a:lnTo>
                      <a:pt x="1876" y="46685"/>
                    </a:lnTo>
                    <a:lnTo>
                      <a:pt x="1857" y="45874"/>
                    </a:lnTo>
                    <a:lnTo>
                      <a:pt x="1799" y="45062"/>
                    </a:lnTo>
                    <a:lnTo>
                      <a:pt x="1741" y="44250"/>
                    </a:lnTo>
                    <a:lnTo>
                      <a:pt x="1663" y="43438"/>
                    </a:lnTo>
                    <a:lnTo>
                      <a:pt x="1683" y="42007"/>
                    </a:lnTo>
                    <a:lnTo>
                      <a:pt x="1760" y="40557"/>
                    </a:lnTo>
                    <a:lnTo>
                      <a:pt x="1779" y="39900"/>
                    </a:lnTo>
                    <a:lnTo>
                      <a:pt x="1779" y="39572"/>
                    </a:lnTo>
                    <a:lnTo>
                      <a:pt x="1760" y="39262"/>
                    </a:lnTo>
                    <a:lnTo>
                      <a:pt x="1741" y="38934"/>
                    </a:lnTo>
                    <a:lnTo>
                      <a:pt x="1683" y="38605"/>
                    </a:lnTo>
                    <a:lnTo>
                      <a:pt x="1625" y="38276"/>
                    </a:lnTo>
                    <a:lnTo>
                      <a:pt x="1567" y="37967"/>
                    </a:lnTo>
                    <a:lnTo>
                      <a:pt x="1547" y="37890"/>
                    </a:lnTo>
                    <a:lnTo>
                      <a:pt x="1547" y="37484"/>
                    </a:lnTo>
                    <a:lnTo>
                      <a:pt x="1586" y="36904"/>
                    </a:lnTo>
                    <a:lnTo>
                      <a:pt x="1586" y="36324"/>
                    </a:lnTo>
                    <a:lnTo>
                      <a:pt x="1586" y="35744"/>
                    </a:lnTo>
                    <a:lnTo>
                      <a:pt x="1567" y="35164"/>
                    </a:lnTo>
                    <a:lnTo>
                      <a:pt x="1586" y="34507"/>
                    </a:lnTo>
                    <a:lnTo>
                      <a:pt x="1605" y="33830"/>
                    </a:lnTo>
                    <a:lnTo>
                      <a:pt x="1605" y="32496"/>
                    </a:lnTo>
                    <a:lnTo>
                      <a:pt x="1663" y="31723"/>
                    </a:lnTo>
                    <a:lnTo>
                      <a:pt x="1702" y="30931"/>
                    </a:lnTo>
                    <a:lnTo>
                      <a:pt x="1721" y="30138"/>
                    </a:lnTo>
                    <a:lnTo>
                      <a:pt x="1721" y="29345"/>
                    </a:lnTo>
                    <a:lnTo>
                      <a:pt x="1721" y="27760"/>
                    </a:lnTo>
                    <a:lnTo>
                      <a:pt x="1721" y="26968"/>
                    </a:lnTo>
                    <a:lnTo>
                      <a:pt x="1741" y="26175"/>
                    </a:lnTo>
                    <a:lnTo>
                      <a:pt x="1721" y="26098"/>
                    </a:lnTo>
                    <a:lnTo>
                      <a:pt x="1702" y="26020"/>
                    </a:lnTo>
                    <a:lnTo>
                      <a:pt x="1644" y="25962"/>
                    </a:lnTo>
                    <a:lnTo>
                      <a:pt x="1586" y="25924"/>
                    </a:lnTo>
                    <a:lnTo>
                      <a:pt x="1663" y="24938"/>
                    </a:lnTo>
                    <a:lnTo>
                      <a:pt x="1721" y="23952"/>
                    </a:lnTo>
                    <a:lnTo>
                      <a:pt x="1760" y="22966"/>
                    </a:lnTo>
                    <a:lnTo>
                      <a:pt x="1760" y="22483"/>
                    </a:lnTo>
                    <a:lnTo>
                      <a:pt x="1760" y="21980"/>
                    </a:lnTo>
                    <a:lnTo>
                      <a:pt x="1741" y="21903"/>
                    </a:lnTo>
                    <a:lnTo>
                      <a:pt x="1702" y="21845"/>
                    </a:lnTo>
                    <a:lnTo>
                      <a:pt x="1663" y="21787"/>
                    </a:lnTo>
                    <a:lnTo>
                      <a:pt x="1605" y="21768"/>
                    </a:lnTo>
                    <a:lnTo>
                      <a:pt x="1605" y="21246"/>
                    </a:lnTo>
                    <a:lnTo>
                      <a:pt x="1644" y="20801"/>
                    </a:lnTo>
                    <a:lnTo>
                      <a:pt x="1644" y="20356"/>
                    </a:lnTo>
                    <a:lnTo>
                      <a:pt x="1625" y="19931"/>
                    </a:lnTo>
                    <a:lnTo>
                      <a:pt x="1567" y="19486"/>
                    </a:lnTo>
                    <a:lnTo>
                      <a:pt x="1663" y="19448"/>
                    </a:lnTo>
                    <a:lnTo>
                      <a:pt x="1760" y="19390"/>
                    </a:lnTo>
                    <a:lnTo>
                      <a:pt x="1799" y="19351"/>
                    </a:lnTo>
                    <a:lnTo>
                      <a:pt x="1818" y="19293"/>
                    </a:lnTo>
                    <a:lnTo>
                      <a:pt x="1837" y="19235"/>
                    </a:lnTo>
                    <a:lnTo>
                      <a:pt x="1837" y="19158"/>
                    </a:lnTo>
                    <a:lnTo>
                      <a:pt x="1818" y="18578"/>
                    </a:lnTo>
                    <a:lnTo>
                      <a:pt x="1837" y="18539"/>
                    </a:lnTo>
                    <a:lnTo>
                      <a:pt x="1837" y="18462"/>
                    </a:lnTo>
                    <a:lnTo>
                      <a:pt x="1876" y="17321"/>
                    </a:lnTo>
                    <a:lnTo>
                      <a:pt x="1895" y="16181"/>
                    </a:lnTo>
                    <a:lnTo>
                      <a:pt x="1934" y="15021"/>
                    </a:lnTo>
                    <a:lnTo>
                      <a:pt x="1953" y="14460"/>
                    </a:lnTo>
                    <a:lnTo>
                      <a:pt x="2011" y="13880"/>
                    </a:lnTo>
                    <a:lnTo>
                      <a:pt x="2011" y="13822"/>
                    </a:lnTo>
                    <a:lnTo>
                      <a:pt x="1992" y="13745"/>
                    </a:lnTo>
                    <a:lnTo>
                      <a:pt x="1973" y="13706"/>
                    </a:lnTo>
                    <a:lnTo>
                      <a:pt x="1934" y="13648"/>
                    </a:lnTo>
                    <a:lnTo>
                      <a:pt x="1992" y="12527"/>
                    </a:lnTo>
                    <a:lnTo>
                      <a:pt x="2031" y="11387"/>
                    </a:lnTo>
                    <a:lnTo>
                      <a:pt x="2050" y="9106"/>
                    </a:lnTo>
                    <a:lnTo>
                      <a:pt x="2031" y="8990"/>
                    </a:lnTo>
                    <a:lnTo>
                      <a:pt x="1973" y="8912"/>
                    </a:lnTo>
                    <a:lnTo>
                      <a:pt x="1992" y="7830"/>
                    </a:lnTo>
                    <a:lnTo>
                      <a:pt x="2011" y="6747"/>
                    </a:lnTo>
                    <a:lnTo>
                      <a:pt x="2011" y="5665"/>
                    </a:lnTo>
                    <a:lnTo>
                      <a:pt x="2011" y="4582"/>
                    </a:lnTo>
                    <a:lnTo>
                      <a:pt x="2011" y="4505"/>
                    </a:lnTo>
                    <a:lnTo>
                      <a:pt x="1973" y="4447"/>
                    </a:lnTo>
                    <a:lnTo>
                      <a:pt x="1953" y="4408"/>
                    </a:lnTo>
                    <a:lnTo>
                      <a:pt x="1915" y="4369"/>
                    </a:lnTo>
                    <a:lnTo>
                      <a:pt x="1818" y="4350"/>
                    </a:lnTo>
                    <a:lnTo>
                      <a:pt x="1702" y="4350"/>
                    </a:lnTo>
                    <a:lnTo>
                      <a:pt x="1741" y="3828"/>
                    </a:lnTo>
                    <a:lnTo>
                      <a:pt x="1741" y="3326"/>
                    </a:lnTo>
                    <a:lnTo>
                      <a:pt x="1721" y="2823"/>
                    </a:lnTo>
                    <a:lnTo>
                      <a:pt x="1683" y="2320"/>
                    </a:lnTo>
                    <a:lnTo>
                      <a:pt x="1683" y="2262"/>
                    </a:lnTo>
                    <a:lnTo>
                      <a:pt x="1663" y="2204"/>
                    </a:lnTo>
                    <a:lnTo>
                      <a:pt x="1605" y="2127"/>
                    </a:lnTo>
                    <a:lnTo>
                      <a:pt x="1567" y="1218"/>
                    </a:lnTo>
                    <a:lnTo>
                      <a:pt x="1567" y="774"/>
                    </a:lnTo>
                    <a:lnTo>
                      <a:pt x="1605" y="310"/>
                    </a:lnTo>
                    <a:lnTo>
                      <a:pt x="1605" y="252"/>
                    </a:lnTo>
                    <a:lnTo>
                      <a:pt x="1605" y="194"/>
                    </a:lnTo>
                    <a:lnTo>
                      <a:pt x="1586" y="136"/>
                    </a:lnTo>
                    <a:lnTo>
                      <a:pt x="1547" y="97"/>
                    </a:lnTo>
                    <a:lnTo>
                      <a:pt x="1451" y="20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rgbClr val="FF030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69"/>
              <p:cNvSpPr/>
              <p:nvPr/>
            </p:nvSpPr>
            <p:spPr>
              <a:xfrm>
                <a:off x="1222575" y="-157600"/>
                <a:ext cx="478475" cy="463500"/>
              </a:xfrm>
              <a:custGeom>
                <a:rect b="b" l="l" r="r" t="t"/>
                <a:pathLst>
                  <a:path extrusionOk="0" h="18540" w="19139">
                    <a:moveTo>
                      <a:pt x="9435" y="1"/>
                    </a:moveTo>
                    <a:lnTo>
                      <a:pt x="9106" y="39"/>
                    </a:lnTo>
                    <a:lnTo>
                      <a:pt x="8777" y="78"/>
                    </a:lnTo>
                    <a:lnTo>
                      <a:pt x="8429" y="117"/>
                    </a:lnTo>
                    <a:lnTo>
                      <a:pt x="8101" y="194"/>
                    </a:lnTo>
                    <a:lnTo>
                      <a:pt x="7772" y="271"/>
                    </a:lnTo>
                    <a:lnTo>
                      <a:pt x="7443" y="368"/>
                    </a:lnTo>
                    <a:lnTo>
                      <a:pt x="7134" y="465"/>
                    </a:lnTo>
                    <a:lnTo>
                      <a:pt x="6806" y="581"/>
                    </a:lnTo>
                    <a:lnTo>
                      <a:pt x="6496" y="716"/>
                    </a:lnTo>
                    <a:lnTo>
                      <a:pt x="6187" y="851"/>
                    </a:lnTo>
                    <a:lnTo>
                      <a:pt x="5878" y="1006"/>
                    </a:lnTo>
                    <a:lnTo>
                      <a:pt x="5568" y="1161"/>
                    </a:lnTo>
                    <a:lnTo>
                      <a:pt x="4988" y="1528"/>
                    </a:lnTo>
                    <a:lnTo>
                      <a:pt x="4428" y="1915"/>
                    </a:lnTo>
                    <a:lnTo>
                      <a:pt x="3887" y="2359"/>
                    </a:lnTo>
                    <a:lnTo>
                      <a:pt x="3365" y="2804"/>
                    </a:lnTo>
                    <a:lnTo>
                      <a:pt x="2901" y="3306"/>
                    </a:lnTo>
                    <a:lnTo>
                      <a:pt x="2282" y="3983"/>
                    </a:lnTo>
                    <a:lnTo>
                      <a:pt x="1953" y="4389"/>
                    </a:lnTo>
                    <a:lnTo>
                      <a:pt x="1644" y="4814"/>
                    </a:lnTo>
                    <a:lnTo>
                      <a:pt x="1335" y="5259"/>
                    </a:lnTo>
                    <a:lnTo>
                      <a:pt x="1045" y="5723"/>
                    </a:lnTo>
                    <a:lnTo>
                      <a:pt x="929" y="5955"/>
                    </a:lnTo>
                    <a:lnTo>
                      <a:pt x="832" y="6187"/>
                    </a:lnTo>
                    <a:lnTo>
                      <a:pt x="736" y="6438"/>
                    </a:lnTo>
                    <a:lnTo>
                      <a:pt x="658" y="6670"/>
                    </a:lnTo>
                    <a:lnTo>
                      <a:pt x="504" y="6767"/>
                    </a:lnTo>
                    <a:lnTo>
                      <a:pt x="368" y="6902"/>
                    </a:lnTo>
                    <a:lnTo>
                      <a:pt x="252" y="7076"/>
                    </a:lnTo>
                    <a:lnTo>
                      <a:pt x="175" y="7308"/>
                    </a:lnTo>
                    <a:lnTo>
                      <a:pt x="98" y="7598"/>
                    </a:lnTo>
                    <a:lnTo>
                      <a:pt x="40" y="7965"/>
                    </a:lnTo>
                    <a:lnTo>
                      <a:pt x="1" y="8333"/>
                    </a:lnTo>
                    <a:lnTo>
                      <a:pt x="1" y="8681"/>
                    </a:lnTo>
                    <a:lnTo>
                      <a:pt x="20" y="9009"/>
                    </a:lnTo>
                    <a:lnTo>
                      <a:pt x="78" y="9318"/>
                    </a:lnTo>
                    <a:lnTo>
                      <a:pt x="156" y="9647"/>
                    </a:lnTo>
                    <a:lnTo>
                      <a:pt x="272" y="9956"/>
                    </a:lnTo>
                    <a:lnTo>
                      <a:pt x="407" y="10246"/>
                    </a:lnTo>
                    <a:lnTo>
                      <a:pt x="426" y="10614"/>
                    </a:lnTo>
                    <a:lnTo>
                      <a:pt x="465" y="10962"/>
                    </a:lnTo>
                    <a:lnTo>
                      <a:pt x="523" y="11329"/>
                    </a:lnTo>
                    <a:lnTo>
                      <a:pt x="600" y="11677"/>
                    </a:lnTo>
                    <a:lnTo>
                      <a:pt x="697" y="12025"/>
                    </a:lnTo>
                    <a:lnTo>
                      <a:pt x="794" y="12373"/>
                    </a:lnTo>
                    <a:lnTo>
                      <a:pt x="929" y="12721"/>
                    </a:lnTo>
                    <a:lnTo>
                      <a:pt x="1064" y="13049"/>
                    </a:lnTo>
                    <a:lnTo>
                      <a:pt x="1219" y="13378"/>
                    </a:lnTo>
                    <a:lnTo>
                      <a:pt x="1373" y="13707"/>
                    </a:lnTo>
                    <a:lnTo>
                      <a:pt x="1567" y="14016"/>
                    </a:lnTo>
                    <a:lnTo>
                      <a:pt x="1760" y="14325"/>
                    </a:lnTo>
                    <a:lnTo>
                      <a:pt x="1953" y="14635"/>
                    </a:lnTo>
                    <a:lnTo>
                      <a:pt x="2185" y="14925"/>
                    </a:lnTo>
                    <a:lnTo>
                      <a:pt x="2417" y="15214"/>
                    </a:lnTo>
                    <a:lnTo>
                      <a:pt x="2649" y="15485"/>
                    </a:lnTo>
                    <a:lnTo>
                      <a:pt x="2901" y="15756"/>
                    </a:lnTo>
                    <a:lnTo>
                      <a:pt x="3171" y="16007"/>
                    </a:lnTo>
                    <a:lnTo>
                      <a:pt x="3442" y="16258"/>
                    </a:lnTo>
                    <a:lnTo>
                      <a:pt x="3732" y="16490"/>
                    </a:lnTo>
                    <a:lnTo>
                      <a:pt x="4022" y="16722"/>
                    </a:lnTo>
                    <a:lnTo>
                      <a:pt x="4331" y="16916"/>
                    </a:lnTo>
                    <a:lnTo>
                      <a:pt x="4640" y="17109"/>
                    </a:lnTo>
                    <a:lnTo>
                      <a:pt x="4969" y="17302"/>
                    </a:lnTo>
                    <a:lnTo>
                      <a:pt x="5298" y="17476"/>
                    </a:lnTo>
                    <a:lnTo>
                      <a:pt x="5646" y="17631"/>
                    </a:lnTo>
                    <a:lnTo>
                      <a:pt x="5994" y="17766"/>
                    </a:lnTo>
                    <a:lnTo>
                      <a:pt x="6342" y="17882"/>
                    </a:lnTo>
                    <a:lnTo>
                      <a:pt x="6690" y="17998"/>
                    </a:lnTo>
                    <a:lnTo>
                      <a:pt x="7057" y="18075"/>
                    </a:lnTo>
                    <a:lnTo>
                      <a:pt x="7424" y="18153"/>
                    </a:lnTo>
                    <a:lnTo>
                      <a:pt x="7811" y="18211"/>
                    </a:lnTo>
                    <a:lnTo>
                      <a:pt x="8043" y="18230"/>
                    </a:lnTo>
                    <a:lnTo>
                      <a:pt x="8275" y="18249"/>
                    </a:lnTo>
                    <a:lnTo>
                      <a:pt x="8758" y="18365"/>
                    </a:lnTo>
                    <a:lnTo>
                      <a:pt x="9222" y="18462"/>
                    </a:lnTo>
                    <a:lnTo>
                      <a:pt x="9705" y="18520"/>
                    </a:lnTo>
                    <a:lnTo>
                      <a:pt x="10188" y="18539"/>
                    </a:lnTo>
                    <a:lnTo>
                      <a:pt x="10672" y="18539"/>
                    </a:lnTo>
                    <a:lnTo>
                      <a:pt x="11155" y="18501"/>
                    </a:lnTo>
                    <a:lnTo>
                      <a:pt x="11638" y="18423"/>
                    </a:lnTo>
                    <a:lnTo>
                      <a:pt x="12102" y="18327"/>
                    </a:lnTo>
                    <a:lnTo>
                      <a:pt x="12586" y="18191"/>
                    </a:lnTo>
                    <a:lnTo>
                      <a:pt x="13049" y="18037"/>
                    </a:lnTo>
                    <a:lnTo>
                      <a:pt x="13494" y="17844"/>
                    </a:lnTo>
                    <a:lnTo>
                      <a:pt x="13939" y="17631"/>
                    </a:lnTo>
                    <a:lnTo>
                      <a:pt x="14383" y="17399"/>
                    </a:lnTo>
                    <a:lnTo>
                      <a:pt x="14809" y="17148"/>
                    </a:lnTo>
                    <a:lnTo>
                      <a:pt x="15234" y="16877"/>
                    </a:lnTo>
                    <a:lnTo>
                      <a:pt x="15620" y="16568"/>
                    </a:lnTo>
                    <a:lnTo>
                      <a:pt x="15833" y="16452"/>
                    </a:lnTo>
                    <a:lnTo>
                      <a:pt x="16026" y="16336"/>
                    </a:lnTo>
                    <a:lnTo>
                      <a:pt x="16394" y="16065"/>
                    </a:lnTo>
                    <a:lnTo>
                      <a:pt x="16722" y="15775"/>
                    </a:lnTo>
                    <a:lnTo>
                      <a:pt x="17032" y="15446"/>
                    </a:lnTo>
                    <a:lnTo>
                      <a:pt x="17322" y="15098"/>
                    </a:lnTo>
                    <a:lnTo>
                      <a:pt x="17554" y="14731"/>
                    </a:lnTo>
                    <a:lnTo>
                      <a:pt x="17786" y="14345"/>
                    </a:lnTo>
                    <a:lnTo>
                      <a:pt x="17979" y="13939"/>
                    </a:lnTo>
                    <a:lnTo>
                      <a:pt x="18230" y="13513"/>
                    </a:lnTo>
                    <a:lnTo>
                      <a:pt x="18424" y="13088"/>
                    </a:lnTo>
                    <a:lnTo>
                      <a:pt x="18617" y="12663"/>
                    </a:lnTo>
                    <a:lnTo>
                      <a:pt x="18791" y="12218"/>
                    </a:lnTo>
                    <a:lnTo>
                      <a:pt x="18907" y="11774"/>
                    </a:lnTo>
                    <a:lnTo>
                      <a:pt x="19023" y="11329"/>
                    </a:lnTo>
                    <a:lnTo>
                      <a:pt x="19100" y="10865"/>
                    </a:lnTo>
                    <a:lnTo>
                      <a:pt x="19139" y="10401"/>
                    </a:lnTo>
                    <a:lnTo>
                      <a:pt x="19139" y="10246"/>
                    </a:lnTo>
                    <a:lnTo>
                      <a:pt x="19139" y="10111"/>
                    </a:lnTo>
                    <a:lnTo>
                      <a:pt x="19100" y="9976"/>
                    </a:lnTo>
                    <a:lnTo>
                      <a:pt x="19042" y="9840"/>
                    </a:lnTo>
                    <a:lnTo>
                      <a:pt x="18984" y="8623"/>
                    </a:lnTo>
                    <a:lnTo>
                      <a:pt x="18945" y="8081"/>
                    </a:lnTo>
                    <a:lnTo>
                      <a:pt x="18868" y="7540"/>
                    </a:lnTo>
                    <a:lnTo>
                      <a:pt x="18771" y="7037"/>
                    </a:lnTo>
                    <a:lnTo>
                      <a:pt x="18694" y="6786"/>
                    </a:lnTo>
                    <a:lnTo>
                      <a:pt x="18617" y="6535"/>
                    </a:lnTo>
                    <a:lnTo>
                      <a:pt x="18520" y="6283"/>
                    </a:lnTo>
                    <a:lnTo>
                      <a:pt x="18424" y="6051"/>
                    </a:lnTo>
                    <a:lnTo>
                      <a:pt x="18308" y="5800"/>
                    </a:lnTo>
                    <a:lnTo>
                      <a:pt x="18172" y="5549"/>
                    </a:lnTo>
                    <a:lnTo>
                      <a:pt x="18153" y="5472"/>
                    </a:lnTo>
                    <a:lnTo>
                      <a:pt x="18172" y="5240"/>
                    </a:lnTo>
                    <a:lnTo>
                      <a:pt x="18153" y="5124"/>
                    </a:lnTo>
                    <a:lnTo>
                      <a:pt x="18134" y="5008"/>
                    </a:lnTo>
                    <a:lnTo>
                      <a:pt x="18095" y="4911"/>
                    </a:lnTo>
                    <a:lnTo>
                      <a:pt x="18056" y="4795"/>
                    </a:lnTo>
                    <a:lnTo>
                      <a:pt x="17998" y="4698"/>
                    </a:lnTo>
                    <a:lnTo>
                      <a:pt x="17921" y="4602"/>
                    </a:lnTo>
                    <a:lnTo>
                      <a:pt x="17728" y="4370"/>
                    </a:lnTo>
                    <a:lnTo>
                      <a:pt x="17496" y="4157"/>
                    </a:lnTo>
                    <a:lnTo>
                      <a:pt x="17264" y="3964"/>
                    </a:lnTo>
                    <a:lnTo>
                      <a:pt x="17032" y="3770"/>
                    </a:lnTo>
                    <a:lnTo>
                      <a:pt x="16742" y="3364"/>
                    </a:lnTo>
                    <a:lnTo>
                      <a:pt x="16432" y="2997"/>
                    </a:lnTo>
                    <a:lnTo>
                      <a:pt x="16084" y="2649"/>
                    </a:lnTo>
                    <a:lnTo>
                      <a:pt x="15736" y="2321"/>
                    </a:lnTo>
                    <a:lnTo>
                      <a:pt x="15350" y="2031"/>
                    </a:lnTo>
                    <a:lnTo>
                      <a:pt x="14944" y="1760"/>
                    </a:lnTo>
                    <a:lnTo>
                      <a:pt x="14499" y="1547"/>
                    </a:lnTo>
                    <a:lnTo>
                      <a:pt x="14035" y="1354"/>
                    </a:lnTo>
                    <a:lnTo>
                      <a:pt x="13436" y="987"/>
                    </a:lnTo>
                    <a:lnTo>
                      <a:pt x="13127" y="832"/>
                    </a:lnTo>
                    <a:lnTo>
                      <a:pt x="12817" y="677"/>
                    </a:lnTo>
                    <a:lnTo>
                      <a:pt x="12470" y="523"/>
                    </a:lnTo>
                    <a:lnTo>
                      <a:pt x="12141" y="407"/>
                    </a:lnTo>
                    <a:lnTo>
                      <a:pt x="11812" y="291"/>
                    </a:lnTo>
                    <a:lnTo>
                      <a:pt x="11464" y="194"/>
                    </a:lnTo>
                    <a:lnTo>
                      <a:pt x="11136" y="136"/>
                    </a:lnTo>
                    <a:lnTo>
                      <a:pt x="10788" y="78"/>
                    </a:lnTo>
                    <a:lnTo>
                      <a:pt x="10459" y="39"/>
                    </a:lnTo>
                    <a:lnTo>
                      <a:pt x="10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69"/>
              <p:cNvSpPr/>
              <p:nvPr/>
            </p:nvSpPr>
            <p:spPr>
              <a:xfrm>
                <a:off x="962100" y="-1415575"/>
                <a:ext cx="267750" cy="903275"/>
              </a:xfrm>
              <a:custGeom>
                <a:rect b="b" l="l" r="r" t="t"/>
                <a:pathLst>
                  <a:path extrusionOk="0" h="36131" w="10710">
                    <a:moveTo>
                      <a:pt x="6515" y="1"/>
                    </a:moveTo>
                    <a:lnTo>
                      <a:pt x="5819" y="20"/>
                    </a:lnTo>
                    <a:lnTo>
                      <a:pt x="5452" y="59"/>
                    </a:lnTo>
                    <a:lnTo>
                      <a:pt x="5065" y="117"/>
                    </a:lnTo>
                    <a:lnTo>
                      <a:pt x="4698" y="194"/>
                    </a:lnTo>
                    <a:lnTo>
                      <a:pt x="4524" y="252"/>
                    </a:lnTo>
                    <a:lnTo>
                      <a:pt x="4369" y="329"/>
                    </a:lnTo>
                    <a:lnTo>
                      <a:pt x="4215" y="407"/>
                    </a:lnTo>
                    <a:lnTo>
                      <a:pt x="4060" y="503"/>
                    </a:lnTo>
                    <a:lnTo>
                      <a:pt x="3925" y="619"/>
                    </a:lnTo>
                    <a:lnTo>
                      <a:pt x="3809" y="755"/>
                    </a:lnTo>
                    <a:lnTo>
                      <a:pt x="3751" y="851"/>
                    </a:lnTo>
                    <a:lnTo>
                      <a:pt x="3673" y="948"/>
                    </a:lnTo>
                    <a:lnTo>
                      <a:pt x="3577" y="1180"/>
                    </a:lnTo>
                    <a:lnTo>
                      <a:pt x="3519" y="1412"/>
                    </a:lnTo>
                    <a:lnTo>
                      <a:pt x="3461" y="1663"/>
                    </a:lnTo>
                    <a:lnTo>
                      <a:pt x="3306" y="2552"/>
                    </a:lnTo>
                    <a:lnTo>
                      <a:pt x="3151" y="3461"/>
                    </a:lnTo>
                    <a:lnTo>
                      <a:pt x="2997" y="4563"/>
                    </a:lnTo>
                    <a:lnTo>
                      <a:pt x="2842" y="5684"/>
                    </a:lnTo>
                    <a:lnTo>
                      <a:pt x="2707" y="6805"/>
                    </a:lnTo>
                    <a:lnTo>
                      <a:pt x="2572" y="7927"/>
                    </a:lnTo>
                    <a:lnTo>
                      <a:pt x="2243" y="10169"/>
                    </a:lnTo>
                    <a:lnTo>
                      <a:pt x="1895" y="12411"/>
                    </a:lnTo>
                    <a:lnTo>
                      <a:pt x="1547" y="14634"/>
                    </a:lnTo>
                    <a:lnTo>
                      <a:pt x="1392" y="15756"/>
                    </a:lnTo>
                    <a:lnTo>
                      <a:pt x="1238" y="16877"/>
                    </a:lnTo>
                    <a:lnTo>
                      <a:pt x="1122" y="17959"/>
                    </a:lnTo>
                    <a:lnTo>
                      <a:pt x="1006" y="19023"/>
                    </a:lnTo>
                    <a:lnTo>
                      <a:pt x="909" y="20086"/>
                    </a:lnTo>
                    <a:lnTo>
                      <a:pt x="832" y="21168"/>
                    </a:lnTo>
                    <a:lnTo>
                      <a:pt x="716" y="23314"/>
                    </a:lnTo>
                    <a:lnTo>
                      <a:pt x="638" y="25460"/>
                    </a:lnTo>
                    <a:lnTo>
                      <a:pt x="561" y="27915"/>
                    </a:lnTo>
                    <a:lnTo>
                      <a:pt x="503" y="29152"/>
                    </a:lnTo>
                    <a:lnTo>
                      <a:pt x="445" y="30389"/>
                    </a:lnTo>
                    <a:lnTo>
                      <a:pt x="368" y="31607"/>
                    </a:lnTo>
                    <a:lnTo>
                      <a:pt x="271" y="32844"/>
                    </a:lnTo>
                    <a:lnTo>
                      <a:pt x="155" y="34062"/>
                    </a:lnTo>
                    <a:lnTo>
                      <a:pt x="1" y="35280"/>
                    </a:lnTo>
                    <a:lnTo>
                      <a:pt x="1" y="35357"/>
                    </a:lnTo>
                    <a:lnTo>
                      <a:pt x="1" y="35415"/>
                    </a:lnTo>
                    <a:lnTo>
                      <a:pt x="20" y="35454"/>
                    </a:lnTo>
                    <a:lnTo>
                      <a:pt x="59" y="35512"/>
                    </a:lnTo>
                    <a:lnTo>
                      <a:pt x="136" y="35570"/>
                    </a:lnTo>
                    <a:lnTo>
                      <a:pt x="252" y="35589"/>
                    </a:lnTo>
                    <a:lnTo>
                      <a:pt x="348" y="35589"/>
                    </a:lnTo>
                    <a:lnTo>
                      <a:pt x="445" y="35551"/>
                    </a:lnTo>
                    <a:lnTo>
                      <a:pt x="503" y="35512"/>
                    </a:lnTo>
                    <a:lnTo>
                      <a:pt x="522" y="35473"/>
                    </a:lnTo>
                    <a:lnTo>
                      <a:pt x="561" y="35415"/>
                    </a:lnTo>
                    <a:lnTo>
                      <a:pt x="580" y="35357"/>
                    </a:lnTo>
                    <a:lnTo>
                      <a:pt x="696" y="34333"/>
                    </a:lnTo>
                    <a:lnTo>
                      <a:pt x="812" y="33328"/>
                    </a:lnTo>
                    <a:lnTo>
                      <a:pt x="890" y="32303"/>
                    </a:lnTo>
                    <a:lnTo>
                      <a:pt x="967" y="31279"/>
                    </a:lnTo>
                    <a:lnTo>
                      <a:pt x="1083" y="29249"/>
                    </a:lnTo>
                    <a:lnTo>
                      <a:pt x="1160" y="27200"/>
                    </a:lnTo>
                    <a:lnTo>
                      <a:pt x="1218" y="25170"/>
                    </a:lnTo>
                    <a:lnTo>
                      <a:pt x="1296" y="23121"/>
                    </a:lnTo>
                    <a:lnTo>
                      <a:pt x="1412" y="21072"/>
                    </a:lnTo>
                    <a:lnTo>
                      <a:pt x="1489" y="20067"/>
                    </a:lnTo>
                    <a:lnTo>
                      <a:pt x="1566" y="19042"/>
                    </a:lnTo>
                    <a:lnTo>
                      <a:pt x="1682" y="17979"/>
                    </a:lnTo>
                    <a:lnTo>
                      <a:pt x="1818" y="16935"/>
                    </a:lnTo>
                    <a:lnTo>
                      <a:pt x="1953" y="15872"/>
                    </a:lnTo>
                    <a:lnTo>
                      <a:pt x="2108" y="14828"/>
                    </a:lnTo>
                    <a:lnTo>
                      <a:pt x="2417" y="12721"/>
                    </a:lnTo>
                    <a:lnTo>
                      <a:pt x="2746" y="10614"/>
                    </a:lnTo>
                    <a:lnTo>
                      <a:pt x="3055" y="8545"/>
                    </a:lnTo>
                    <a:lnTo>
                      <a:pt x="3345" y="6496"/>
                    </a:lnTo>
                    <a:lnTo>
                      <a:pt x="3615" y="4428"/>
                    </a:lnTo>
                    <a:lnTo>
                      <a:pt x="3925" y="2359"/>
                    </a:lnTo>
                    <a:lnTo>
                      <a:pt x="3983" y="2031"/>
                    </a:lnTo>
                    <a:lnTo>
                      <a:pt x="4041" y="1663"/>
                    </a:lnTo>
                    <a:lnTo>
                      <a:pt x="4079" y="1489"/>
                    </a:lnTo>
                    <a:lnTo>
                      <a:pt x="4137" y="1335"/>
                    </a:lnTo>
                    <a:lnTo>
                      <a:pt x="4215" y="1180"/>
                    </a:lnTo>
                    <a:lnTo>
                      <a:pt x="4311" y="1045"/>
                    </a:lnTo>
                    <a:lnTo>
                      <a:pt x="4389" y="987"/>
                    </a:lnTo>
                    <a:lnTo>
                      <a:pt x="4485" y="929"/>
                    </a:lnTo>
                    <a:lnTo>
                      <a:pt x="4679" y="813"/>
                    </a:lnTo>
                    <a:lnTo>
                      <a:pt x="4891" y="735"/>
                    </a:lnTo>
                    <a:lnTo>
                      <a:pt x="5123" y="697"/>
                    </a:lnTo>
                    <a:lnTo>
                      <a:pt x="5355" y="658"/>
                    </a:lnTo>
                    <a:lnTo>
                      <a:pt x="5587" y="619"/>
                    </a:lnTo>
                    <a:lnTo>
                      <a:pt x="6012" y="600"/>
                    </a:lnTo>
                    <a:lnTo>
                      <a:pt x="6554" y="581"/>
                    </a:lnTo>
                    <a:lnTo>
                      <a:pt x="7095" y="561"/>
                    </a:lnTo>
                    <a:lnTo>
                      <a:pt x="7656" y="581"/>
                    </a:lnTo>
                    <a:lnTo>
                      <a:pt x="8197" y="619"/>
                    </a:lnTo>
                    <a:lnTo>
                      <a:pt x="8757" y="658"/>
                    </a:lnTo>
                    <a:lnTo>
                      <a:pt x="9299" y="735"/>
                    </a:lnTo>
                    <a:lnTo>
                      <a:pt x="9840" y="813"/>
                    </a:lnTo>
                    <a:lnTo>
                      <a:pt x="10075" y="863"/>
                    </a:lnTo>
                    <a:lnTo>
                      <a:pt x="9956" y="1431"/>
                    </a:lnTo>
                    <a:lnTo>
                      <a:pt x="9801" y="2282"/>
                    </a:lnTo>
                    <a:lnTo>
                      <a:pt x="9531" y="3944"/>
                    </a:lnTo>
                    <a:lnTo>
                      <a:pt x="9299" y="5626"/>
                    </a:lnTo>
                    <a:lnTo>
                      <a:pt x="9105" y="7327"/>
                    </a:lnTo>
                    <a:lnTo>
                      <a:pt x="8931" y="9009"/>
                    </a:lnTo>
                    <a:lnTo>
                      <a:pt x="8777" y="10691"/>
                    </a:lnTo>
                    <a:lnTo>
                      <a:pt x="8468" y="14074"/>
                    </a:lnTo>
                    <a:lnTo>
                      <a:pt x="8313" y="15794"/>
                    </a:lnTo>
                    <a:lnTo>
                      <a:pt x="8139" y="17495"/>
                    </a:lnTo>
                    <a:lnTo>
                      <a:pt x="7965" y="19197"/>
                    </a:lnTo>
                    <a:lnTo>
                      <a:pt x="7810" y="20898"/>
                    </a:lnTo>
                    <a:lnTo>
                      <a:pt x="7540" y="24493"/>
                    </a:lnTo>
                    <a:lnTo>
                      <a:pt x="7404" y="26272"/>
                    </a:lnTo>
                    <a:lnTo>
                      <a:pt x="7250" y="28070"/>
                    </a:lnTo>
                    <a:lnTo>
                      <a:pt x="7095" y="30003"/>
                    </a:lnTo>
                    <a:lnTo>
                      <a:pt x="6940" y="31936"/>
                    </a:lnTo>
                    <a:lnTo>
                      <a:pt x="6670" y="35821"/>
                    </a:lnTo>
                    <a:lnTo>
                      <a:pt x="6670" y="35879"/>
                    </a:lnTo>
                    <a:lnTo>
                      <a:pt x="6689" y="35937"/>
                    </a:lnTo>
                    <a:lnTo>
                      <a:pt x="6708" y="35995"/>
                    </a:lnTo>
                    <a:lnTo>
                      <a:pt x="6747" y="36034"/>
                    </a:lnTo>
                    <a:lnTo>
                      <a:pt x="6844" y="36092"/>
                    </a:lnTo>
                    <a:lnTo>
                      <a:pt x="6940" y="36131"/>
                    </a:lnTo>
                    <a:lnTo>
                      <a:pt x="7037" y="36131"/>
                    </a:lnTo>
                    <a:lnTo>
                      <a:pt x="7134" y="36073"/>
                    </a:lnTo>
                    <a:lnTo>
                      <a:pt x="7172" y="36053"/>
                    </a:lnTo>
                    <a:lnTo>
                      <a:pt x="7211" y="35995"/>
                    </a:lnTo>
                    <a:lnTo>
                      <a:pt x="7230" y="35937"/>
                    </a:lnTo>
                    <a:lnTo>
                      <a:pt x="7250" y="35879"/>
                    </a:lnTo>
                    <a:lnTo>
                      <a:pt x="7482" y="32419"/>
                    </a:lnTo>
                    <a:lnTo>
                      <a:pt x="7752" y="28978"/>
                    </a:lnTo>
                    <a:lnTo>
                      <a:pt x="8023" y="25518"/>
                    </a:lnTo>
                    <a:lnTo>
                      <a:pt x="8294" y="22058"/>
                    </a:lnTo>
                    <a:lnTo>
                      <a:pt x="8603" y="18617"/>
                    </a:lnTo>
                    <a:lnTo>
                      <a:pt x="8912" y="15156"/>
                    </a:lnTo>
                    <a:lnTo>
                      <a:pt x="9241" y="11715"/>
                    </a:lnTo>
                    <a:lnTo>
                      <a:pt x="9589" y="8255"/>
                    </a:lnTo>
                    <a:lnTo>
                      <a:pt x="9801" y="6361"/>
                    </a:lnTo>
                    <a:lnTo>
                      <a:pt x="10053" y="4447"/>
                    </a:lnTo>
                    <a:lnTo>
                      <a:pt x="10188" y="3500"/>
                    </a:lnTo>
                    <a:lnTo>
                      <a:pt x="10343" y="2552"/>
                    </a:lnTo>
                    <a:lnTo>
                      <a:pt x="10517" y="1605"/>
                    </a:lnTo>
                    <a:lnTo>
                      <a:pt x="10691" y="677"/>
                    </a:lnTo>
                    <a:lnTo>
                      <a:pt x="10710" y="619"/>
                    </a:lnTo>
                    <a:lnTo>
                      <a:pt x="10691" y="561"/>
                    </a:lnTo>
                    <a:lnTo>
                      <a:pt x="10671" y="503"/>
                    </a:lnTo>
                    <a:lnTo>
                      <a:pt x="10633" y="465"/>
                    </a:lnTo>
                    <a:lnTo>
                      <a:pt x="10555" y="387"/>
                    </a:lnTo>
                    <a:lnTo>
                      <a:pt x="10439" y="349"/>
                    </a:lnTo>
                    <a:lnTo>
                      <a:pt x="9956" y="252"/>
                    </a:lnTo>
                    <a:lnTo>
                      <a:pt x="9473" y="175"/>
                    </a:lnTo>
                    <a:lnTo>
                      <a:pt x="8989" y="117"/>
                    </a:lnTo>
                    <a:lnTo>
                      <a:pt x="8487" y="59"/>
                    </a:lnTo>
                    <a:lnTo>
                      <a:pt x="8004" y="39"/>
                    </a:lnTo>
                    <a:lnTo>
                      <a:pt x="7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69"/>
              <p:cNvSpPr/>
              <p:nvPr/>
            </p:nvSpPr>
            <p:spPr>
              <a:xfrm>
                <a:off x="1059250" y="-1386100"/>
                <a:ext cx="167700" cy="131000"/>
              </a:xfrm>
              <a:custGeom>
                <a:rect b="b" l="l" r="r" t="t"/>
                <a:pathLst>
                  <a:path extrusionOk="0" h="5240" w="6708">
                    <a:moveTo>
                      <a:pt x="271" y="1"/>
                    </a:moveTo>
                    <a:lnTo>
                      <a:pt x="155" y="20"/>
                    </a:lnTo>
                    <a:lnTo>
                      <a:pt x="77" y="78"/>
                    </a:lnTo>
                    <a:lnTo>
                      <a:pt x="19" y="156"/>
                    </a:lnTo>
                    <a:lnTo>
                      <a:pt x="0" y="214"/>
                    </a:lnTo>
                    <a:lnTo>
                      <a:pt x="0" y="272"/>
                    </a:lnTo>
                    <a:lnTo>
                      <a:pt x="0" y="330"/>
                    </a:lnTo>
                    <a:lnTo>
                      <a:pt x="19" y="388"/>
                    </a:lnTo>
                    <a:lnTo>
                      <a:pt x="329" y="987"/>
                    </a:lnTo>
                    <a:lnTo>
                      <a:pt x="599" y="1605"/>
                    </a:lnTo>
                    <a:lnTo>
                      <a:pt x="1121" y="2843"/>
                    </a:lnTo>
                    <a:lnTo>
                      <a:pt x="1392" y="3442"/>
                    </a:lnTo>
                    <a:lnTo>
                      <a:pt x="1547" y="3751"/>
                    </a:lnTo>
                    <a:lnTo>
                      <a:pt x="1701" y="4041"/>
                    </a:lnTo>
                    <a:lnTo>
                      <a:pt x="1875" y="4331"/>
                    </a:lnTo>
                    <a:lnTo>
                      <a:pt x="2049" y="4602"/>
                    </a:lnTo>
                    <a:lnTo>
                      <a:pt x="2242" y="4872"/>
                    </a:lnTo>
                    <a:lnTo>
                      <a:pt x="2474" y="5124"/>
                    </a:lnTo>
                    <a:lnTo>
                      <a:pt x="2513" y="5182"/>
                    </a:lnTo>
                    <a:lnTo>
                      <a:pt x="2571" y="5220"/>
                    </a:lnTo>
                    <a:lnTo>
                      <a:pt x="2629" y="5240"/>
                    </a:lnTo>
                    <a:lnTo>
                      <a:pt x="2764" y="5240"/>
                    </a:lnTo>
                    <a:lnTo>
                      <a:pt x="2822" y="5220"/>
                    </a:lnTo>
                    <a:lnTo>
                      <a:pt x="2880" y="5182"/>
                    </a:lnTo>
                    <a:lnTo>
                      <a:pt x="2919" y="5124"/>
                    </a:lnTo>
                    <a:lnTo>
                      <a:pt x="3886" y="4003"/>
                    </a:lnTo>
                    <a:lnTo>
                      <a:pt x="4814" y="2862"/>
                    </a:lnTo>
                    <a:lnTo>
                      <a:pt x="5741" y="1721"/>
                    </a:lnTo>
                    <a:lnTo>
                      <a:pt x="6650" y="562"/>
                    </a:lnTo>
                    <a:lnTo>
                      <a:pt x="6669" y="504"/>
                    </a:lnTo>
                    <a:lnTo>
                      <a:pt x="6689" y="446"/>
                    </a:lnTo>
                    <a:lnTo>
                      <a:pt x="6708" y="388"/>
                    </a:lnTo>
                    <a:lnTo>
                      <a:pt x="6689" y="330"/>
                    </a:lnTo>
                    <a:lnTo>
                      <a:pt x="6650" y="233"/>
                    </a:lnTo>
                    <a:lnTo>
                      <a:pt x="6573" y="156"/>
                    </a:lnTo>
                    <a:lnTo>
                      <a:pt x="6476" y="117"/>
                    </a:lnTo>
                    <a:lnTo>
                      <a:pt x="6379" y="98"/>
                    </a:lnTo>
                    <a:lnTo>
                      <a:pt x="6321" y="117"/>
                    </a:lnTo>
                    <a:lnTo>
                      <a:pt x="6283" y="136"/>
                    </a:lnTo>
                    <a:lnTo>
                      <a:pt x="6225" y="156"/>
                    </a:lnTo>
                    <a:lnTo>
                      <a:pt x="6186" y="214"/>
                    </a:lnTo>
                    <a:lnTo>
                      <a:pt x="5277" y="1373"/>
                    </a:lnTo>
                    <a:lnTo>
                      <a:pt x="4350" y="2533"/>
                    </a:lnTo>
                    <a:lnTo>
                      <a:pt x="3422" y="3655"/>
                    </a:lnTo>
                    <a:lnTo>
                      <a:pt x="2697" y="4512"/>
                    </a:lnTo>
                    <a:lnTo>
                      <a:pt x="2697" y="4512"/>
                    </a:lnTo>
                    <a:lnTo>
                      <a:pt x="2513" y="4254"/>
                    </a:lnTo>
                    <a:lnTo>
                      <a:pt x="2339" y="3983"/>
                    </a:lnTo>
                    <a:lnTo>
                      <a:pt x="2184" y="3713"/>
                    </a:lnTo>
                    <a:lnTo>
                      <a:pt x="1875" y="3133"/>
                    </a:lnTo>
                    <a:lnTo>
                      <a:pt x="1605" y="2553"/>
                    </a:lnTo>
                    <a:lnTo>
                      <a:pt x="1102" y="1335"/>
                    </a:lnTo>
                    <a:lnTo>
                      <a:pt x="851" y="736"/>
                    </a:lnTo>
                    <a:lnTo>
                      <a:pt x="561" y="156"/>
                    </a:lnTo>
                    <a:lnTo>
                      <a:pt x="522" y="98"/>
                    </a:lnTo>
                    <a:lnTo>
                      <a:pt x="483" y="59"/>
                    </a:lnTo>
                    <a:lnTo>
                      <a:pt x="425" y="20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69"/>
              <p:cNvSpPr/>
              <p:nvPr/>
            </p:nvSpPr>
            <p:spPr>
              <a:xfrm>
                <a:off x="1032650" y="-1271550"/>
                <a:ext cx="102975" cy="756350"/>
              </a:xfrm>
              <a:custGeom>
                <a:rect b="b" l="l" r="r" t="t"/>
                <a:pathLst>
                  <a:path extrusionOk="0" h="30254" w="4119">
                    <a:moveTo>
                      <a:pt x="3693" y="0"/>
                    </a:moveTo>
                    <a:lnTo>
                      <a:pt x="3654" y="39"/>
                    </a:lnTo>
                    <a:lnTo>
                      <a:pt x="3616" y="78"/>
                    </a:lnTo>
                    <a:lnTo>
                      <a:pt x="3577" y="116"/>
                    </a:lnTo>
                    <a:lnTo>
                      <a:pt x="3558" y="174"/>
                    </a:lnTo>
                    <a:lnTo>
                      <a:pt x="3403" y="735"/>
                    </a:lnTo>
                    <a:lnTo>
                      <a:pt x="3268" y="1315"/>
                    </a:lnTo>
                    <a:lnTo>
                      <a:pt x="3152" y="1876"/>
                    </a:lnTo>
                    <a:lnTo>
                      <a:pt x="3036" y="2456"/>
                    </a:lnTo>
                    <a:lnTo>
                      <a:pt x="2843" y="3615"/>
                    </a:lnTo>
                    <a:lnTo>
                      <a:pt x="2649" y="4756"/>
                    </a:lnTo>
                    <a:lnTo>
                      <a:pt x="2379" y="6515"/>
                    </a:lnTo>
                    <a:lnTo>
                      <a:pt x="2127" y="8274"/>
                    </a:lnTo>
                    <a:lnTo>
                      <a:pt x="1895" y="10033"/>
                    </a:lnTo>
                    <a:lnTo>
                      <a:pt x="1663" y="11792"/>
                    </a:lnTo>
                    <a:lnTo>
                      <a:pt x="1238" y="15369"/>
                    </a:lnTo>
                    <a:lnTo>
                      <a:pt x="832" y="18945"/>
                    </a:lnTo>
                    <a:lnTo>
                      <a:pt x="639" y="20743"/>
                    </a:lnTo>
                    <a:lnTo>
                      <a:pt x="465" y="22521"/>
                    </a:lnTo>
                    <a:lnTo>
                      <a:pt x="310" y="24319"/>
                    </a:lnTo>
                    <a:lnTo>
                      <a:pt x="175" y="26117"/>
                    </a:lnTo>
                    <a:lnTo>
                      <a:pt x="78" y="27373"/>
                    </a:lnTo>
                    <a:lnTo>
                      <a:pt x="20" y="28630"/>
                    </a:lnTo>
                    <a:lnTo>
                      <a:pt x="1" y="29326"/>
                    </a:lnTo>
                    <a:lnTo>
                      <a:pt x="1" y="29674"/>
                    </a:lnTo>
                    <a:lnTo>
                      <a:pt x="40" y="30022"/>
                    </a:lnTo>
                    <a:lnTo>
                      <a:pt x="59" y="30080"/>
                    </a:lnTo>
                    <a:lnTo>
                      <a:pt x="78" y="30138"/>
                    </a:lnTo>
                    <a:lnTo>
                      <a:pt x="117" y="30176"/>
                    </a:lnTo>
                    <a:lnTo>
                      <a:pt x="175" y="30215"/>
                    </a:lnTo>
                    <a:lnTo>
                      <a:pt x="271" y="30254"/>
                    </a:lnTo>
                    <a:lnTo>
                      <a:pt x="368" y="30254"/>
                    </a:lnTo>
                    <a:lnTo>
                      <a:pt x="484" y="30215"/>
                    </a:lnTo>
                    <a:lnTo>
                      <a:pt x="561" y="30157"/>
                    </a:lnTo>
                    <a:lnTo>
                      <a:pt x="581" y="30099"/>
                    </a:lnTo>
                    <a:lnTo>
                      <a:pt x="600" y="30060"/>
                    </a:lnTo>
                    <a:lnTo>
                      <a:pt x="619" y="30002"/>
                    </a:lnTo>
                    <a:lnTo>
                      <a:pt x="619" y="29925"/>
                    </a:lnTo>
                    <a:lnTo>
                      <a:pt x="561" y="29539"/>
                    </a:lnTo>
                    <a:lnTo>
                      <a:pt x="542" y="29152"/>
                    </a:lnTo>
                    <a:lnTo>
                      <a:pt x="542" y="28727"/>
                    </a:lnTo>
                    <a:lnTo>
                      <a:pt x="561" y="28321"/>
                    </a:lnTo>
                    <a:lnTo>
                      <a:pt x="639" y="27509"/>
                    </a:lnTo>
                    <a:lnTo>
                      <a:pt x="716" y="26716"/>
                    </a:lnTo>
                    <a:lnTo>
                      <a:pt x="832" y="25150"/>
                    </a:lnTo>
                    <a:lnTo>
                      <a:pt x="967" y="23584"/>
                    </a:lnTo>
                    <a:lnTo>
                      <a:pt x="1257" y="20453"/>
                    </a:lnTo>
                    <a:lnTo>
                      <a:pt x="1644" y="16761"/>
                    </a:lnTo>
                    <a:lnTo>
                      <a:pt x="2069" y="13068"/>
                    </a:lnTo>
                    <a:lnTo>
                      <a:pt x="2301" y="11232"/>
                    </a:lnTo>
                    <a:lnTo>
                      <a:pt x="2553" y="9395"/>
                    </a:lnTo>
                    <a:lnTo>
                      <a:pt x="2804" y="7559"/>
                    </a:lnTo>
                    <a:lnTo>
                      <a:pt x="3074" y="5722"/>
                    </a:lnTo>
                    <a:lnTo>
                      <a:pt x="3287" y="4389"/>
                    </a:lnTo>
                    <a:lnTo>
                      <a:pt x="3500" y="3035"/>
                    </a:lnTo>
                    <a:lnTo>
                      <a:pt x="3635" y="2359"/>
                    </a:lnTo>
                    <a:lnTo>
                      <a:pt x="3770" y="1702"/>
                    </a:lnTo>
                    <a:lnTo>
                      <a:pt x="3925" y="1044"/>
                    </a:lnTo>
                    <a:lnTo>
                      <a:pt x="4099" y="387"/>
                    </a:lnTo>
                    <a:lnTo>
                      <a:pt x="4118" y="329"/>
                    </a:lnTo>
                    <a:lnTo>
                      <a:pt x="4099" y="271"/>
                    </a:lnTo>
                    <a:lnTo>
                      <a:pt x="4099" y="213"/>
                    </a:lnTo>
                    <a:lnTo>
                      <a:pt x="4080" y="155"/>
                    </a:lnTo>
                    <a:lnTo>
                      <a:pt x="4002" y="78"/>
                    </a:lnTo>
                    <a:lnTo>
                      <a:pt x="3906" y="20"/>
                    </a:lnTo>
                    <a:lnTo>
                      <a:pt x="38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69"/>
              <p:cNvSpPr/>
              <p:nvPr/>
            </p:nvSpPr>
            <p:spPr>
              <a:xfrm>
                <a:off x="1162175" y="-1586650"/>
                <a:ext cx="213150" cy="1081125"/>
              </a:xfrm>
              <a:custGeom>
                <a:rect b="b" l="l" r="r" t="t"/>
                <a:pathLst>
                  <a:path extrusionOk="0" h="43245" w="8526">
                    <a:moveTo>
                      <a:pt x="2804" y="1"/>
                    </a:moveTo>
                    <a:lnTo>
                      <a:pt x="2533" y="20"/>
                    </a:lnTo>
                    <a:lnTo>
                      <a:pt x="2262" y="59"/>
                    </a:lnTo>
                    <a:lnTo>
                      <a:pt x="2011" y="117"/>
                    </a:lnTo>
                    <a:lnTo>
                      <a:pt x="1760" y="213"/>
                    </a:lnTo>
                    <a:lnTo>
                      <a:pt x="1528" y="329"/>
                    </a:lnTo>
                    <a:lnTo>
                      <a:pt x="1296" y="503"/>
                    </a:lnTo>
                    <a:lnTo>
                      <a:pt x="1102" y="696"/>
                    </a:lnTo>
                    <a:lnTo>
                      <a:pt x="909" y="948"/>
                    </a:lnTo>
                    <a:lnTo>
                      <a:pt x="735" y="1218"/>
                    </a:lnTo>
                    <a:lnTo>
                      <a:pt x="581" y="1566"/>
                    </a:lnTo>
                    <a:lnTo>
                      <a:pt x="445" y="1895"/>
                    </a:lnTo>
                    <a:lnTo>
                      <a:pt x="349" y="2243"/>
                    </a:lnTo>
                    <a:lnTo>
                      <a:pt x="252" y="2610"/>
                    </a:lnTo>
                    <a:lnTo>
                      <a:pt x="194" y="2958"/>
                    </a:lnTo>
                    <a:lnTo>
                      <a:pt x="155" y="3325"/>
                    </a:lnTo>
                    <a:lnTo>
                      <a:pt x="117" y="3693"/>
                    </a:lnTo>
                    <a:lnTo>
                      <a:pt x="78" y="4060"/>
                    </a:lnTo>
                    <a:lnTo>
                      <a:pt x="59" y="4814"/>
                    </a:lnTo>
                    <a:lnTo>
                      <a:pt x="59" y="5549"/>
                    </a:lnTo>
                    <a:lnTo>
                      <a:pt x="39" y="6283"/>
                    </a:lnTo>
                    <a:lnTo>
                      <a:pt x="1" y="7018"/>
                    </a:lnTo>
                    <a:lnTo>
                      <a:pt x="1" y="7076"/>
                    </a:lnTo>
                    <a:lnTo>
                      <a:pt x="20" y="7134"/>
                    </a:lnTo>
                    <a:lnTo>
                      <a:pt x="39" y="7192"/>
                    </a:lnTo>
                    <a:lnTo>
                      <a:pt x="78" y="7230"/>
                    </a:lnTo>
                    <a:lnTo>
                      <a:pt x="155" y="7288"/>
                    </a:lnTo>
                    <a:lnTo>
                      <a:pt x="271" y="7327"/>
                    </a:lnTo>
                    <a:lnTo>
                      <a:pt x="368" y="7327"/>
                    </a:lnTo>
                    <a:lnTo>
                      <a:pt x="465" y="7269"/>
                    </a:lnTo>
                    <a:lnTo>
                      <a:pt x="503" y="7250"/>
                    </a:lnTo>
                    <a:lnTo>
                      <a:pt x="542" y="7192"/>
                    </a:lnTo>
                    <a:lnTo>
                      <a:pt x="561" y="7134"/>
                    </a:lnTo>
                    <a:lnTo>
                      <a:pt x="581" y="7076"/>
                    </a:lnTo>
                    <a:lnTo>
                      <a:pt x="619" y="6457"/>
                    </a:lnTo>
                    <a:lnTo>
                      <a:pt x="619" y="5839"/>
                    </a:lnTo>
                    <a:lnTo>
                      <a:pt x="639" y="4582"/>
                    </a:lnTo>
                    <a:lnTo>
                      <a:pt x="677" y="3944"/>
                    </a:lnTo>
                    <a:lnTo>
                      <a:pt x="735" y="3325"/>
                    </a:lnTo>
                    <a:lnTo>
                      <a:pt x="793" y="3016"/>
                    </a:lnTo>
                    <a:lnTo>
                      <a:pt x="851" y="2707"/>
                    </a:lnTo>
                    <a:lnTo>
                      <a:pt x="909" y="2417"/>
                    </a:lnTo>
                    <a:lnTo>
                      <a:pt x="1006" y="2108"/>
                    </a:lnTo>
                    <a:lnTo>
                      <a:pt x="1102" y="1818"/>
                    </a:lnTo>
                    <a:lnTo>
                      <a:pt x="1238" y="1547"/>
                    </a:lnTo>
                    <a:lnTo>
                      <a:pt x="1373" y="1296"/>
                    </a:lnTo>
                    <a:lnTo>
                      <a:pt x="1566" y="1064"/>
                    </a:lnTo>
                    <a:lnTo>
                      <a:pt x="1663" y="967"/>
                    </a:lnTo>
                    <a:lnTo>
                      <a:pt x="1760" y="870"/>
                    </a:lnTo>
                    <a:lnTo>
                      <a:pt x="1876" y="793"/>
                    </a:lnTo>
                    <a:lnTo>
                      <a:pt x="2011" y="716"/>
                    </a:lnTo>
                    <a:lnTo>
                      <a:pt x="2127" y="658"/>
                    </a:lnTo>
                    <a:lnTo>
                      <a:pt x="2282" y="600"/>
                    </a:lnTo>
                    <a:lnTo>
                      <a:pt x="2436" y="561"/>
                    </a:lnTo>
                    <a:lnTo>
                      <a:pt x="2591" y="542"/>
                    </a:lnTo>
                    <a:lnTo>
                      <a:pt x="2862" y="522"/>
                    </a:lnTo>
                    <a:lnTo>
                      <a:pt x="3132" y="542"/>
                    </a:lnTo>
                    <a:lnTo>
                      <a:pt x="3403" y="561"/>
                    </a:lnTo>
                    <a:lnTo>
                      <a:pt x="3673" y="600"/>
                    </a:lnTo>
                    <a:lnTo>
                      <a:pt x="4215" y="696"/>
                    </a:lnTo>
                    <a:lnTo>
                      <a:pt x="4756" y="812"/>
                    </a:lnTo>
                    <a:lnTo>
                      <a:pt x="6534" y="1141"/>
                    </a:lnTo>
                    <a:lnTo>
                      <a:pt x="6921" y="1199"/>
                    </a:lnTo>
                    <a:lnTo>
                      <a:pt x="7134" y="1238"/>
                    </a:lnTo>
                    <a:lnTo>
                      <a:pt x="7366" y="1296"/>
                    </a:lnTo>
                    <a:lnTo>
                      <a:pt x="7559" y="1373"/>
                    </a:lnTo>
                    <a:lnTo>
                      <a:pt x="7733" y="1470"/>
                    </a:lnTo>
                    <a:lnTo>
                      <a:pt x="7810" y="1528"/>
                    </a:lnTo>
                    <a:lnTo>
                      <a:pt x="7868" y="1586"/>
                    </a:lnTo>
                    <a:lnTo>
                      <a:pt x="7907" y="1644"/>
                    </a:lnTo>
                    <a:lnTo>
                      <a:pt x="7926" y="1740"/>
                    </a:lnTo>
                    <a:lnTo>
                      <a:pt x="7965" y="1953"/>
                    </a:lnTo>
                    <a:lnTo>
                      <a:pt x="7965" y="2185"/>
                    </a:lnTo>
                    <a:lnTo>
                      <a:pt x="7926" y="2417"/>
                    </a:lnTo>
                    <a:lnTo>
                      <a:pt x="7907" y="2649"/>
                    </a:lnTo>
                    <a:lnTo>
                      <a:pt x="7791" y="3132"/>
                    </a:lnTo>
                    <a:lnTo>
                      <a:pt x="7694" y="3557"/>
                    </a:lnTo>
                    <a:lnTo>
                      <a:pt x="7598" y="4060"/>
                    </a:lnTo>
                    <a:lnTo>
                      <a:pt x="7520" y="4543"/>
                    </a:lnTo>
                    <a:lnTo>
                      <a:pt x="7462" y="5027"/>
                    </a:lnTo>
                    <a:lnTo>
                      <a:pt x="7404" y="5510"/>
                    </a:lnTo>
                    <a:lnTo>
                      <a:pt x="7153" y="8680"/>
                    </a:lnTo>
                    <a:lnTo>
                      <a:pt x="6902" y="11851"/>
                    </a:lnTo>
                    <a:lnTo>
                      <a:pt x="6650" y="15002"/>
                    </a:lnTo>
                    <a:lnTo>
                      <a:pt x="6380" y="18172"/>
                    </a:lnTo>
                    <a:lnTo>
                      <a:pt x="6109" y="21149"/>
                    </a:lnTo>
                    <a:lnTo>
                      <a:pt x="5819" y="24126"/>
                    </a:lnTo>
                    <a:lnTo>
                      <a:pt x="5201" y="30061"/>
                    </a:lnTo>
                    <a:lnTo>
                      <a:pt x="5046" y="31665"/>
                    </a:lnTo>
                    <a:lnTo>
                      <a:pt x="4911" y="33289"/>
                    </a:lnTo>
                    <a:lnTo>
                      <a:pt x="4795" y="34913"/>
                    </a:lnTo>
                    <a:lnTo>
                      <a:pt x="4698" y="36517"/>
                    </a:lnTo>
                    <a:lnTo>
                      <a:pt x="4659" y="38141"/>
                    </a:lnTo>
                    <a:lnTo>
                      <a:pt x="4659" y="38953"/>
                    </a:lnTo>
                    <a:lnTo>
                      <a:pt x="4659" y="39765"/>
                    </a:lnTo>
                    <a:lnTo>
                      <a:pt x="4679" y="40577"/>
                    </a:lnTo>
                    <a:lnTo>
                      <a:pt x="4698" y="41389"/>
                    </a:lnTo>
                    <a:lnTo>
                      <a:pt x="4756" y="42200"/>
                    </a:lnTo>
                    <a:lnTo>
                      <a:pt x="4814" y="43012"/>
                    </a:lnTo>
                    <a:lnTo>
                      <a:pt x="4814" y="43070"/>
                    </a:lnTo>
                    <a:lnTo>
                      <a:pt x="4853" y="43128"/>
                    </a:lnTo>
                    <a:lnTo>
                      <a:pt x="4872" y="43167"/>
                    </a:lnTo>
                    <a:lnTo>
                      <a:pt x="4911" y="43206"/>
                    </a:lnTo>
                    <a:lnTo>
                      <a:pt x="5007" y="43244"/>
                    </a:lnTo>
                    <a:lnTo>
                      <a:pt x="5123" y="43244"/>
                    </a:lnTo>
                    <a:lnTo>
                      <a:pt x="5220" y="43206"/>
                    </a:lnTo>
                    <a:lnTo>
                      <a:pt x="5317" y="43148"/>
                    </a:lnTo>
                    <a:lnTo>
                      <a:pt x="5336" y="43109"/>
                    </a:lnTo>
                    <a:lnTo>
                      <a:pt x="5375" y="43051"/>
                    </a:lnTo>
                    <a:lnTo>
                      <a:pt x="5375" y="42993"/>
                    </a:lnTo>
                    <a:lnTo>
                      <a:pt x="5375" y="42935"/>
                    </a:lnTo>
                    <a:lnTo>
                      <a:pt x="5317" y="42143"/>
                    </a:lnTo>
                    <a:lnTo>
                      <a:pt x="5278" y="41350"/>
                    </a:lnTo>
                    <a:lnTo>
                      <a:pt x="5259" y="40557"/>
                    </a:lnTo>
                    <a:lnTo>
                      <a:pt x="5239" y="39765"/>
                    </a:lnTo>
                    <a:lnTo>
                      <a:pt x="5239" y="38199"/>
                    </a:lnTo>
                    <a:lnTo>
                      <a:pt x="5278" y="36614"/>
                    </a:lnTo>
                    <a:lnTo>
                      <a:pt x="5355" y="35048"/>
                    </a:lnTo>
                    <a:lnTo>
                      <a:pt x="5471" y="33463"/>
                    </a:lnTo>
                    <a:lnTo>
                      <a:pt x="5607" y="31897"/>
                    </a:lnTo>
                    <a:lnTo>
                      <a:pt x="5761" y="30331"/>
                    </a:lnTo>
                    <a:lnTo>
                      <a:pt x="6399" y="23952"/>
                    </a:lnTo>
                    <a:lnTo>
                      <a:pt x="6728" y="20762"/>
                    </a:lnTo>
                    <a:lnTo>
                      <a:pt x="7018" y="17573"/>
                    </a:lnTo>
                    <a:lnTo>
                      <a:pt x="7288" y="14151"/>
                    </a:lnTo>
                    <a:lnTo>
                      <a:pt x="7540" y="10749"/>
                    </a:lnTo>
                    <a:lnTo>
                      <a:pt x="7656" y="9028"/>
                    </a:lnTo>
                    <a:lnTo>
                      <a:pt x="7733" y="8178"/>
                    </a:lnTo>
                    <a:lnTo>
                      <a:pt x="7810" y="7327"/>
                    </a:lnTo>
                    <a:lnTo>
                      <a:pt x="7868" y="6592"/>
                    </a:lnTo>
                    <a:lnTo>
                      <a:pt x="7926" y="5858"/>
                    </a:lnTo>
                    <a:lnTo>
                      <a:pt x="7984" y="5123"/>
                    </a:lnTo>
                    <a:lnTo>
                      <a:pt x="8042" y="4756"/>
                    </a:lnTo>
                    <a:lnTo>
                      <a:pt x="8100" y="4408"/>
                    </a:lnTo>
                    <a:lnTo>
                      <a:pt x="8294" y="3480"/>
                    </a:lnTo>
                    <a:lnTo>
                      <a:pt x="8390" y="3016"/>
                    </a:lnTo>
                    <a:lnTo>
                      <a:pt x="8468" y="2552"/>
                    </a:lnTo>
                    <a:lnTo>
                      <a:pt x="8506" y="2185"/>
                    </a:lnTo>
                    <a:lnTo>
                      <a:pt x="8526" y="1992"/>
                    </a:lnTo>
                    <a:lnTo>
                      <a:pt x="8526" y="1798"/>
                    </a:lnTo>
                    <a:lnTo>
                      <a:pt x="8506" y="1605"/>
                    </a:lnTo>
                    <a:lnTo>
                      <a:pt x="8468" y="1431"/>
                    </a:lnTo>
                    <a:lnTo>
                      <a:pt x="8390" y="1276"/>
                    </a:lnTo>
                    <a:lnTo>
                      <a:pt x="8352" y="1199"/>
                    </a:lnTo>
                    <a:lnTo>
                      <a:pt x="8274" y="1141"/>
                    </a:lnTo>
                    <a:lnTo>
                      <a:pt x="8120" y="1006"/>
                    </a:lnTo>
                    <a:lnTo>
                      <a:pt x="7946" y="909"/>
                    </a:lnTo>
                    <a:lnTo>
                      <a:pt x="7752" y="832"/>
                    </a:lnTo>
                    <a:lnTo>
                      <a:pt x="7559" y="774"/>
                    </a:lnTo>
                    <a:lnTo>
                      <a:pt x="7134" y="677"/>
                    </a:lnTo>
                    <a:lnTo>
                      <a:pt x="6747" y="600"/>
                    </a:lnTo>
                    <a:lnTo>
                      <a:pt x="5781" y="406"/>
                    </a:lnTo>
                    <a:lnTo>
                      <a:pt x="4814" y="232"/>
                    </a:lnTo>
                    <a:lnTo>
                      <a:pt x="4253" y="136"/>
                    </a:lnTo>
                    <a:lnTo>
                      <a:pt x="3673" y="39"/>
                    </a:lnTo>
                    <a:lnTo>
                      <a:pt x="3384" y="20"/>
                    </a:lnTo>
                    <a:lnTo>
                      <a:pt x="309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69"/>
              <p:cNvSpPr/>
              <p:nvPr/>
            </p:nvSpPr>
            <p:spPr>
              <a:xfrm>
                <a:off x="1191650" y="-1567800"/>
                <a:ext cx="169650" cy="124225"/>
              </a:xfrm>
              <a:custGeom>
                <a:rect b="b" l="l" r="r" t="t"/>
                <a:pathLst>
                  <a:path extrusionOk="0" h="4969" w="6786">
                    <a:moveTo>
                      <a:pt x="271" y="0"/>
                    </a:moveTo>
                    <a:lnTo>
                      <a:pt x="175" y="20"/>
                    </a:lnTo>
                    <a:lnTo>
                      <a:pt x="78" y="78"/>
                    </a:lnTo>
                    <a:lnTo>
                      <a:pt x="20" y="155"/>
                    </a:lnTo>
                    <a:lnTo>
                      <a:pt x="1" y="213"/>
                    </a:lnTo>
                    <a:lnTo>
                      <a:pt x="1" y="252"/>
                    </a:lnTo>
                    <a:lnTo>
                      <a:pt x="20" y="310"/>
                    </a:lnTo>
                    <a:lnTo>
                      <a:pt x="39" y="368"/>
                    </a:lnTo>
                    <a:lnTo>
                      <a:pt x="658" y="1508"/>
                    </a:lnTo>
                    <a:lnTo>
                      <a:pt x="1315" y="2649"/>
                    </a:lnTo>
                    <a:lnTo>
                      <a:pt x="1992" y="3751"/>
                    </a:lnTo>
                    <a:lnTo>
                      <a:pt x="2688" y="4853"/>
                    </a:lnTo>
                    <a:lnTo>
                      <a:pt x="2746" y="4911"/>
                    </a:lnTo>
                    <a:lnTo>
                      <a:pt x="2842" y="4949"/>
                    </a:lnTo>
                    <a:lnTo>
                      <a:pt x="2939" y="4969"/>
                    </a:lnTo>
                    <a:lnTo>
                      <a:pt x="3036" y="4949"/>
                    </a:lnTo>
                    <a:lnTo>
                      <a:pt x="3326" y="4756"/>
                    </a:lnTo>
                    <a:lnTo>
                      <a:pt x="3596" y="4563"/>
                    </a:lnTo>
                    <a:lnTo>
                      <a:pt x="3867" y="4331"/>
                    </a:lnTo>
                    <a:lnTo>
                      <a:pt x="4118" y="4099"/>
                    </a:lnTo>
                    <a:lnTo>
                      <a:pt x="4350" y="3847"/>
                    </a:lnTo>
                    <a:lnTo>
                      <a:pt x="4582" y="3577"/>
                    </a:lnTo>
                    <a:lnTo>
                      <a:pt x="5027" y="3035"/>
                    </a:lnTo>
                    <a:lnTo>
                      <a:pt x="5394" y="2533"/>
                    </a:lnTo>
                    <a:lnTo>
                      <a:pt x="5781" y="2011"/>
                    </a:lnTo>
                    <a:lnTo>
                      <a:pt x="5993" y="1760"/>
                    </a:lnTo>
                    <a:lnTo>
                      <a:pt x="6206" y="1528"/>
                    </a:lnTo>
                    <a:lnTo>
                      <a:pt x="6438" y="1296"/>
                    </a:lnTo>
                    <a:lnTo>
                      <a:pt x="6670" y="1083"/>
                    </a:lnTo>
                    <a:lnTo>
                      <a:pt x="6709" y="1044"/>
                    </a:lnTo>
                    <a:lnTo>
                      <a:pt x="6747" y="1006"/>
                    </a:lnTo>
                    <a:lnTo>
                      <a:pt x="6767" y="948"/>
                    </a:lnTo>
                    <a:lnTo>
                      <a:pt x="6786" y="890"/>
                    </a:lnTo>
                    <a:lnTo>
                      <a:pt x="6767" y="793"/>
                    </a:lnTo>
                    <a:lnTo>
                      <a:pt x="6709" y="696"/>
                    </a:lnTo>
                    <a:lnTo>
                      <a:pt x="6631" y="619"/>
                    </a:lnTo>
                    <a:lnTo>
                      <a:pt x="6535" y="580"/>
                    </a:lnTo>
                    <a:lnTo>
                      <a:pt x="6419" y="580"/>
                    </a:lnTo>
                    <a:lnTo>
                      <a:pt x="6380" y="600"/>
                    </a:lnTo>
                    <a:lnTo>
                      <a:pt x="6322" y="638"/>
                    </a:lnTo>
                    <a:lnTo>
                      <a:pt x="6071" y="851"/>
                    </a:lnTo>
                    <a:lnTo>
                      <a:pt x="5839" y="1064"/>
                    </a:lnTo>
                    <a:lnTo>
                      <a:pt x="5626" y="1315"/>
                    </a:lnTo>
                    <a:lnTo>
                      <a:pt x="5413" y="1547"/>
                    </a:lnTo>
                    <a:lnTo>
                      <a:pt x="5027" y="2069"/>
                    </a:lnTo>
                    <a:lnTo>
                      <a:pt x="4640" y="2610"/>
                    </a:lnTo>
                    <a:lnTo>
                      <a:pt x="4234" y="3113"/>
                    </a:lnTo>
                    <a:lnTo>
                      <a:pt x="4041" y="3364"/>
                    </a:lnTo>
                    <a:lnTo>
                      <a:pt x="3809" y="3615"/>
                    </a:lnTo>
                    <a:lnTo>
                      <a:pt x="3577" y="3828"/>
                    </a:lnTo>
                    <a:lnTo>
                      <a:pt x="3345" y="4041"/>
                    </a:lnTo>
                    <a:lnTo>
                      <a:pt x="3074" y="4234"/>
                    </a:lnTo>
                    <a:lnTo>
                      <a:pt x="3004" y="4279"/>
                    </a:lnTo>
                    <a:lnTo>
                      <a:pt x="3004" y="4279"/>
                    </a:lnTo>
                    <a:lnTo>
                      <a:pt x="2456" y="3441"/>
                    </a:lnTo>
                    <a:lnTo>
                      <a:pt x="1818" y="2359"/>
                    </a:lnTo>
                    <a:lnTo>
                      <a:pt x="1180" y="1257"/>
                    </a:lnTo>
                    <a:lnTo>
                      <a:pt x="581" y="155"/>
                    </a:lnTo>
                    <a:lnTo>
                      <a:pt x="542" y="97"/>
                    </a:lnTo>
                    <a:lnTo>
                      <a:pt x="484" y="58"/>
                    </a:lnTo>
                    <a:lnTo>
                      <a:pt x="445" y="20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69"/>
              <p:cNvSpPr/>
              <p:nvPr/>
            </p:nvSpPr>
            <p:spPr>
              <a:xfrm>
                <a:off x="1203250" y="-1464375"/>
                <a:ext cx="69625" cy="953525"/>
              </a:xfrm>
              <a:custGeom>
                <a:rect b="b" l="l" r="r" t="t"/>
                <a:pathLst>
                  <a:path extrusionOk="0" h="38141" w="2785">
                    <a:moveTo>
                      <a:pt x="2494" y="0"/>
                    </a:moveTo>
                    <a:lnTo>
                      <a:pt x="2398" y="39"/>
                    </a:lnTo>
                    <a:lnTo>
                      <a:pt x="2301" y="97"/>
                    </a:lnTo>
                    <a:lnTo>
                      <a:pt x="2243" y="194"/>
                    </a:lnTo>
                    <a:lnTo>
                      <a:pt x="2224" y="252"/>
                    </a:lnTo>
                    <a:lnTo>
                      <a:pt x="2204" y="329"/>
                    </a:lnTo>
                    <a:lnTo>
                      <a:pt x="2204" y="1740"/>
                    </a:lnTo>
                    <a:lnTo>
                      <a:pt x="2185" y="3171"/>
                    </a:lnTo>
                    <a:lnTo>
                      <a:pt x="2069" y="6012"/>
                    </a:lnTo>
                    <a:lnTo>
                      <a:pt x="1857" y="10381"/>
                    </a:lnTo>
                    <a:lnTo>
                      <a:pt x="1605" y="14750"/>
                    </a:lnTo>
                    <a:lnTo>
                      <a:pt x="1354" y="19235"/>
                    </a:lnTo>
                    <a:lnTo>
                      <a:pt x="1064" y="23700"/>
                    </a:lnTo>
                    <a:lnTo>
                      <a:pt x="755" y="28185"/>
                    </a:lnTo>
                    <a:lnTo>
                      <a:pt x="445" y="32670"/>
                    </a:lnTo>
                    <a:lnTo>
                      <a:pt x="252" y="35260"/>
                    </a:lnTo>
                    <a:lnTo>
                      <a:pt x="136" y="36556"/>
                    </a:lnTo>
                    <a:lnTo>
                      <a:pt x="1" y="37831"/>
                    </a:lnTo>
                    <a:lnTo>
                      <a:pt x="1" y="37909"/>
                    </a:lnTo>
                    <a:lnTo>
                      <a:pt x="20" y="37967"/>
                    </a:lnTo>
                    <a:lnTo>
                      <a:pt x="39" y="38005"/>
                    </a:lnTo>
                    <a:lnTo>
                      <a:pt x="59" y="38063"/>
                    </a:lnTo>
                    <a:lnTo>
                      <a:pt x="155" y="38121"/>
                    </a:lnTo>
                    <a:lnTo>
                      <a:pt x="252" y="38141"/>
                    </a:lnTo>
                    <a:lnTo>
                      <a:pt x="368" y="38141"/>
                    </a:lnTo>
                    <a:lnTo>
                      <a:pt x="465" y="38102"/>
                    </a:lnTo>
                    <a:lnTo>
                      <a:pt x="503" y="38063"/>
                    </a:lnTo>
                    <a:lnTo>
                      <a:pt x="542" y="38025"/>
                    </a:lnTo>
                    <a:lnTo>
                      <a:pt x="561" y="37967"/>
                    </a:lnTo>
                    <a:lnTo>
                      <a:pt x="581" y="37909"/>
                    </a:lnTo>
                    <a:lnTo>
                      <a:pt x="697" y="36807"/>
                    </a:lnTo>
                    <a:lnTo>
                      <a:pt x="793" y="35724"/>
                    </a:lnTo>
                    <a:lnTo>
                      <a:pt x="948" y="33521"/>
                    </a:lnTo>
                    <a:lnTo>
                      <a:pt x="1257" y="29480"/>
                    </a:lnTo>
                    <a:lnTo>
                      <a:pt x="1528" y="25421"/>
                    </a:lnTo>
                    <a:lnTo>
                      <a:pt x="1818" y="20781"/>
                    </a:lnTo>
                    <a:lnTo>
                      <a:pt x="2108" y="16142"/>
                    </a:lnTo>
                    <a:lnTo>
                      <a:pt x="2378" y="11502"/>
                    </a:lnTo>
                    <a:lnTo>
                      <a:pt x="2591" y="6863"/>
                    </a:lnTo>
                    <a:lnTo>
                      <a:pt x="2668" y="5220"/>
                    </a:lnTo>
                    <a:lnTo>
                      <a:pt x="2746" y="3557"/>
                    </a:lnTo>
                    <a:lnTo>
                      <a:pt x="2784" y="1895"/>
                    </a:lnTo>
                    <a:lnTo>
                      <a:pt x="2784" y="1064"/>
                    </a:lnTo>
                    <a:lnTo>
                      <a:pt x="2784" y="252"/>
                    </a:lnTo>
                    <a:lnTo>
                      <a:pt x="2784" y="174"/>
                    </a:lnTo>
                    <a:lnTo>
                      <a:pt x="2765" y="116"/>
                    </a:lnTo>
                    <a:lnTo>
                      <a:pt x="2726" y="78"/>
                    </a:lnTo>
                    <a:lnTo>
                      <a:pt x="2688" y="39"/>
                    </a:lnTo>
                    <a:lnTo>
                      <a:pt x="25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69"/>
              <p:cNvSpPr/>
              <p:nvPr/>
            </p:nvSpPr>
            <p:spPr>
              <a:xfrm>
                <a:off x="866900" y="-1663500"/>
                <a:ext cx="242625" cy="1134775"/>
              </a:xfrm>
              <a:custGeom>
                <a:rect b="b" l="l" r="r" t="t"/>
                <a:pathLst>
                  <a:path extrusionOk="0" h="45391" w="9705">
                    <a:moveTo>
                      <a:pt x="3963" y="1"/>
                    </a:moveTo>
                    <a:lnTo>
                      <a:pt x="3751" y="20"/>
                    </a:lnTo>
                    <a:lnTo>
                      <a:pt x="3557" y="40"/>
                    </a:lnTo>
                    <a:lnTo>
                      <a:pt x="3383" y="98"/>
                    </a:lnTo>
                    <a:lnTo>
                      <a:pt x="3209" y="156"/>
                    </a:lnTo>
                    <a:lnTo>
                      <a:pt x="3035" y="233"/>
                    </a:lnTo>
                    <a:lnTo>
                      <a:pt x="2900" y="329"/>
                    </a:lnTo>
                    <a:lnTo>
                      <a:pt x="2765" y="465"/>
                    </a:lnTo>
                    <a:lnTo>
                      <a:pt x="2687" y="600"/>
                    </a:lnTo>
                    <a:lnTo>
                      <a:pt x="2591" y="735"/>
                    </a:lnTo>
                    <a:lnTo>
                      <a:pt x="2533" y="890"/>
                    </a:lnTo>
                    <a:lnTo>
                      <a:pt x="2475" y="1064"/>
                    </a:lnTo>
                    <a:lnTo>
                      <a:pt x="2397" y="1393"/>
                    </a:lnTo>
                    <a:lnTo>
                      <a:pt x="2339" y="1721"/>
                    </a:lnTo>
                    <a:lnTo>
                      <a:pt x="2281" y="2224"/>
                    </a:lnTo>
                    <a:lnTo>
                      <a:pt x="2223" y="2727"/>
                    </a:lnTo>
                    <a:lnTo>
                      <a:pt x="2204" y="3229"/>
                    </a:lnTo>
                    <a:lnTo>
                      <a:pt x="2185" y="3732"/>
                    </a:lnTo>
                    <a:lnTo>
                      <a:pt x="2069" y="6032"/>
                    </a:lnTo>
                    <a:lnTo>
                      <a:pt x="1933" y="8352"/>
                    </a:lnTo>
                    <a:lnTo>
                      <a:pt x="1199" y="19699"/>
                    </a:lnTo>
                    <a:lnTo>
                      <a:pt x="870" y="25383"/>
                    </a:lnTo>
                    <a:lnTo>
                      <a:pt x="561" y="31066"/>
                    </a:lnTo>
                    <a:lnTo>
                      <a:pt x="387" y="34565"/>
                    </a:lnTo>
                    <a:lnTo>
                      <a:pt x="232" y="38083"/>
                    </a:lnTo>
                    <a:lnTo>
                      <a:pt x="116" y="41582"/>
                    </a:lnTo>
                    <a:lnTo>
                      <a:pt x="0" y="45081"/>
                    </a:lnTo>
                    <a:lnTo>
                      <a:pt x="0" y="45159"/>
                    </a:lnTo>
                    <a:lnTo>
                      <a:pt x="20" y="45217"/>
                    </a:lnTo>
                    <a:lnTo>
                      <a:pt x="39" y="45255"/>
                    </a:lnTo>
                    <a:lnTo>
                      <a:pt x="78" y="45313"/>
                    </a:lnTo>
                    <a:lnTo>
                      <a:pt x="174" y="45371"/>
                    </a:lnTo>
                    <a:lnTo>
                      <a:pt x="271" y="45390"/>
                    </a:lnTo>
                    <a:lnTo>
                      <a:pt x="387" y="45390"/>
                    </a:lnTo>
                    <a:lnTo>
                      <a:pt x="484" y="45352"/>
                    </a:lnTo>
                    <a:lnTo>
                      <a:pt x="503" y="45313"/>
                    </a:lnTo>
                    <a:lnTo>
                      <a:pt x="542" y="45274"/>
                    </a:lnTo>
                    <a:lnTo>
                      <a:pt x="561" y="45217"/>
                    </a:lnTo>
                    <a:lnTo>
                      <a:pt x="561" y="45159"/>
                    </a:lnTo>
                    <a:lnTo>
                      <a:pt x="658" y="42297"/>
                    </a:lnTo>
                    <a:lnTo>
                      <a:pt x="774" y="39456"/>
                    </a:lnTo>
                    <a:lnTo>
                      <a:pt x="1006" y="33734"/>
                    </a:lnTo>
                    <a:lnTo>
                      <a:pt x="1295" y="28031"/>
                    </a:lnTo>
                    <a:lnTo>
                      <a:pt x="1624" y="22328"/>
                    </a:lnTo>
                    <a:lnTo>
                      <a:pt x="1972" y="16858"/>
                    </a:lnTo>
                    <a:lnTo>
                      <a:pt x="2320" y="11368"/>
                    </a:lnTo>
                    <a:lnTo>
                      <a:pt x="2513" y="8507"/>
                    </a:lnTo>
                    <a:lnTo>
                      <a:pt x="2610" y="7076"/>
                    </a:lnTo>
                    <a:lnTo>
                      <a:pt x="2687" y="5646"/>
                    </a:lnTo>
                    <a:lnTo>
                      <a:pt x="2726" y="4737"/>
                    </a:lnTo>
                    <a:lnTo>
                      <a:pt x="2745" y="3828"/>
                    </a:lnTo>
                    <a:lnTo>
                      <a:pt x="2784" y="2939"/>
                    </a:lnTo>
                    <a:lnTo>
                      <a:pt x="2823" y="2475"/>
                    </a:lnTo>
                    <a:lnTo>
                      <a:pt x="2881" y="2031"/>
                    </a:lnTo>
                    <a:lnTo>
                      <a:pt x="2939" y="1663"/>
                    </a:lnTo>
                    <a:lnTo>
                      <a:pt x="2958" y="1470"/>
                    </a:lnTo>
                    <a:lnTo>
                      <a:pt x="2997" y="1277"/>
                    </a:lnTo>
                    <a:lnTo>
                      <a:pt x="3074" y="1103"/>
                    </a:lnTo>
                    <a:lnTo>
                      <a:pt x="3151" y="929"/>
                    </a:lnTo>
                    <a:lnTo>
                      <a:pt x="3209" y="871"/>
                    </a:lnTo>
                    <a:lnTo>
                      <a:pt x="3267" y="793"/>
                    </a:lnTo>
                    <a:lnTo>
                      <a:pt x="3345" y="755"/>
                    </a:lnTo>
                    <a:lnTo>
                      <a:pt x="3422" y="697"/>
                    </a:lnTo>
                    <a:lnTo>
                      <a:pt x="3635" y="639"/>
                    </a:lnTo>
                    <a:lnTo>
                      <a:pt x="3847" y="600"/>
                    </a:lnTo>
                    <a:lnTo>
                      <a:pt x="4098" y="581"/>
                    </a:lnTo>
                    <a:lnTo>
                      <a:pt x="4330" y="600"/>
                    </a:lnTo>
                    <a:lnTo>
                      <a:pt x="4833" y="658"/>
                    </a:lnTo>
                    <a:lnTo>
                      <a:pt x="5278" y="735"/>
                    </a:lnTo>
                    <a:lnTo>
                      <a:pt x="5780" y="813"/>
                    </a:lnTo>
                    <a:lnTo>
                      <a:pt x="6302" y="929"/>
                    </a:lnTo>
                    <a:lnTo>
                      <a:pt x="7327" y="1161"/>
                    </a:lnTo>
                    <a:lnTo>
                      <a:pt x="7829" y="1257"/>
                    </a:lnTo>
                    <a:lnTo>
                      <a:pt x="8351" y="1354"/>
                    </a:lnTo>
                    <a:lnTo>
                      <a:pt x="8873" y="1431"/>
                    </a:lnTo>
                    <a:lnTo>
                      <a:pt x="9106" y="1449"/>
                    </a:lnTo>
                    <a:lnTo>
                      <a:pt x="9106" y="1449"/>
                    </a:lnTo>
                    <a:lnTo>
                      <a:pt x="9047" y="2340"/>
                    </a:lnTo>
                    <a:lnTo>
                      <a:pt x="8951" y="3538"/>
                    </a:lnTo>
                    <a:lnTo>
                      <a:pt x="8719" y="5897"/>
                    </a:lnTo>
                    <a:lnTo>
                      <a:pt x="8603" y="7095"/>
                    </a:lnTo>
                    <a:lnTo>
                      <a:pt x="8467" y="8294"/>
                    </a:lnTo>
                    <a:lnTo>
                      <a:pt x="8390" y="8874"/>
                    </a:lnTo>
                    <a:lnTo>
                      <a:pt x="8293" y="9473"/>
                    </a:lnTo>
                    <a:lnTo>
                      <a:pt x="8177" y="10053"/>
                    </a:lnTo>
                    <a:lnTo>
                      <a:pt x="8042" y="10633"/>
                    </a:lnTo>
                    <a:lnTo>
                      <a:pt x="8023" y="10710"/>
                    </a:lnTo>
                    <a:lnTo>
                      <a:pt x="8042" y="10768"/>
                    </a:lnTo>
                    <a:lnTo>
                      <a:pt x="8042" y="10826"/>
                    </a:lnTo>
                    <a:lnTo>
                      <a:pt x="8081" y="10865"/>
                    </a:lnTo>
                    <a:lnTo>
                      <a:pt x="8139" y="10962"/>
                    </a:lnTo>
                    <a:lnTo>
                      <a:pt x="8235" y="11020"/>
                    </a:lnTo>
                    <a:lnTo>
                      <a:pt x="8332" y="11039"/>
                    </a:lnTo>
                    <a:lnTo>
                      <a:pt x="8448" y="11020"/>
                    </a:lnTo>
                    <a:lnTo>
                      <a:pt x="8487" y="11000"/>
                    </a:lnTo>
                    <a:lnTo>
                      <a:pt x="8525" y="10962"/>
                    </a:lnTo>
                    <a:lnTo>
                      <a:pt x="8564" y="10904"/>
                    </a:lnTo>
                    <a:lnTo>
                      <a:pt x="8583" y="10846"/>
                    </a:lnTo>
                    <a:lnTo>
                      <a:pt x="8719" y="10266"/>
                    </a:lnTo>
                    <a:lnTo>
                      <a:pt x="8835" y="9686"/>
                    </a:lnTo>
                    <a:lnTo>
                      <a:pt x="8931" y="9087"/>
                    </a:lnTo>
                    <a:lnTo>
                      <a:pt x="9028" y="8487"/>
                    </a:lnTo>
                    <a:lnTo>
                      <a:pt x="9144" y="7308"/>
                    </a:lnTo>
                    <a:lnTo>
                      <a:pt x="9279" y="6110"/>
                    </a:lnTo>
                    <a:lnTo>
                      <a:pt x="9511" y="3674"/>
                    </a:lnTo>
                    <a:lnTo>
                      <a:pt x="9627" y="2437"/>
                    </a:lnTo>
                    <a:lnTo>
                      <a:pt x="9704" y="1219"/>
                    </a:lnTo>
                    <a:lnTo>
                      <a:pt x="9685" y="1103"/>
                    </a:lnTo>
                    <a:lnTo>
                      <a:pt x="9647" y="1006"/>
                    </a:lnTo>
                    <a:lnTo>
                      <a:pt x="9608" y="967"/>
                    </a:lnTo>
                    <a:lnTo>
                      <a:pt x="9569" y="929"/>
                    </a:lnTo>
                    <a:lnTo>
                      <a:pt x="9511" y="909"/>
                    </a:lnTo>
                    <a:lnTo>
                      <a:pt x="9453" y="890"/>
                    </a:lnTo>
                    <a:lnTo>
                      <a:pt x="8970" y="851"/>
                    </a:lnTo>
                    <a:lnTo>
                      <a:pt x="8506" y="793"/>
                    </a:lnTo>
                    <a:lnTo>
                      <a:pt x="8023" y="716"/>
                    </a:lnTo>
                    <a:lnTo>
                      <a:pt x="7559" y="619"/>
                    </a:lnTo>
                    <a:lnTo>
                      <a:pt x="6612" y="407"/>
                    </a:lnTo>
                    <a:lnTo>
                      <a:pt x="6148" y="310"/>
                    </a:lnTo>
                    <a:lnTo>
                      <a:pt x="5684" y="214"/>
                    </a:lnTo>
                    <a:lnTo>
                      <a:pt x="4988" y="98"/>
                    </a:lnTo>
                    <a:lnTo>
                      <a:pt x="4582" y="40"/>
                    </a:lnTo>
                    <a:lnTo>
                      <a:pt x="415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69"/>
              <p:cNvSpPr/>
              <p:nvPr/>
            </p:nvSpPr>
            <p:spPr>
              <a:xfrm>
                <a:off x="937925" y="-1657200"/>
                <a:ext cx="171600" cy="154675"/>
              </a:xfrm>
              <a:custGeom>
                <a:rect b="b" l="l" r="r" t="t"/>
                <a:pathLst>
                  <a:path extrusionOk="0" h="6187" w="6864">
                    <a:moveTo>
                      <a:pt x="233" y="0"/>
                    </a:moveTo>
                    <a:lnTo>
                      <a:pt x="136" y="20"/>
                    </a:lnTo>
                    <a:lnTo>
                      <a:pt x="59" y="97"/>
                    </a:lnTo>
                    <a:lnTo>
                      <a:pt x="20" y="135"/>
                    </a:lnTo>
                    <a:lnTo>
                      <a:pt x="1" y="174"/>
                    </a:lnTo>
                    <a:lnTo>
                      <a:pt x="1" y="232"/>
                    </a:lnTo>
                    <a:lnTo>
                      <a:pt x="20" y="309"/>
                    </a:lnTo>
                    <a:lnTo>
                      <a:pt x="117" y="696"/>
                    </a:lnTo>
                    <a:lnTo>
                      <a:pt x="233" y="1063"/>
                    </a:lnTo>
                    <a:lnTo>
                      <a:pt x="368" y="1431"/>
                    </a:lnTo>
                    <a:lnTo>
                      <a:pt x="504" y="1798"/>
                    </a:lnTo>
                    <a:lnTo>
                      <a:pt x="832" y="2533"/>
                    </a:lnTo>
                    <a:lnTo>
                      <a:pt x="1180" y="3228"/>
                    </a:lnTo>
                    <a:lnTo>
                      <a:pt x="1567" y="3944"/>
                    </a:lnTo>
                    <a:lnTo>
                      <a:pt x="1953" y="4620"/>
                    </a:lnTo>
                    <a:lnTo>
                      <a:pt x="2359" y="5316"/>
                    </a:lnTo>
                    <a:lnTo>
                      <a:pt x="2727" y="6012"/>
                    </a:lnTo>
                    <a:lnTo>
                      <a:pt x="2785" y="6070"/>
                    </a:lnTo>
                    <a:lnTo>
                      <a:pt x="2843" y="6128"/>
                    </a:lnTo>
                    <a:lnTo>
                      <a:pt x="2901" y="6167"/>
                    </a:lnTo>
                    <a:lnTo>
                      <a:pt x="2959" y="6186"/>
                    </a:lnTo>
                    <a:lnTo>
                      <a:pt x="3036" y="6186"/>
                    </a:lnTo>
                    <a:lnTo>
                      <a:pt x="3113" y="6167"/>
                    </a:lnTo>
                    <a:lnTo>
                      <a:pt x="3171" y="6128"/>
                    </a:lnTo>
                    <a:lnTo>
                      <a:pt x="3229" y="6070"/>
                    </a:lnTo>
                    <a:lnTo>
                      <a:pt x="3713" y="5490"/>
                    </a:lnTo>
                    <a:lnTo>
                      <a:pt x="4196" y="4872"/>
                    </a:lnTo>
                    <a:lnTo>
                      <a:pt x="4660" y="4272"/>
                    </a:lnTo>
                    <a:lnTo>
                      <a:pt x="5104" y="3654"/>
                    </a:lnTo>
                    <a:lnTo>
                      <a:pt x="5974" y="2378"/>
                    </a:lnTo>
                    <a:lnTo>
                      <a:pt x="6806" y="1102"/>
                    </a:lnTo>
                    <a:lnTo>
                      <a:pt x="6844" y="1044"/>
                    </a:lnTo>
                    <a:lnTo>
                      <a:pt x="6844" y="986"/>
                    </a:lnTo>
                    <a:lnTo>
                      <a:pt x="6863" y="928"/>
                    </a:lnTo>
                    <a:lnTo>
                      <a:pt x="6844" y="870"/>
                    </a:lnTo>
                    <a:lnTo>
                      <a:pt x="6806" y="773"/>
                    </a:lnTo>
                    <a:lnTo>
                      <a:pt x="6728" y="696"/>
                    </a:lnTo>
                    <a:lnTo>
                      <a:pt x="6632" y="657"/>
                    </a:lnTo>
                    <a:lnTo>
                      <a:pt x="6535" y="638"/>
                    </a:lnTo>
                    <a:lnTo>
                      <a:pt x="6477" y="657"/>
                    </a:lnTo>
                    <a:lnTo>
                      <a:pt x="6438" y="677"/>
                    </a:lnTo>
                    <a:lnTo>
                      <a:pt x="6380" y="715"/>
                    </a:lnTo>
                    <a:lnTo>
                      <a:pt x="6342" y="754"/>
                    </a:lnTo>
                    <a:lnTo>
                      <a:pt x="5510" y="2030"/>
                    </a:lnTo>
                    <a:lnTo>
                      <a:pt x="4640" y="3306"/>
                    </a:lnTo>
                    <a:lnTo>
                      <a:pt x="4196" y="3924"/>
                    </a:lnTo>
                    <a:lnTo>
                      <a:pt x="3732" y="4543"/>
                    </a:lnTo>
                    <a:lnTo>
                      <a:pt x="3249" y="5142"/>
                    </a:lnTo>
                    <a:lnTo>
                      <a:pt x="3049" y="5382"/>
                    </a:lnTo>
                    <a:lnTo>
                      <a:pt x="2514" y="4408"/>
                    </a:lnTo>
                    <a:lnTo>
                      <a:pt x="2127" y="3731"/>
                    </a:lnTo>
                    <a:lnTo>
                      <a:pt x="1760" y="3035"/>
                    </a:lnTo>
                    <a:lnTo>
                      <a:pt x="1412" y="2359"/>
                    </a:lnTo>
                    <a:lnTo>
                      <a:pt x="1084" y="1663"/>
                    </a:lnTo>
                    <a:lnTo>
                      <a:pt x="929" y="1315"/>
                    </a:lnTo>
                    <a:lnTo>
                      <a:pt x="794" y="947"/>
                    </a:lnTo>
                    <a:lnTo>
                      <a:pt x="678" y="599"/>
                    </a:lnTo>
                    <a:lnTo>
                      <a:pt x="581" y="232"/>
                    </a:lnTo>
                    <a:lnTo>
                      <a:pt x="562" y="155"/>
                    </a:lnTo>
                    <a:lnTo>
                      <a:pt x="523" y="116"/>
                    </a:lnTo>
                    <a:lnTo>
                      <a:pt x="484" y="58"/>
                    </a:lnTo>
                    <a:lnTo>
                      <a:pt x="446" y="39"/>
                    </a:lnTo>
                    <a:lnTo>
                      <a:pt x="3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69"/>
              <p:cNvSpPr/>
              <p:nvPr/>
            </p:nvSpPr>
            <p:spPr>
              <a:xfrm>
                <a:off x="926825" y="-1519000"/>
                <a:ext cx="95225" cy="992200"/>
              </a:xfrm>
              <a:custGeom>
                <a:rect b="b" l="l" r="r" t="t"/>
                <a:pathLst>
                  <a:path extrusionOk="0" h="39688" w="3809">
                    <a:moveTo>
                      <a:pt x="3441" y="1"/>
                    </a:moveTo>
                    <a:lnTo>
                      <a:pt x="3345" y="40"/>
                    </a:lnTo>
                    <a:lnTo>
                      <a:pt x="3306" y="78"/>
                    </a:lnTo>
                    <a:lnTo>
                      <a:pt x="3267" y="117"/>
                    </a:lnTo>
                    <a:lnTo>
                      <a:pt x="3248" y="175"/>
                    </a:lnTo>
                    <a:lnTo>
                      <a:pt x="3229" y="252"/>
                    </a:lnTo>
                    <a:lnTo>
                      <a:pt x="2919" y="2398"/>
                    </a:lnTo>
                    <a:lnTo>
                      <a:pt x="2649" y="4563"/>
                    </a:lnTo>
                    <a:lnTo>
                      <a:pt x="2417" y="6728"/>
                    </a:lnTo>
                    <a:lnTo>
                      <a:pt x="2204" y="8913"/>
                    </a:lnTo>
                    <a:lnTo>
                      <a:pt x="2011" y="11078"/>
                    </a:lnTo>
                    <a:lnTo>
                      <a:pt x="1837" y="13243"/>
                    </a:lnTo>
                    <a:lnTo>
                      <a:pt x="1489" y="17592"/>
                    </a:lnTo>
                    <a:lnTo>
                      <a:pt x="1180" y="21845"/>
                    </a:lnTo>
                    <a:lnTo>
                      <a:pt x="890" y="26117"/>
                    </a:lnTo>
                    <a:lnTo>
                      <a:pt x="348" y="34623"/>
                    </a:lnTo>
                    <a:lnTo>
                      <a:pt x="194" y="37001"/>
                    </a:lnTo>
                    <a:lnTo>
                      <a:pt x="116" y="38199"/>
                    </a:lnTo>
                    <a:lnTo>
                      <a:pt x="0" y="39379"/>
                    </a:lnTo>
                    <a:lnTo>
                      <a:pt x="0" y="39437"/>
                    </a:lnTo>
                    <a:lnTo>
                      <a:pt x="20" y="39494"/>
                    </a:lnTo>
                    <a:lnTo>
                      <a:pt x="39" y="39552"/>
                    </a:lnTo>
                    <a:lnTo>
                      <a:pt x="58" y="39591"/>
                    </a:lnTo>
                    <a:lnTo>
                      <a:pt x="155" y="39649"/>
                    </a:lnTo>
                    <a:lnTo>
                      <a:pt x="252" y="39688"/>
                    </a:lnTo>
                    <a:lnTo>
                      <a:pt x="368" y="39688"/>
                    </a:lnTo>
                    <a:lnTo>
                      <a:pt x="464" y="39649"/>
                    </a:lnTo>
                    <a:lnTo>
                      <a:pt x="503" y="39610"/>
                    </a:lnTo>
                    <a:lnTo>
                      <a:pt x="542" y="39552"/>
                    </a:lnTo>
                    <a:lnTo>
                      <a:pt x="561" y="39514"/>
                    </a:lnTo>
                    <a:lnTo>
                      <a:pt x="580" y="39437"/>
                    </a:lnTo>
                    <a:lnTo>
                      <a:pt x="716" y="38025"/>
                    </a:lnTo>
                    <a:lnTo>
                      <a:pt x="832" y="36614"/>
                    </a:lnTo>
                    <a:lnTo>
                      <a:pt x="928" y="35184"/>
                    </a:lnTo>
                    <a:lnTo>
                      <a:pt x="1025" y="33753"/>
                    </a:lnTo>
                    <a:lnTo>
                      <a:pt x="1180" y="30911"/>
                    </a:lnTo>
                    <a:lnTo>
                      <a:pt x="1334" y="28070"/>
                    </a:lnTo>
                    <a:lnTo>
                      <a:pt x="1643" y="23392"/>
                    </a:lnTo>
                    <a:lnTo>
                      <a:pt x="1991" y="18713"/>
                    </a:lnTo>
                    <a:lnTo>
                      <a:pt x="2339" y="14035"/>
                    </a:lnTo>
                    <a:lnTo>
                      <a:pt x="2552" y="11696"/>
                    </a:lnTo>
                    <a:lnTo>
                      <a:pt x="2765" y="9357"/>
                    </a:lnTo>
                    <a:lnTo>
                      <a:pt x="2977" y="7095"/>
                    </a:lnTo>
                    <a:lnTo>
                      <a:pt x="3209" y="4834"/>
                    </a:lnTo>
                    <a:lnTo>
                      <a:pt x="3480" y="2572"/>
                    </a:lnTo>
                    <a:lnTo>
                      <a:pt x="3635" y="1431"/>
                    </a:lnTo>
                    <a:lnTo>
                      <a:pt x="3789" y="310"/>
                    </a:lnTo>
                    <a:lnTo>
                      <a:pt x="3809" y="252"/>
                    </a:lnTo>
                    <a:lnTo>
                      <a:pt x="3789" y="194"/>
                    </a:lnTo>
                    <a:lnTo>
                      <a:pt x="3770" y="136"/>
                    </a:lnTo>
                    <a:lnTo>
                      <a:pt x="3731" y="98"/>
                    </a:lnTo>
                    <a:lnTo>
                      <a:pt x="3654" y="40"/>
                    </a:lnTo>
                    <a:lnTo>
                      <a:pt x="35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69"/>
              <p:cNvSpPr/>
              <p:nvPr/>
            </p:nvSpPr>
            <p:spPr>
              <a:xfrm>
                <a:off x="1336150" y="-1450375"/>
                <a:ext cx="248425" cy="963200"/>
              </a:xfrm>
              <a:custGeom>
                <a:rect b="b" l="l" r="r" t="t"/>
                <a:pathLst>
                  <a:path extrusionOk="0" h="38528" w="9937">
                    <a:moveTo>
                      <a:pt x="5703" y="1"/>
                    </a:moveTo>
                    <a:lnTo>
                      <a:pt x="5375" y="20"/>
                    </a:lnTo>
                    <a:lnTo>
                      <a:pt x="5066" y="40"/>
                    </a:lnTo>
                    <a:lnTo>
                      <a:pt x="4737" y="98"/>
                    </a:lnTo>
                    <a:lnTo>
                      <a:pt x="4428" y="156"/>
                    </a:lnTo>
                    <a:lnTo>
                      <a:pt x="4138" y="233"/>
                    </a:lnTo>
                    <a:lnTo>
                      <a:pt x="3867" y="330"/>
                    </a:lnTo>
                    <a:lnTo>
                      <a:pt x="3654" y="465"/>
                    </a:lnTo>
                    <a:lnTo>
                      <a:pt x="3461" y="620"/>
                    </a:lnTo>
                    <a:lnTo>
                      <a:pt x="3287" y="793"/>
                    </a:lnTo>
                    <a:lnTo>
                      <a:pt x="3152" y="987"/>
                    </a:lnTo>
                    <a:lnTo>
                      <a:pt x="3036" y="1238"/>
                    </a:lnTo>
                    <a:lnTo>
                      <a:pt x="2939" y="1509"/>
                    </a:lnTo>
                    <a:lnTo>
                      <a:pt x="2746" y="2224"/>
                    </a:lnTo>
                    <a:lnTo>
                      <a:pt x="2572" y="2959"/>
                    </a:lnTo>
                    <a:lnTo>
                      <a:pt x="2436" y="3693"/>
                    </a:lnTo>
                    <a:lnTo>
                      <a:pt x="2321" y="4428"/>
                    </a:lnTo>
                    <a:lnTo>
                      <a:pt x="2224" y="5182"/>
                    </a:lnTo>
                    <a:lnTo>
                      <a:pt x="2127" y="5916"/>
                    </a:lnTo>
                    <a:lnTo>
                      <a:pt x="1953" y="7405"/>
                    </a:lnTo>
                    <a:lnTo>
                      <a:pt x="1644" y="9937"/>
                    </a:lnTo>
                    <a:lnTo>
                      <a:pt x="1393" y="12489"/>
                    </a:lnTo>
                    <a:lnTo>
                      <a:pt x="1141" y="15041"/>
                    </a:lnTo>
                    <a:lnTo>
                      <a:pt x="929" y="17592"/>
                    </a:lnTo>
                    <a:lnTo>
                      <a:pt x="735" y="20144"/>
                    </a:lnTo>
                    <a:lnTo>
                      <a:pt x="561" y="22715"/>
                    </a:lnTo>
                    <a:lnTo>
                      <a:pt x="407" y="25267"/>
                    </a:lnTo>
                    <a:lnTo>
                      <a:pt x="271" y="27818"/>
                    </a:lnTo>
                    <a:lnTo>
                      <a:pt x="155" y="30312"/>
                    </a:lnTo>
                    <a:lnTo>
                      <a:pt x="59" y="32787"/>
                    </a:lnTo>
                    <a:lnTo>
                      <a:pt x="20" y="34024"/>
                    </a:lnTo>
                    <a:lnTo>
                      <a:pt x="20" y="35261"/>
                    </a:lnTo>
                    <a:lnTo>
                      <a:pt x="1" y="36498"/>
                    </a:lnTo>
                    <a:lnTo>
                      <a:pt x="20" y="37735"/>
                    </a:lnTo>
                    <a:lnTo>
                      <a:pt x="20" y="37813"/>
                    </a:lnTo>
                    <a:lnTo>
                      <a:pt x="39" y="37851"/>
                    </a:lnTo>
                    <a:lnTo>
                      <a:pt x="78" y="37909"/>
                    </a:lnTo>
                    <a:lnTo>
                      <a:pt x="117" y="37929"/>
                    </a:lnTo>
                    <a:lnTo>
                      <a:pt x="213" y="37967"/>
                    </a:lnTo>
                    <a:lnTo>
                      <a:pt x="310" y="37987"/>
                    </a:lnTo>
                    <a:lnTo>
                      <a:pt x="407" y="37948"/>
                    </a:lnTo>
                    <a:lnTo>
                      <a:pt x="503" y="37871"/>
                    </a:lnTo>
                    <a:lnTo>
                      <a:pt x="561" y="37793"/>
                    </a:lnTo>
                    <a:lnTo>
                      <a:pt x="581" y="37716"/>
                    </a:lnTo>
                    <a:lnTo>
                      <a:pt x="600" y="37658"/>
                    </a:lnTo>
                    <a:lnTo>
                      <a:pt x="581" y="36479"/>
                    </a:lnTo>
                    <a:lnTo>
                      <a:pt x="581" y="35300"/>
                    </a:lnTo>
                    <a:lnTo>
                      <a:pt x="600" y="32961"/>
                    </a:lnTo>
                    <a:lnTo>
                      <a:pt x="677" y="30602"/>
                    </a:lnTo>
                    <a:lnTo>
                      <a:pt x="793" y="28244"/>
                    </a:lnTo>
                    <a:lnTo>
                      <a:pt x="909" y="25885"/>
                    </a:lnTo>
                    <a:lnTo>
                      <a:pt x="1083" y="23527"/>
                    </a:lnTo>
                    <a:lnTo>
                      <a:pt x="1431" y="18829"/>
                    </a:lnTo>
                    <a:lnTo>
                      <a:pt x="1625" y="16413"/>
                    </a:lnTo>
                    <a:lnTo>
                      <a:pt x="1837" y="13977"/>
                    </a:lnTo>
                    <a:lnTo>
                      <a:pt x="2069" y="11561"/>
                    </a:lnTo>
                    <a:lnTo>
                      <a:pt x="2321" y="9125"/>
                    </a:lnTo>
                    <a:lnTo>
                      <a:pt x="2514" y="7443"/>
                    </a:lnTo>
                    <a:lnTo>
                      <a:pt x="2726" y="5762"/>
                    </a:lnTo>
                    <a:lnTo>
                      <a:pt x="2842" y="4930"/>
                    </a:lnTo>
                    <a:lnTo>
                      <a:pt x="2978" y="4099"/>
                    </a:lnTo>
                    <a:lnTo>
                      <a:pt x="3132" y="3268"/>
                    </a:lnTo>
                    <a:lnTo>
                      <a:pt x="3287" y="2437"/>
                    </a:lnTo>
                    <a:lnTo>
                      <a:pt x="3384" y="1953"/>
                    </a:lnTo>
                    <a:lnTo>
                      <a:pt x="3442" y="1721"/>
                    </a:lnTo>
                    <a:lnTo>
                      <a:pt x="3519" y="1509"/>
                    </a:lnTo>
                    <a:lnTo>
                      <a:pt x="3616" y="1315"/>
                    </a:lnTo>
                    <a:lnTo>
                      <a:pt x="3732" y="1122"/>
                    </a:lnTo>
                    <a:lnTo>
                      <a:pt x="3809" y="1045"/>
                    </a:lnTo>
                    <a:lnTo>
                      <a:pt x="3886" y="967"/>
                    </a:lnTo>
                    <a:lnTo>
                      <a:pt x="3983" y="909"/>
                    </a:lnTo>
                    <a:lnTo>
                      <a:pt x="4099" y="851"/>
                    </a:lnTo>
                    <a:lnTo>
                      <a:pt x="4254" y="793"/>
                    </a:lnTo>
                    <a:lnTo>
                      <a:pt x="4408" y="736"/>
                    </a:lnTo>
                    <a:lnTo>
                      <a:pt x="4756" y="658"/>
                    </a:lnTo>
                    <a:lnTo>
                      <a:pt x="5124" y="600"/>
                    </a:lnTo>
                    <a:lnTo>
                      <a:pt x="5471" y="581"/>
                    </a:lnTo>
                    <a:lnTo>
                      <a:pt x="5839" y="562"/>
                    </a:lnTo>
                    <a:lnTo>
                      <a:pt x="6206" y="581"/>
                    </a:lnTo>
                    <a:lnTo>
                      <a:pt x="6902" y="600"/>
                    </a:lnTo>
                    <a:lnTo>
                      <a:pt x="8294" y="678"/>
                    </a:lnTo>
                    <a:lnTo>
                      <a:pt x="8990" y="697"/>
                    </a:lnTo>
                    <a:lnTo>
                      <a:pt x="9302" y="697"/>
                    </a:lnTo>
                    <a:lnTo>
                      <a:pt x="9202" y="1257"/>
                    </a:lnTo>
                    <a:lnTo>
                      <a:pt x="9067" y="2147"/>
                    </a:lnTo>
                    <a:lnTo>
                      <a:pt x="8951" y="3036"/>
                    </a:lnTo>
                    <a:lnTo>
                      <a:pt x="8835" y="3925"/>
                    </a:lnTo>
                    <a:lnTo>
                      <a:pt x="8642" y="5704"/>
                    </a:lnTo>
                    <a:lnTo>
                      <a:pt x="8487" y="7501"/>
                    </a:lnTo>
                    <a:lnTo>
                      <a:pt x="8352" y="9280"/>
                    </a:lnTo>
                    <a:lnTo>
                      <a:pt x="8236" y="11078"/>
                    </a:lnTo>
                    <a:lnTo>
                      <a:pt x="8004" y="14654"/>
                    </a:lnTo>
                    <a:lnTo>
                      <a:pt x="7753" y="18984"/>
                    </a:lnTo>
                    <a:lnTo>
                      <a:pt x="7540" y="23295"/>
                    </a:lnTo>
                    <a:lnTo>
                      <a:pt x="7366" y="27625"/>
                    </a:lnTo>
                    <a:lnTo>
                      <a:pt x="7231" y="31955"/>
                    </a:lnTo>
                    <a:lnTo>
                      <a:pt x="7192" y="33772"/>
                    </a:lnTo>
                    <a:lnTo>
                      <a:pt x="7153" y="35590"/>
                    </a:lnTo>
                    <a:lnTo>
                      <a:pt x="7153" y="37001"/>
                    </a:lnTo>
                    <a:lnTo>
                      <a:pt x="7115" y="37639"/>
                    </a:lnTo>
                    <a:lnTo>
                      <a:pt x="7134" y="37967"/>
                    </a:lnTo>
                    <a:lnTo>
                      <a:pt x="7134" y="38122"/>
                    </a:lnTo>
                    <a:lnTo>
                      <a:pt x="7153" y="38277"/>
                    </a:lnTo>
                    <a:lnTo>
                      <a:pt x="7192" y="38373"/>
                    </a:lnTo>
                    <a:lnTo>
                      <a:pt x="7250" y="38451"/>
                    </a:lnTo>
                    <a:lnTo>
                      <a:pt x="7327" y="38489"/>
                    </a:lnTo>
                    <a:lnTo>
                      <a:pt x="7405" y="38528"/>
                    </a:lnTo>
                    <a:lnTo>
                      <a:pt x="7540" y="38528"/>
                    </a:lnTo>
                    <a:lnTo>
                      <a:pt x="7637" y="38470"/>
                    </a:lnTo>
                    <a:lnTo>
                      <a:pt x="7714" y="38373"/>
                    </a:lnTo>
                    <a:lnTo>
                      <a:pt x="7733" y="38335"/>
                    </a:lnTo>
                    <a:lnTo>
                      <a:pt x="7753" y="38277"/>
                    </a:lnTo>
                    <a:lnTo>
                      <a:pt x="7753" y="38199"/>
                    </a:lnTo>
                    <a:lnTo>
                      <a:pt x="7753" y="38122"/>
                    </a:lnTo>
                    <a:lnTo>
                      <a:pt x="7733" y="38064"/>
                    </a:lnTo>
                    <a:lnTo>
                      <a:pt x="7711" y="38041"/>
                    </a:lnTo>
                    <a:lnTo>
                      <a:pt x="7711" y="38041"/>
                    </a:lnTo>
                    <a:lnTo>
                      <a:pt x="7695" y="37929"/>
                    </a:lnTo>
                    <a:lnTo>
                      <a:pt x="7695" y="37639"/>
                    </a:lnTo>
                    <a:lnTo>
                      <a:pt x="7714" y="37059"/>
                    </a:lnTo>
                    <a:lnTo>
                      <a:pt x="7733" y="35841"/>
                    </a:lnTo>
                    <a:lnTo>
                      <a:pt x="7753" y="34294"/>
                    </a:lnTo>
                    <a:lnTo>
                      <a:pt x="7791" y="32767"/>
                    </a:lnTo>
                    <a:lnTo>
                      <a:pt x="7907" y="28766"/>
                    </a:lnTo>
                    <a:lnTo>
                      <a:pt x="8062" y="24764"/>
                    </a:lnTo>
                    <a:lnTo>
                      <a:pt x="8255" y="20395"/>
                    </a:lnTo>
                    <a:lnTo>
                      <a:pt x="8506" y="16026"/>
                    </a:lnTo>
                    <a:lnTo>
                      <a:pt x="8642" y="13861"/>
                    </a:lnTo>
                    <a:lnTo>
                      <a:pt x="8777" y="11677"/>
                    </a:lnTo>
                    <a:lnTo>
                      <a:pt x="8951" y="9493"/>
                    </a:lnTo>
                    <a:lnTo>
                      <a:pt x="9125" y="7327"/>
                    </a:lnTo>
                    <a:lnTo>
                      <a:pt x="9280" y="5588"/>
                    </a:lnTo>
                    <a:lnTo>
                      <a:pt x="9454" y="3867"/>
                    </a:lnTo>
                    <a:lnTo>
                      <a:pt x="9550" y="3017"/>
                    </a:lnTo>
                    <a:lnTo>
                      <a:pt x="9666" y="2147"/>
                    </a:lnTo>
                    <a:lnTo>
                      <a:pt x="9802" y="1296"/>
                    </a:lnTo>
                    <a:lnTo>
                      <a:pt x="9937" y="446"/>
                    </a:lnTo>
                    <a:lnTo>
                      <a:pt x="9937" y="368"/>
                    </a:lnTo>
                    <a:lnTo>
                      <a:pt x="9918" y="310"/>
                    </a:lnTo>
                    <a:lnTo>
                      <a:pt x="9898" y="252"/>
                    </a:lnTo>
                    <a:lnTo>
                      <a:pt x="9860" y="214"/>
                    </a:lnTo>
                    <a:lnTo>
                      <a:pt x="9802" y="175"/>
                    </a:lnTo>
                    <a:lnTo>
                      <a:pt x="9744" y="156"/>
                    </a:lnTo>
                    <a:lnTo>
                      <a:pt x="9666" y="136"/>
                    </a:lnTo>
                    <a:lnTo>
                      <a:pt x="8970" y="136"/>
                    </a:lnTo>
                    <a:lnTo>
                      <a:pt x="8313" y="98"/>
                    </a:lnTo>
                    <a:lnTo>
                      <a:pt x="6999" y="20"/>
                    </a:lnTo>
                    <a:lnTo>
                      <a:pt x="63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69"/>
              <p:cNvSpPr/>
              <p:nvPr/>
            </p:nvSpPr>
            <p:spPr>
              <a:xfrm>
                <a:off x="1542525" y="-1596325"/>
                <a:ext cx="251800" cy="1130900"/>
              </a:xfrm>
              <a:custGeom>
                <a:rect b="b" l="l" r="r" t="t"/>
                <a:pathLst>
                  <a:path extrusionOk="0" h="45236" w="10072">
                    <a:moveTo>
                      <a:pt x="4756" y="1"/>
                    </a:moveTo>
                    <a:lnTo>
                      <a:pt x="4543" y="20"/>
                    </a:lnTo>
                    <a:lnTo>
                      <a:pt x="4330" y="59"/>
                    </a:lnTo>
                    <a:lnTo>
                      <a:pt x="4118" y="117"/>
                    </a:lnTo>
                    <a:lnTo>
                      <a:pt x="4040" y="175"/>
                    </a:lnTo>
                    <a:lnTo>
                      <a:pt x="3944" y="233"/>
                    </a:lnTo>
                    <a:lnTo>
                      <a:pt x="3866" y="291"/>
                    </a:lnTo>
                    <a:lnTo>
                      <a:pt x="3808" y="388"/>
                    </a:lnTo>
                    <a:lnTo>
                      <a:pt x="3673" y="600"/>
                    </a:lnTo>
                    <a:lnTo>
                      <a:pt x="3576" y="851"/>
                    </a:lnTo>
                    <a:lnTo>
                      <a:pt x="3499" y="1122"/>
                    </a:lnTo>
                    <a:lnTo>
                      <a:pt x="3422" y="1393"/>
                    </a:lnTo>
                    <a:lnTo>
                      <a:pt x="3325" y="1953"/>
                    </a:lnTo>
                    <a:lnTo>
                      <a:pt x="3248" y="2475"/>
                    </a:lnTo>
                    <a:lnTo>
                      <a:pt x="3035" y="3635"/>
                    </a:lnTo>
                    <a:lnTo>
                      <a:pt x="2880" y="4814"/>
                    </a:lnTo>
                    <a:lnTo>
                      <a:pt x="2726" y="5994"/>
                    </a:lnTo>
                    <a:lnTo>
                      <a:pt x="2591" y="7173"/>
                    </a:lnTo>
                    <a:lnTo>
                      <a:pt x="2359" y="9531"/>
                    </a:lnTo>
                    <a:lnTo>
                      <a:pt x="2127" y="11890"/>
                    </a:lnTo>
                    <a:lnTo>
                      <a:pt x="1856" y="15118"/>
                    </a:lnTo>
                    <a:lnTo>
                      <a:pt x="1585" y="18346"/>
                    </a:lnTo>
                    <a:lnTo>
                      <a:pt x="1353" y="21594"/>
                    </a:lnTo>
                    <a:lnTo>
                      <a:pt x="1121" y="24822"/>
                    </a:lnTo>
                    <a:lnTo>
                      <a:pt x="715" y="30892"/>
                    </a:lnTo>
                    <a:lnTo>
                      <a:pt x="348" y="36962"/>
                    </a:lnTo>
                    <a:lnTo>
                      <a:pt x="155" y="40384"/>
                    </a:lnTo>
                    <a:lnTo>
                      <a:pt x="77" y="42085"/>
                    </a:lnTo>
                    <a:lnTo>
                      <a:pt x="19" y="43805"/>
                    </a:lnTo>
                    <a:lnTo>
                      <a:pt x="0" y="44057"/>
                    </a:lnTo>
                    <a:lnTo>
                      <a:pt x="19" y="44115"/>
                    </a:lnTo>
                    <a:lnTo>
                      <a:pt x="39" y="44173"/>
                    </a:lnTo>
                    <a:lnTo>
                      <a:pt x="58" y="44231"/>
                    </a:lnTo>
                    <a:lnTo>
                      <a:pt x="97" y="44269"/>
                    </a:lnTo>
                    <a:lnTo>
                      <a:pt x="193" y="44347"/>
                    </a:lnTo>
                    <a:lnTo>
                      <a:pt x="290" y="44366"/>
                    </a:lnTo>
                    <a:lnTo>
                      <a:pt x="406" y="44366"/>
                    </a:lnTo>
                    <a:lnTo>
                      <a:pt x="483" y="44327"/>
                    </a:lnTo>
                    <a:lnTo>
                      <a:pt x="522" y="44289"/>
                    </a:lnTo>
                    <a:lnTo>
                      <a:pt x="561" y="44250"/>
                    </a:lnTo>
                    <a:lnTo>
                      <a:pt x="580" y="44192"/>
                    </a:lnTo>
                    <a:lnTo>
                      <a:pt x="580" y="44115"/>
                    </a:lnTo>
                    <a:lnTo>
                      <a:pt x="580" y="43419"/>
                    </a:lnTo>
                    <a:lnTo>
                      <a:pt x="619" y="42703"/>
                    </a:lnTo>
                    <a:lnTo>
                      <a:pt x="677" y="41292"/>
                    </a:lnTo>
                    <a:lnTo>
                      <a:pt x="851" y="38470"/>
                    </a:lnTo>
                    <a:lnTo>
                      <a:pt x="1179" y="32787"/>
                    </a:lnTo>
                    <a:lnTo>
                      <a:pt x="1547" y="27123"/>
                    </a:lnTo>
                    <a:lnTo>
                      <a:pt x="1759" y="23894"/>
                    </a:lnTo>
                    <a:lnTo>
                      <a:pt x="1991" y="20685"/>
                    </a:lnTo>
                    <a:lnTo>
                      <a:pt x="2243" y="17457"/>
                    </a:lnTo>
                    <a:lnTo>
                      <a:pt x="2513" y="14248"/>
                    </a:lnTo>
                    <a:lnTo>
                      <a:pt x="2726" y="11677"/>
                    </a:lnTo>
                    <a:lnTo>
                      <a:pt x="2977" y="9106"/>
                    </a:lnTo>
                    <a:lnTo>
                      <a:pt x="3112" y="7830"/>
                    </a:lnTo>
                    <a:lnTo>
                      <a:pt x="3248" y="6554"/>
                    </a:lnTo>
                    <a:lnTo>
                      <a:pt x="3402" y="5259"/>
                    </a:lnTo>
                    <a:lnTo>
                      <a:pt x="3576" y="3983"/>
                    </a:lnTo>
                    <a:lnTo>
                      <a:pt x="3692" y="3287"/>
                    </a:lnTo>
                    <a:lnTo>
                      <a:pt x="3789" y="2572"/>
                    </a:lnTo>
                    <a:lnTo>
                      <a:pt x="3924" y="1876"/>
                    </a:lnTo>
                    <a:lnTo>
                      <a:pt x="4021" y="1528"/>
                    </a:lnTo>
                    <a:lnTo>
                      <a:pt x="4098" y="1180"/>
                    </a:lnTo>
                    <a:lnTo>
                      <a:pt x="4156" y="987"/>
                    </a:lnTo>
                    <a:lnTo>
                      <a:pt x="4234" y="813"/>
                    </a:lnTo>
                    <a:lnTo>
                      <a:pt x="4272" y="697"/>
                    </a:lnTo>
                    <a:lnTo>
                      <a:pt x="4292" y="677"/>
                    </a:lnTo>
                    <a:lnTo>
                      <a:pt x="4330" y="677"/>
                    </a:lnTo>
                    <a:lnTo>
                      <a:pt x="4601" y="639"/>
                    </a:lnTo>
                    <a:lnTo>
                      <a:pt x="4872" y="600"/>
                    </a:lnTo>
                    <a:lnTo>
                      <a:pt x="5142" y="581"/>
                    </a:lnTo>
                    <a:lnTo>
                      <a:pt x="5413" y="581"/>
                    </a:lnTo>
                    <a:lnTo>
                      <a:pt x="5993" y="619"/>
                    </a:lnTo>
                    <a:lnTo>
                      <a:pt x="6573" y="677"/>
                    </a:lnTo>
                    <a:lnTo>
                      <a:pt x="7153" y="774"/>
                    </a:lnTo>
                    <a:lnTo>
                      <a:pt x="7733" y="890"/>
                    </a:lnTo>
                    <a:lnTo>
                      <a:pt x="8757" y="1083"/>
                    </a:lnTo>
                    <a:lnTo>
                      <a:pt x="9455" y="1231"/>
                    </a:lnTo>
                    <a:lnTo>
                      <a:pt x="9455" y="1231"/>
                    </a:lnTo>
                    <a:lnTo>
                      <a:pt x="9376" y="1567"/>
                    </a:lnTo>
                    <a:lnTo>
                      <a:pt x="9260" y="2224"/>
                    </a:lnTo>
                    <a:lnTo>
                      <a:pt x="9163" y="2901"/>
                    </a:lnTo>
                    <a:lnTo>
                      <a:pt x="9086" y="3577"/>
                    </a:lnTo>
                    <a:lnTo>
                      <a:pt x="8970" y="4950"/>
                    </a:lnTo>
                    <a:lnTo>
                      <a:pt x="8854" y="6284"/>
                    </a:lnTo>
                    <a:lnTo>
                      <a:pt x="8622" y="8835"/>
                    </a:lnTo>
                    <a:lnTo>
                      <a:pt x="8409" y="11368"/>
                    </a:lnTo>
                    <a:lnTo>
                      <a:pt x="8023" y="16452"/>
                    </a:lnTo>
                    <a:lnTo>
                      <a:pt x="7617" y="21961"/>
                    </a:lnTo>
                    <a:lnTo>
                      <a:pt x="7230" y="27471"/>
                    </a:lnTo>
                    <a:lnTo>
                      <a:pt x="6882" y="32980"/>
                    </a:lnTo>
                    <a:lnTo>
                      <a:pt x="6573" y="38489"/>
                    </a:lnTo>
                    <a:lnTo>
                      <a:pt x="6476" y="40422"/>
                    </a:lnTo>
                    <a:lnTo>
                      <a:pt x="6379" y="42356"/>
                    </a:lnTo>
                    <a:lnTo>
                      <a:pt x="6360" y="43554"/>
                    </a:lnTo>
                    <a:lnTo>
                      <a:pt x="6360" y="43747"/>
                    </a:lnTo>
                    <a:lnTo>
                      <a:pt x="6379" y="43921"/>
                    </a:lnTo>
                    <a:lnTo>
                      <a:pt x="6437" y="44289"/>
                    </a:lnTo>
                    <a:lnTo>
                      <a:pt x="6495" y="44637"/>
                    </a:lnTo>
                    <a:lnTo>
                      <a:pt x="6573" y="45004"/>
                    </a:lnTo>
                    <a:lnTo>
                      <a:pt x="6573" y="45081"/>
                    </a:lnTo>
                    <a:lnTo>
                      <a:pt x="6611" y="45120"/>
                    </a:lnTo>
                    <a:lnTo>
                      <a:pt x="6650" y="45178"/>
                    </a:lnTo>
                    <a:lnTo>
                      <a:pt x="6689" y="45197"/>
                    </a:lnTo>
                    <a:lnTo>
                      <a:pt x="6785" y="45236"/>
                    </a:lnTo>
                    <a:lnTo>
                      <a:pt x="6882" y="45236"/>
                    </a:lnTo>
                    <a:lnTo>
                      <a:pt x="6998" y="45217"/>
                    </a:lnTo>
                    <a:lnTo>
                      <a:pt x="7075" y="45139"/>
                    </a:lnTo>
                    <a:lnTo>
                      <a:pt x="7114" y="45101"/>
                    </a:lnTo>
                    <a:lnTo>
                      <a:pt x="7133" y="45043"/>
                    </a:lnTo>
                    <a:lnTo>
                      <a:pt x="7133" y="44985"/>
                    </a:lnTo>
                    <a:lnTo>
                      <a:pt x="7133" y="44927"/>
                    </a:lnTo>
                    <a:lnTo>
                      <a:pt x="7075" y="44579"/>
                    </a:lnTo>
                    <a:lnTo>
                      <a:pt x="6998" y="44269"/>
                    </a:lnTo>
                    <a:lnTo>
                      <a:pt x="6940" y="43960"/>
                    </a:lnTo>
                    <a:lnTo>
                      <a:pt x="6921" y="43805"/>
                    </a:lnTo>
                    <a:lnTo>
                      <a:pt x="6921" y="43651"/>
                    </a:lnTo>
                    <a:lnTo>
                      <a:pt x="6959" y="42626"/>
                    </a:lnTo>
                    <a:lnTo>
                      <a:pt x="7017" y="41022"/>
                    </a:lnTo>
                    <a:lnTo>
                      <a:pt x="7095" y="39398"/>
                    </a:lnTo>
                    <a:lnTo>
                      <a:pt x="7365" y="34526"/>
                    </a:lnTo>
                    <a:lnTo>
                      <a:pt x="7675" y="29636"/>
                    </a:lnTo>
                    <a:lnTo>
                      <a:pt x="8042" y="24107"/>
                    </a:lnTo>
                    <a:lnTo>
                      <a:pt x="8429" y="18578"/>
                    </a:lnTo>
                    <a:lnTo>
                      <a:pt x="8854" y="13049"/>
                    </a:lnTo>
                    <a:lnTo>
                      <a:pt x="9086" y="10285"/>
                    </a:lnTo>
                    <a:lnTo>
                      <a:pt x="9318" y="7521"/>
                    </a:lnTo>
                    <a:lnTo>
                      <a:pt x="9511" y="5433"/>
                    </a:lnTo>
                    <a:lnTo>
                      <a:pt x="9743" y="3365"/>
                    </a:lnTo>
                    <a:lnTo>
                      <a:pt x="9878" y="2205"/>
                    </a:lnTo>
                    <a:lnTo>
                      <a:pt x="9956" y="1625"/>
                    </a:lnTo>
                    <a:lnTo>
                      <a:pt x="10072" y="1122"/>
                    </a:lnTo>
                    <a:lnTo>
                      <a:pt x="10072" y="1045"/>
                    </a:lnTo>
                    <a:lnTo>
                      <a:pt x="10072" y="987"/>
                    </a:lnTo>
                    <a:lnTo>
                      <a:pt x="10072" y="909"/>
                    </a:lnTo>
                    <a:lnTo>
                      <a:pt x="10033" y="871"/>
                    </a:lnTo>
                    <a:lnTo>
                      <a:pt x="10014" y="813"/>
                    </a:lnTo>
                    <a:lnTo>
                      <a:pt x="9956" y="774"/>
                    </a:lnTo>
                    <a:lnTo>
                      <a:pt x="9898" y="735"/>
                    </a:lnTo>
                    <a:lnTo>
                      <a:pt x="9840" y="716"/>
                    </a:lnTo>
                    <a:lnTo>
                      <a:pt x="8738" y="504"/>
                    </a:lnTo>
                    <a:lnTo>
                      <a:pt x="7617" y="272"/>
                    </a:lnTo>
                    <a:lnTo>
                      <a:pt x="7075" y="175"/>
                    </a:lnTo>
                    <a:lnTo>
                      <a:pt x="6515" y="98"/>
                    </a:lnTo>
                    <a:lnTo>
                      <a:pt x="5954" y="40"/>
                    </a:lnTo>
                    <a:lnTo>
                      <a:pt x="539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69"/>
              <p:cNvSpPr/>
              <p:nvPr/>
            </p:nvSpPr>
            <p:spPr>
              <a:xfrm>
                <a:off x="1415900" y="-1441675"/>
                <a:ext cx="161425" cy="128100"/>
              </a:xfrm>
              <a:custGeom>
                <a:rect b="b" l="l" r="r" t="t"/>
                <a:pathLst>
                  <a:path extrusionOk="0" h="5124" w="6457">
                    <a:moveTo>
                      <a:pt x="6090" y="1"/>
                    </a:moveTo>
                    <a:lnTo>
                      <a:pt x="6032" y="20"/>
                    </a:lnTo>
                    <a:lnTo>
                      <a:pt x="5974" y="59"/>
                    </a:lnTo>
                    <a:lnTo>
                      <a:pt x="5935" y="98"/>
                    </a:lnTo>
                    <a:lnTo>
                      <a:pt x="5432" y="639"/>
                    </a:lnTo>
                    <a:lnTo>
                      <a:pt x="4949" y="1199"/>
                    </a:lnTo>
                    <a:lnTo>
                      <a:pt x="4485" y="1779"/>
                    </a:lnTo>
                    <a:lnTo>
                      <a:pt x="4041" y="2359"/>
                    </a:lnTo>
                    <a:lnTo>
                      <a:pt x="3132" y="3519"/>
                    </a:lnTo>
                    <a:lnTo>
                      <a:pt x="2687" y="4099"/>
                    </a:lnTo>
                    <a:lnTo>
                      <a:pt x="2448" y="4386"/>
                    </a:lnTo>
                    <a:lnTo>
                      <a:pt x="2448" y="4386"/>
                    </a:lnTo>
                    <a:lnTo>
                      <a:pt x="2320" y="4215"/>
                    </a:lnTo>
                    <a:lnTo>
                      <a:pt x="2011" y="3732"/>
                    </a:lnTo>
                    <a:lnTo>
                      <a:pt x="1740" y="3249"/>
                    </a:lnTo>
                    <a:lnTo>
                      <a:pt x="1489" y="2746"/>
                    </a:lnTo>
                    <a:lnTo>
                      <a:pt x="1238" y="2224"/>
                    </a:lnTo>
                    <a:lnTo>
                      <a:pt x="1025" y="1702"/>
                    </a:lnTo>
                    <a:lnTo>
                      <a:pt x="561" y="677"/>
                    </a:lnTo>
                    <a:lnTo>
                      <a:pt x="522" y="619"/>
                    </a:lnTo>
                    <a:lnTo>
                      <a:pt x="484" y="561"/>
                    </a:lnTo>
                    <a:lnTo>
                      <a:pt x="445" y="542"/>
                    </a:lnTo>
                    <a:lnTo>
                      <a:pt x="387" y="523"/>
                    </a:lnTo>
                    <a:lnTo>
                      <a:pt x="290" y="503"/>
                    </a:lnTo>
                    <a:lnTo>
                      <a:pt x="174" y="523"/>
                    </a:lnTo>
                    <a:lnTo>
                      <a:pt x="97" y="581"/>
                    </a:lnTo>
                    <a:lnTo>
                      <a:pt x="20" y="677"/>
                    </a:lnTo>
                    <a:lnTo>
                      <a:pt x="0" y="716"/>
                    </a:lnTo>
                    <a:lnTo>
                      <a:pt x="0" y="774"/>
                    </a:lnTo>
                    <a:lnTo>
                      <a:pt x="0" y="832"/>
                    </a:lnTo>
                    <a:lnTo>
                      <a:pt x="20" y="890"/>
                    </a:lnTo>
                    <a:lnTo>
                      <a:pt x="503" y="1973"/>
                    </a:lnTo>
                    <a:lnTo>
                      <a:pt x="735" y="2495"/>
                    </a:lnTo>
                    <a:lnTo>
                      <a:pt x="986" y="3036"/>
                    </a:lnTo>
                    <a:lnTo>
                      <a:pt x="1257" y="3558"/>
                    </a:lnTo>
                    <a:lnTo>
                      <a:pt x="1547" y="4060"/>
                    </a:lnTo>
                    <a:lnTo>
                      <a:pt x="1856" y="4563"/>
                    </a:lnTo>
                    <a:lnTo>
                      <a:pt x="2030" y="4795"/>
                    </a:lnTo>
                    <a:lnTo>
                      <a:pt x="2223" y="5027"/>
                    </a:lnTo>
                    <a:lnTo>
                      <a:pt x="2262" y="5066"/>
                    </a:lnTo>
                    <a:lnTo>
                      <a:pt x="2320" y="5104"/>
                    </a:lnTo>
                    <a:lnTo>
                      <a:pt x="2378" y="5124"/>
                    </a:lnTo>
                    <a:lnTo>
                      <a:pt x="2513" y="5124"/>
                    </a:lnTo>
                    <a:lnTo>
                      <a:pt x="2571" y="5104"/>
                    </a:lnTo>
                    <a:lnTo>
                      <a:pt x="2629" y="5066"/>
                    </a:lnTo>
                    <a:lnTo>
                      <a:pt x="2668" y="5027"/>
                    </a:lnTo>
                    <a:lnTo>
                      <a:pt x="3132" y="4447"/>
                    </a:lnTo>
                    <a:lnTo>
                      <a:pt x="3596" y="3867"/>
                    </a:lnTo>
                    <a:lnTo>
                      <a:pt x="4505" y="2707"/>
                    </a:lnTo>
                    <a:lnTo>
                      <a:pt x="4949" y="2127"/>
                    </a:lnTo>
                    <a:lnTo>
                      <a:pt x="5413" y="1547"/>
                    </a:lnTo>
                    <a:lnTo>
                      <a:pt x="5896" y="987"/>
                    </a:lnTo>
                    <a:lnTo>
                      <a:pt x="6399" y="445"/>
                    </a:lnTo>
                    <a:lnTo>
                      <a:pt x="6438" y="388"/>
                    </a:lnTo>
                    <a:lnTo>
                      <a:pt x="6457" y="349"/>
                    </a:lnTo>
                    <a:lnTo>
                      <a:pt x="6457" y="291"/>
                    </a:lnTo>
                    <a:lnTo>
                      <a:pt x="6457" y="233"/>
                    </a:lnTo>
                    <a:lnTo>
                      <a:pt x="6418" y="156"/>
                    </a:lnTo>
                    <a:lnTo>
                      <a:pt x="6360" y="78"/>
                    </a:lnTo>
                    <a:lnTo>
                      <a:pt x="6244" y="20"/>
                    </a:lnTo>
                    <a:lnTo>
                      <a:pt x="61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69"/>
              <p:cNvSpPr/>
              <p:nvPr/>
            </p:nvSpPr>
            <p:spPr>
              <a:xfrm>
                <a:off x="1423625" y="-1333900"/>
                <a:ext cx="61400" cy="835625"/>
              </a:xfrm>
              <a:custGeom>
                <a:rect b="b" l="l" r="r" t="t"/>
                <a:pathLst>
                  <a:path extrusionOk="0" h="33425" w="2456">
                    <a:moveTo>
                      <a:pt x="2050" y="1"/>
                    </a:moveTo>
                    <a:lnTo>
                      <a:pt x="2011" y="39"/>
                    </a:lnTo>
                    <a:lnTo>
                      <a:pt x="1972" y="59"/>
                    </a:lnTo>
                    <a:lnTo>
                      <a:pt x="1934" y="117"/>
                    </a:lnTo>
                    <a:lnTo>
                      <a:pt x="1914" y="175"/>
                    </a:lnTo>
                    <a:lnTo>
                      <a:pt x="1702" y="929"/>
                    </a:lnTo>
                    <a:lnTo>
                      <a:pt x="1509" y="1702"/>
                    </a:lnTo>
                    <a:lnTo>
                      <a:pt x="1354" y="2475"/>
                    </a:lnTo>
                    <a:lnTo>
                      <a:pt x="1219" y="3248"/>
                    </a:lnTo>
                    <a:lnTo>
                      <a:pt x="1103" y="4041"/>
                    </a:lnTo>
                    <a:lnTo>
                      <a:pt x="1006" y="4814"/>
                    </a:lnTo>
                    <a:lnTo>
                      <a:pt x="948" y="5607"/>
                    </a:lnTo>
                    <a:lnTo>
                      <a:pt x="890" y="6380"/>
                    </a:lnTo>
                    <a:lnTo>
                      <a:pt x="832" y="7173"/>
                    </a:lnTo>
                    <a:lnTo>
                      <a:pt x="793" y="7965"/>
                    </a:lnTo>
                    <a:lnTo>
                      <a:pt x="755" y="9531"/>
                    </a:lnTo>
                    <a:lnTo>
                      <a:pt x="735" y="12701"/>
                    </a:lnTo>
                    <a:lnTo>
                      <a:pt x="697" y="14344"/>
                    </a:lnTo>
                    <a:lnTo>
                      <a:pt x="619" y="15988"/>
                    </a:lnTo>
                    <a:lnTo>
                      <a:pt x="523" y="17611"/>
                    </a:lnTo>
                    <a:lnTo>
                      <a:pt x="407" y="19255"/>
                    </a:lnTo>
                    <a:lnTo>
                      <a:pt x="291" y="20898"/>
                    </a:lnTo>
                    <a:lnTo>
                      <a:pt x="175" y="22541"/>
                    </a:lnTo>
                    <a:lnTo>
                      <a:pt x="78" y="24184"/>
                    </a:lnTo>
                    <a:lnTo>
                      <a:pt x="20" y="25827"/>
                    </a:lnTo>
                    <a:lnTo>
                      <a:pt x="20" y="26736"/>
                    </a:lnTo>
                    <a:lnTo>
                      <a:pt x="1" y="27664"/>
                    </a:lnTo>
                    <a:lnTo>
                      <a:pt x="20" y="28592"/>
                    </a:lnTo>
                    <a:lnTo>
                      <a:pt x="39" y="29519"/>
                    </a:lnTo>
                    <a:lnTo>
                      <a:pt x="97" y="30428"/>
                    </a:lnTo>
                    <a:lnTo>
                      <a:pt x="155" y="31356"/>
                    </a:lnTo>
                    <a:lnTo>
                      <a:pt x="233" y="32284"/>
                    </a:lnTo>
                    <a:lnTo>
                      <a:pt x="329" y="33192"/>
                    </a:lnTo>
                    <a:lnTo>
                      <a:pt x="349" y="33270"/>
                    </a:lnTo>
                    <a:lnTo>
                      <a:pt x="368" y="33308"/>
                    </a:lnTo>
                    <a:lnTo>
                      <a:pt x="407" y="33366"/>
                    </a:lnTo>
                    <a:lnTo>
                      <a:pt x="445" y="33386"/>
                    </a:lnTo>
                    <a:lnTo>
                      <a:pt x="542" y="33424"/>
                    </a:lnTo>
                    <a:lnTo>
                      <a:pt x="658" y="33424"/>
                    </a:lnTo>
                    <a:lnTo>
                      <a:pt x="755" y="33405"/>
                    </a:lnTo>
                    <a:lnTo>
                      <a:pt x="832" y="33328"/>
                    </a:lnTo>
                    <a:lnTo>
                      <a:pt x="871" y="33289"/>
                    </a:lnTo>
                    <a:lnTo>
                      <a:pt x="890" y="33231"/>
                    </a:lnTo>
                    <a:lnTo>
                      <a:pt x="909" y="33173"/>
                    </a:lnTo>
                    <a:lnTo>
                      <a:pt x="909" y="33115"/>
                    </a:lnTo>
                    <a:lnTo>
                      <a:pt x="813" y="32284"/>
                    </a:lnTo>
                    <a:lnTo>
                      <a:pt x="735" y="31472"/>
                    </a:lnTo>
                    <a:lnTo>
                      <a:pt x="677" y="30641"/>
                    </a:lnTo>
                    <a:lnTo>
                      <a:pt x="619" y="29809"/>
                    </a:lnTo>
                    <a:lnTo>
                      <a:pt x="600" y="28978"/>
                    </a:lnTo>
                    <a:lnTo>
                      <a:pt x="581" y="28147"/>
                    </a:lnTo>
                    <a:lnTo>
                      <a:pt x="581" y="27316"/>
                    </a:lnTo>
                    <a:lnTo>
                      <a:pt x="581" y="26484"/>
                    </a:lnTo>
                    <a:lnTo>
                      <a:pt x="619" y="24822"/>
                    </a:lnTo>
                    <a:lnTo>
                      <a:pt x="697" y="23159"/>
                    </a:lnTo>
                    <a:lnTo>
                      <a:pt x="813" y="21516"/>
                    </a:lnTo>
                    <a:lnTo>
                      <a:pt x="929" y="19854"/>
                    </a:lnTo>
                    <a:lnTo>
                      <a:pt x="1064" y="18327"/>
                    </a:lnTo>
                    <a:lnTo>
                      <a:pt x="1161" y="16800"/>
                    </a:lnTo>
                    <a:lnTo>
                      <a:pt x="1257" y="15272"/>
                    </a:lnTo>
                    <a:lnTo>
                      <a:pt x="1296" y="13726"/>
                    </a:lnTo>
                    <a:lnTo>
                      <a:pt x="1315" y="10556"/>
                    </a:lnTo>
                    <a:lnTo>
                      <a:pt x="1354" y="8970"/>
                    </a:lnTo>
                    <a:lnTo>
                      <a:pt x="1393" y="7385"/>
                    </a:lnTo>
                    <a:lnTo>
                      <a:pt x="1451" y="6496"/>
                    </a:lnTo>
                    <a:lnTo>
                      <a:pt x="1509" y="5626"/>
                    </a:lnTo>
                    <a:lnTo>
                      <a:pt x="1605" y="4737"/>
                    </a:lnTo>
                    <a:lnTo>
                      <a:pt x="1702" y="3848"/>
                    </a:lnTo>
                    <a:lnTo>
                      <a:pt x="1837" y="2978"/>
                    </a:lnTo>
                    <a:lnTo>
                      <a:pt x="2011" y="2108"/>
                    </a:lnTo>
                    <a:lnTo>
                      <a:pt x="2204" y="1238"/>
                    </a:lnTo>
                    <a:lnTo>
                      <a:pt x="2456" y="387"/>
                    </a:lnTo>
                    <a:lnTo>
                      <a:pt x="2456" y="329"/>
                    </a:lnTo>
                    <a:lnTo>
                      <a:pt x="2456" y="252"/>
                    </a:lnTo>
                    <a:lnTo>
                      <a:pt x="2456" y="213"/>
                    </a:lnTo>
                    <a:lnTo>
                      <a:pt x="2417" y="155"/>
                    </a:lnTo>
                    <a:lnTo>
                      <a:pt x="2359" y="78"/>
                    </a:lnTo>
                    <a:lnTo>
                      <a:pt x="2262" y="20"/>
                    </a:lnTo>
                    <a:lnTo>
                      <a:pt x="21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69"/>
              <p:cNvSpPr/>
              <p:nvPr/>
            </p:nvSpPr>
            <p:spPr>
              <a:xfrm>
                <a:off x="1759025" y="-1422325"/>
                <a:ext cx="247950" cy="963200"/>
              </a:xfrm>
              <a:custGeom>
                <a:rect b="b" l="l" r="r" t="t"/>
                <a:pathLst>
                  <a:path extrusionOk="0" h="38528" w="9918">
                    <a:moveTo>
                      <a:pt x="5684" y="0"/>
                    </a:moveTo>
                    <a:lnTo>
                      <a:pt x="5375" y="19"/>
                    </a:lnTo>
                    <a:lnTo>
                      <a:pt x="5046" y="58"/>
                    </a:lnTo>
                    <a:lnTo>
                      <a:pt x="4717" y="97"/>
                    </a:lnTo>
                    <a:lnTo>
                      <a:pt x="4408" y="155"/>
                    </a:lnTo>
                    <a:lnTo>
                      <a:pt x="4118" y="251"/>
                    </a:lnTo>
                    <a:lnTo>
                      <a:pt x="3867" y="348"/>
                    </a:lnTo>
                    <a:lnTo>
                      <a:pt x="3635" y="464"/>
                    </a:lnTo>
                    <a:lnTo>
                      <a:pt x="3441" y="619"/>
                    </a:lnTo>
                    <a:lnTo>
                      <a:pt x="3267" y="793"/>
                    </a:lnTo>
                    <a:lnTo>
                      <a:pt x="3132" y="1005"/>
                    </a:lnTo>
                    <a:lnTo>
                      <a:pt x="3016" y="1237"/>
                    </a:lnTo>
                    <a:lnTo>
                      <a:pt x="2919" y="1508"/>
                    </a:lnTo>
                    <a:lnTo>
                      <a:pt x="2726" y="2223"/>
                    </a:lnTo>
                    <a:lnTo>
                      <a:pt x="2572" y="2958"/>
                    </a:lnTo>
                    <a:lnTo>
                      <a:pt x="2417" y="3692"/>
                    </a:lnTo>
                    <a:lnTo>
                      <a:pt x="2301" y="4427"/>
                    </a:lnTo>
                    <a:lnTo>
                      <a:pt x="2204" y="5181"/>
                    </a:lnTo>
                    <a:lnTo>
                      <a:pt x="2108" y="5935"/>
                    </a:lnTo>
                    <a:lnTo>
                      <a:pt x="1934" y="7404"/>
                    </a:lnTo>
                    <a:lnTo>
                      <a:pt x="1644" y="9956"/>
                    </a:lnTo>
                    <a:lnTo>
                      <a:pt x="1373" y="12507"/>
                    </a:lnTo>
                    <a:lnTo>
                      <a:pt x="1122" y="15040"/>
                    </a:lnTo>
                    <a:lnTo>
                      <a:pt x="909" y="17611"/>
                    </a:lnTo>
                    <a:lnTo>
                      <a:pt x="716" y="20163"/>
                    </a:lnTo>
                    <a:lnTo>
                      <a:pt x="542" y="22714"/>
                    </a:lnTo>
                    <a:lnTo>
                      <a:pt x="387" y="25266"/>
                    </a:lnTo>
                    <a:lnTo>
                      <a:pt x="252" y="27837"/>
                    </a:lnTo>
                    <a:lnTo>
                      <a:pt x="136" y="30311"/>
                    </a:lnTo>
                    <a:lnTo>
                      <a:pt x="39" y="32786"/>
                    </a:lnTo>
                    <a:lnTo>
                      <a:pt x="20" y="34023"/>
                    </a:lnTo>
                    <a:lnTo>
                      <a:pt x="0" y="35260"/>
                    </a:lnTo>
                    <a:lnTo>
                      <a:pt x="0" y="36517"/>
                    </a:lnTo>
                    <a:lnTo>
                      <a:pt x="0" y="37754"/>
                    </a:lnTo>
                    <a:lnTo>
                      <a:pt x="20" y="37812"/>
                    </a:lnTo>
                    <a:lnTo>
                      <a:pt x="39" y="37870"/>
                    </a:lnTo>
                    <a:lnTo>
                      <a:pt x="58" y="37909"/>
                    </a:lnTo>
                    <a:lnTo>
                      <a:pt x="97" y="37947"/>
                    </a:lnTo>
                    <a:lnTo>
                      <a:pt x="194" y="37986"/>
                    </a:lnTo>
                    <a:lnTo>
                      <a:pt x="290" y="37986"/>
                    </a:lnTo>
                    <a:lnTo>
                      <a:pt x="406" y="37947"/>
                    </a:lnTo>
                    <a:lnTo>
                      <a:pt x="484" y="37889"/>
                    </a:lnTo>
                    <a:lnTo>
                      <a:pt x="561" y="37793"/>
                    </a:lnTo>
                    <a:lnTo>
                      <a:pt x="580" y="37735"/>
                    </a:lnTo>
                    <a:lnTo>
                      <a:pt x="580" y="37657"/>
                    </a:lnTo>
                    <a:lnTo>
                      <a:pt x="561" y="36497"/>
                    </a:lnTo>
                    <a:lnTo>
                      <a:pt x="561" y="35318"/>
                    </a:lnTo>
                    <a:lnTo>
                      <a:pt x="600" y="32960"/>
                    </a:lnTo>
                    <a:lnTo>
                      <a:pt x="658" y="30601"/>
                    </a:lnTo>
                    <a:lnTo>
                      <a:pt x="774" y="28243"/>
                    </a:lnTo>
                    <a:lnTo>
                      <a:pt x="909" y="25885"/>
                    </a:lnTo>
                    <a:lnTo>
                      <a:pt x="1064" y="23546"/>
                    </a:lnTo>
                    <a:lnTo>
                      <a:pt x="1412" y="18848"/>
                    </a:lnTo>
                    <a:lnTo>
                      <a:pt x="1605" y="16412"/>
                    </a:lnTo>
                    <a:lnTo>
                      <a:pt x="1818" y="13977"/>
                    </a:lnTo>
                    <a:lnTo>
                      <a:pt x="2050" y="11560"/>
                    </a:lnTo>
                    <a:lnTo>
                      <a:pt x="2320" y="9144"/>
                    </a:lnTo>
                    <a:lnTo>
                      <a:pt x="2494" y="7462"/>
                    </a:lnTo>
                    <a:lnTo>
                      <a:pt x="2707" y="5780"/>
                    </a:lnTo>
                    <a:lnTo>
                      <a:pt x="2823" y="4930"/>
                    </a:lnTo>
                    <a:lnTo>
                      <a:pt x="2958" y="4098"/>
                    </a:lnTo>
                    <a:lnTo>
                      <a:pt x="3113" y="3267"/>
                    </a:lnTo>
                    <a:lnTo>
                      <a:pt x="3287" y="2436"/>
                    </a:lnTo>
                    <a:lnTo>
                      <a:pt x="3383" y="1953"/>
                    </a:lnTo>
                    <a:lnTo>
                      <a:pt x="3441" y="1740"/>
                    </a:lnTo>
                    <a:lnTo>
                      <a:pt x="3499" y="1508"/>
                    </a:lnTo>
                    <a:lnTo>
                      <a:pt x="3596" y="1315"/>
                    </a:lnTo>
                    <a:lnTo>
                      <a:pt x="3731" y="1141"/>
                    </a:lnTo>
                    <a:lnTo>
                      <a:pt x="3789" y="1063"/>
                    </a:lnTo>
                    <a:lnTo>
                      <a:pt x="3886" y="986"/>
                    </a:lnTo>
                    <a:lnTo>
                      <a:pt x="3963" y="928"/>
                    </a:lnTo>
                    <a:lnTo>
                      <a:pt x="4079" y="870"/>
                    </a:lnTo>
                    <a:lnTo>
                      <a:pt x="4234" y="793"/>
                    </a:lnTo>
                    <a:lnTo>
                      <a:pt x="4408" y="735"/>
                    </a:lnTo>
                    <a:lnTo>
                      <a:pt x="4737" y="657"/>
                    </a:lnTo>
                    <a:lnTo>
                      <a:pt x="5104" y="599"/>
                    </a:lnTo>
                    <a:lnTo>
                      <a:pt x="5471" y="580"/>
                    </a:lnTo>
                    <a:lnTo>
                      <a:pt x="6206" y="580"/>
                    </a:lnTo>
                    <a:lnTo>
                      <a:pt x="6902" y="619"/>
                    </a:lnTo>
                    <a:lnTo>
                      <a:pt x="8294" y="677"/>
                    </a:lnTo>
                    <a:lnTo>
                      <a:pt x="8970" y="715"/>
                    </a:lnTo>
                    <a:lnTo>
                      <a:pt x="9301" y="706"/>
                    </a:lnTo>
                    <a:lnTo>
                      <a:pt x="9301" y="706"/>
                    </a:lnTo>
                    <a:lnTo>
                      <a:pt x="9202" y="1276"/>
                    </a:lnTo>
                    <a:lnTo>
                      <a:pt x="9067" y="2146"/>
                    </a:lnTo>
                    <a:lnTo>
                      <a:pt x="8931" y="3035"/>
                    </a:lnTo>
                    <a:lnTo>
                      <a:pt x="8815" y="3924"/>
                    </a:lnTo>
                    <a:lnTo>
                      <a:pt x="8622" y="5703"/>
                    </a:lnTo>
                    <a:lnTo>
                      <a:pt x="8468" y="7501"/>
                    </a:lnTo>
                    <a:lnTo>
                      <a:pt x="8332" y="9298"/>
                    </a:lnTo>
                    <a:lnTo>
                      <a:pt x="8216" y="11077"/>
                    </a:lnTo>
                    <a:lnTo>
                      <a:pt x="8004" y="14653"/>
                    </a:lnTo>
                    <a:lnTo>
                      <a:pt x="7752" y="18983"/>
                    </a:lnTo>
                    <a:lnTo>
                      <a:pt x="7520" y="23314"/>
                    </a:lnTo>
                    <a:lnTo>
                      <a:pt x="7346" y="27644"/>
                    </a:lnTo>
                    <a:lnTo>
                      <a:pt x="7211" y="31955"/>
                    </a:lnTo>
                    <a:lnTo>
                      <a:pt x="7172" y="33791"/>
                    </a:lnTo>
                    <a:lnTo>
                      <a:pt x="7134" y="35608"/>
                    </a:lnTo>
                    <a:lnTo>
                      <a:pt x="7134" y="37000"/>
                    </a:lnTo>
                    <a:lnTo>
                      <a:pt x="7114" y="37657"/>
                    </a:lnTo>
                    <a:lnTo>
                      <a:pt x="7114" y="37967"/>
                    </a:lnTo>
                    <a:lnTo>
                      <a:pt x="7114" y="38141"/>
                    </a:lnTo>
                    <a:lnTo>
                      <a:pt x="7134" y="38276"/>
                    </a:lnTo>
                    <a:lnTo>
                      <a:pt x="7172" y="38373"/>
                    </a:lnTo>
                    <a:lnTo>
                      <a:pt x="7230" y="38450"/>
                    </a:lnTo>
                    <a:lnTo>
                      <a:pt x="7308" y="38508"/>
                    </a:lnTo>
                    <a:lnTo>
                      <a:pt x="7404" y="38527"/>
                    </a:lnTo>
                    <a:lnTo>
                      <a:pt x="7520" y="38527"/>
                    </a:lnTo>
                    <a:lnTo>
                      <a:pt x="7636" y="38469"/>
                    </a:lnTo>
                    <a:lnTo>
                      <a:pt x="7714" y="38392"/>
                    </a:lnTo>
                    <a:lnTo>
                      <a:pt x="7733" y="38334"/>
                    </a:lnTo>
                    <a:lnTo>
                      <a:pt x="7733" y="38276"/>
                    </a:lnTo>
                    <a:lnTo>
                      <a:pt x="7733" y="38199"/>
                    </a:lnTo>
                    <a:lnTo>
                      <a:pt x="7733" y="38141"/>
                    </a:lnTo>
                    <a:lnTo>
                      <a:pt x="7714" y="38083"/>
                    </a:lnTo>
                    <a:lnTo>
                      <a:pt x="7704" y="38069"/>
                    </a:lnTo>
                    <a:lnTo>
                      <a:pt x="7694" y="37928"/>
                    </a:lnTo>
                    <a:lnTo>
                      <a:pt x="7675" y="37638"/>
                    </a:lnTo>
                    <a:lnTo>
                      <a:pt x="7694" y="37077"/>
                    </a:lnTo>
                    <a:lnTo>
                      <a:pt x="7714" y="35840"/>
                    </a:lnTo>
                    <a:lnTo>
                      <a:pt x="7733" y="34294"/>
                    </a:lnTo>
                    <a:lnTo>
                      <a:pt x="7772" y="32766"/>
                    </a:lnTo>
                    <a:lnTo>
                      <a:pt x="7888" y="28765"/>
                    </a:lnTo>
                    <a:lnTo>
                      <a:pt x="8042" y="24763"/>
                    </a:lnTo>
                    <a:lnTo>
                      <a:pt x="8255" y="20414"/>
                    </a:lnTo>
                    <a:lnTo>
                      <a:pt x="8487" y="16045"/>
                    </a:lnTo>
                    <a:lnTo>
                      <a:pt x="8622" y="13861"/>
                    </a:lnTo>
                    <a:lnTo>
                      <a:pt x="8777" y="11676"/>
                    </a:lnTo>
                    <a:lnTo>
                      <a:pt x="8931" y="9492"/>
                    </a:lnTo>
                    <a:lnTo>
                      <a:pt x="9105" y="7327"/>
                    </a:lnTo>
                    <a:lnTo>
                      <a:pt x="9260" y="5606"/>
                    </a:lnTo>
                    <a:lnTo>
                      <a:pt x="9434" y="3886"/>
                    </a:lnTo>
                    <a:lnTo>
                      <a:pt x="9531" y="3016"/>
                    </a:lnTo>
                    <a:lnTo>
                      <a:pt x="9647" y="2165"/>
                    </a:lnTo>
                    <a:lnTo>
                      <a:pt x="9782" y="1295"/>
                    </a:lnTo>
                    <a:lnTo>
                      <a:pt x="9917" y="445"/>
                    </a:lnTo>
                    <a:lnTo>
                      <a:pt x="9917" y="387"/>
                    </a:lnTo>
                    <a:lnTo>
                      <a:pt x="9917" y="309"/>
                    </a:lnTo>
                    <a:lnTo>
                      <a:pt x="9879" y="271"/>
                    </a:lnTo>
                    <a:lnTo>
                      <a:pt x="9840" y="213"/>
                    </a:lnTo>
                    <a:lnTo>
                      <a:pt x="9782" y="174"/>
                    </a:lnTo>
                    <a:lnTo>
                      <a:pt x="9724" y="155"/>
                    </a:lnTo>
                    <a:lnTo>
                      <a:pt x="9666" y="135"/>
                    </a:lnTo>
                    <a:lnTo>
                      <a:pt x="8951" y="135"/>
                    </a:lnTo>
                    <a:lnTo>
                      <a:pt x="8294" y="116"/>
                    </a:lnTo>
                    <a:lnTo>
                      <a:pt x="6998" y="19"/>
                    </a:lnTo>
                    <a:lnTo>
                      <a:pt x="63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69"/>
              <p:cNvSpPr/>
              <p:nvPr/>
            </p:nvSpPr>
            <p:spPr>
              <a:xfrm>
                <a:off x="1838275" y="-1413150"/>
                <a:ext cx="161925" cy="128100"/>
              </a:xfrm>
              <a:custGeom>
                <a:rect b="b" l="l" r="r" t="t"/>
                <a:pathLst>
                  <a:path extrusionOk="0" h="5124" w="6477">
                    <a:moveTo>
                      <a:pt x="6090" y="0"/>
                    </a:moveTo>
                    <a:lnTo>
                      <a:pt x="6032" y="20"/>
                    </a:lnTo>
                    <a:lnTo>
                      <a:pt x="5974" y="39"/>
                    </a:lnTo>
                    <a:lnTo>
                      <a:pt x="5935" y="78"/>
                    </a:lnTo>
                    <a:lnTo>
                      <a:pt x="5433" y="638"/>
                    </a:lnTo>
                    <a:lnTo>
                      <a:pt x="4950" y="1180"/>
                    </a:lnTo>
                    <a:lnTo>
                      <a:pt x="4486" y="1760"/>
                    </a:lnTo>
                    <a:lnTo>
                      <a:pt x="4041" y="2339"/>
                    </a:lnTo>
                    <a:lnTo>
                      <a:pt x="3132" y="3519"/>
                    </a:lnTo>
                    <a:lnTo>
                      <a:pt x="2688" y="4099"/>
                    </a:lnTo>
                    <a:lnTo>
                      <a:pt x="2459" y="4375"/>
                    </a:lnTo>
                    <a:lnTo>
                      <a:pt x="2459" y="4375"/>
                    </a:lnTo>
                    <a:lnTo>
                      <a:pt x="2340" y="4195"/>
                    </a:lnTo>
                    <a:lnTo>
                      <a:pt x="2031" y="3731"/>
                    </a:lnTo>
                    <a:lnTo>
                      <a:pt x="1741" y="3229"/>
                    </a:lnTo>
                    <a:lnTo>
                      <a:pt x="1489" y="2726"/>
                    </a:lnTo>
                    <a:lnTo>
                      <a:pt x="1257" y="2224"/>
                    </a:lnTo>
                    <a:lnTo>
                      <a:pt x="1025" y="1702"/>
                    </a:lnTo>
                    <a:lnTo>
                      <a:pt x="561" y="658"/>
                    </a:lnTo>
                    <a:lnTo>
                      <a:pt x="542" y="600"/>
                    </a:lnTo>
                    <a:lnTo>
                      <a:pt x="484" y="561"/>
                    </a:lnTo>
                    <a:lnTo>
                      <a:pt x="445" y="522"/>
                    </a:lnTo>
                    <a:lnTo>
                      <a:pt x="387" y="503"/>
                    </a:lnTo>
                    <a:lnTo>
                      <a:pt x="291" y="484"/>
                    </a:lnTo>
                    <a:lnTo>
                      <a:pt x="194" y="522"/>
                    </a:lnTo>
                    <a:lnTo>
                      <a:pt x="97" y="580"/>
                    </a:lnTo>
                    <a:lnTo>
                      <a:pt x="39" y="658"/>
                    </a:lnTo>
                    <a:lnTo>
                      <a:pt x="20" y="696"/>
                    </a:lnTo>
                    <a:lnTo>
                      <a:pt x="1" y="754"/>
                    </a:lnTo>
                    <a:lnTo>
                      <a:pt x="20" y="812"/>
                    </a:lnTo>
                    <a:lnTo>
                      <a:pt x="39" y="890"/>
                    </a:lnTo>
                    <a:lnTo>
                      <a:pt x="503" y="1953"/>
                    </a:lnTo>
                    <a:lnTo>
                      <a:pt x="735" y="2494"/>
                    </a:lnTo>
                    <a:lnTo>
                      <a:pt x="987" y="3016"/>
                    </a:lnTo>
                    <a:lnTo>
                      <a:pt x="1257" y="3538"/>
                    </a:lnTo>
                    <a:lnTo>
                      <a:pt x="1547" y="4060"/>
                    </a:lnTo>
                    <a:lnTo>
                      <a:pt x="1857" y="4543"/>
                    </a:lnTo>
                    <a:lnTo>
                      <a:pt x="2031" y="4775"/>
                    </a:lnTo>
                    <a:lnTo>
                      <a:pt x="2224" y="5007"/>
                    </a:lnTo>
                    <a:lnTo>
                      <a:pt x="2263" y="5065"/>
                    </a:lnTo>
                    <a:lnTo>
                      <a:pt x="2321" y="5085"/>
                    </a:lnTo>
                    <a:lnTo>
                      <a:pt x="2379" y="5104"/>
                    </a:lnTo>
                    <a:lnTo>
                      <a:pt x="2456" y="5123"/>
                    </a:lnTo>
                    <a:lnTo>
                      <a:pt x="2514" y="5104"/>
                    </a:lnTo>
                    <a:lnTo>
                      <a:pt x="2572" y="5085"/>
                    </a:lnTo>
                    <a:lnTo>
                      <a:pt x="2630" y="5046"/>
                    </a:lnTo>
                    <a:lnTo>
                      <a:pt x="2688" y="5007"/>
                    </a:lnTo>
                    <a:lnTo>
                      <a:pt x="3152" y="4427"/>
                    </a:lnTo>
                    <a:lnTo>
                      <a:pt x="3596" y="3847"/>
                    </a:lnTo>
                    <a:lnTo>
                      <a:pt x="4505" y="2687"/>
                    </a:lnTo>
                    <a:lnTo>
                      <a:pt x="4950" y="2108"/>
                    </a:lnTo>
                    <a:lnTo>
                      <a:pt x="5413" y="1528"/>
                    </a:lnTo>
                    <a:lnTo>
                      <a:pt x="5897" y="967"/>
                    </a:lnTo>
                    <a:lnTo>
                      <a:pt x="6399" y="426"/>
                    </a:lnTo>
                    <a:lnTo>
                      <a:pt x="6438" y="387"/>
                    </a:lnTo>
                    <a:lnTo>
                      <a:pt x="6457" y="329"/>
                    </a:lnTo>
                    <a:lnTo>
                      <a:pt x="6477" y="271"/>
                    </a:lnTo>
                    <a:lnTo>
                      <a:pt x="6477" y="232"/>
                    </a:lnTo>
                    <a:lnTo>
                      <a:pt x="6438" y="136"/>
                    </a:lnTo>
                    <a:lnTo>
                      <a:pt x="6361" y="58"/>
                    </a:lnTo>
                    <a:lnTo>
                      <a:pt x="62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69"/>
              <p:cNvSpPr/>
              <p:nvPr/>
            </p:nvSpPr>
            <p:spPr>
              <a:xfrm>
                <a:off x="1850850" y="-1305875"/>
                <a:ext cx="57050" cy="845300"/>
              </a:xfrm>
              <a:custGeom>
                <a:rect b="b" l="l" r="r" t="t"/>
                <a:pathLst>
                  <a:path extrusionOk="0" h="33812" w="2282">
                    <a:moveTo>
                      <a:pt x="1972" y="1"/>
                    </a:moveTo>
                    <a:lnTo>
                      <a:pt x="1876" y="20"/>
                    </a:lnTo>
                    <a:lnTo>
                      <a:pt x="1818" y="40"/>
                    </a:lnTo>
                    <a:lnTo>
                      <a:pt x="1779" y="78"/>
                    </a:lnTo>
                    <a:lnTo>
                      <a:pt x="1740" y="117"/>
                    </a:lnTo>
                    <a:lnTo>
                      <a:pt x="1721" y="175"/>
                    </a:lnTo>
                    <a:lnTo>
                      <a:pt x="1508" y="968"/>
                    </a:lnTo>
                    <a:lnTo>
                      <a:pt x="1315" y="1741"/>
                    </a:lnTo>
                    <a:lnTo>
                      <a:pt x="1160" y="2533"/>
                    </a:lnTo>
                    <a:lnTo>
                      <a:pt x="1025" y="3326"/>
                    </a:lnTo>
                    <a:lnTo>
                      <a:pt x="909" y="4138"/>
                    </a:lnTo>
                    <a:lnTo>
                      <a:pt x="812" y="4930"/>
                    </a:lnTo>
                    <a:lnTo>
                      <a:pt x="735" y="5723"/>
                    </a:lnTo>
                    <a:lnTo>
                      <a:pt x="677" y="6535"/>
                    </a:lnTo>
                    <a:lnTo>
                      <a:pt x="638" y="7347"/>
                    </a:lnTo>
                    <a:lnTo>
                      <a:pt x="600" y="8159"/>
                    </a:lnTo>
                    <a:lnTo>
                      <a:pt x="561" y="9763"/>
                    </a:lnTo>
                    <a:lnTo>
                      <a:pt x="542" y="12991"/>
                    </a:lnTo>
                    <a:lnTo>
                      <a:pt x="503" y="14654"/>
                    </a:lnTo>
                    <a:lnTo>
                      <a:pt x="426" y="16297"/>
                    </a:lnTo>
                    <a:lnTo>
                      <a:pt x="348" y="17960"/>
                    </a:lnTo>
                    <a:lnTo>
                      <a:pt x="232" y="19603"/>
                    </a:lnTo>
                    <a:lnTo>
                      <a:pt x="136" y="21246"/>
                    </a:lnTo>
                    <a:lnTo>
                      <a:pt x="58" y="22908"/>
                    </a:lnTo>
                    <a:lnTo>
                      <a:pt x="0" y="24552"/>
                    </a:lnTo>
                    <a:lnTo>
                      <a:pt x="0" y="25383"/>
                    </a:lnTo>
                    <a:lnTo>
                      <a:pt x="0" y="26214"/>
                    </a:lnTo>
                    <a:lnTo>
                      <a:pt x="39" y="28050"/>
                    </a:lnTo>
                    <a:lnTo>
                      <a:pt x="78" y="28978"/>
                    </a:lnTo>
                    <a:lnTo>
                      <a:pt x="116" y="29906"/>
                    </a:lnTo>
                    <a:lnTo>
                      <a:pt x="174" y="30815"/>
                    </a:lnTo>
                    <a:lnTo>
                      <a:pt x="252" y="31743"/>
                    </a:lnTo>
                    <a:lnTo>
                      <a:pt x="329" y="32651"/>
                    </a:lnTo>
                    <a:lnTo>
                      <a:pt x="445" y="33579"/>
                    </a:lnTo>
                    <a:lnTo>
                      <a:pt x="464" y="33637"/>
                    </a:lnTo>
                    <a:lnTo>
                      <a:pt x="484" y="33695"/>
                    </a:lnTo>
                    <a:lnTo>
                      <a:pt x="522" y="33734"/>
                    </a:lnTo>
                    <a:lnTo>
                      <a:pt x="561" y="33773"/>
                    </a:lnTo>
                    <a:lnTo>
                      <a:pt x="658" y="33811"/>
                    </a:lnTo>
                    <a:lnTo>
                      <a:pt x="754" y="33811"/>
                    </a:lnTo>
                    <a:lnTo>
                      <a:pt x="870" y="33773"/>
                    </a:lnTo>
                    <a:lnTo>
                      <a:pt x="948" y="33715"/>
                    </a:lnTo>
                    <a:lnTo>
                      <a:pt x="986" y="33676"/>
                    </a:lnTo>
                    <a:lnTo>
                      <a:pt x="1006" y="33618"/>
                    </a:lnTo>
                    <a:lnTo>
                      <a:pt x="1025" y="33560"/>
                    </a:lnTo>
                    <a:lnTo>
                      <a:pt x="1006" y="33483"/>
                    </a:lnTo>
                    <a:lnTo>
                      <a:pt x="909" y="32671"/>
                    </a:lnTo>
                    <a:lnTo>
                      <a:pt x="832" y="31839"/>
                    </a:lnTo>
                    <a:lnTo>
                      <a:pt x="754" y="31008"/>
                    </a:lnTo>
                    <a:lnTo>
                      <a:pt x="696" y="30177"/>
                    </a:lnTo>
                    <a:lnTo>
                      <a:pt x="619" y="28514"/>
                    </a:lnTo>
                    <a:lnTo>
                      <a:pt x="561" y="26852"/>
                    </a:lnTo>
                    <a:lnTo>
                      <a:pt x="561" y="25189"/>
                    </a:lnTo>
                    <a:lnTo>
                      <a:pt x="580" y="23527"/>
                    </a:lnTo>
                    <a:lnTo>
                      <a:pt x="638" y="21845"/>
                    </a:lnTo>
                    <a:lnTo>
                      <a:pt x="735" y="20202"/>
                    </a:lnTo>
                    <a:lnTo>
                      <a:pt x="967" y="17070"/>
                    </a:lnTo>
                    <a:lnTo>
                      <a:pt x="1044" y="15505"/>
                    </a:lnTo>
                    <a:lnTo>
                      <a:pt x="1083" y="14712"/>
                    </a:lnTo>
                    <a:lnTo>
                      <a:pt x="1102" y="13939"/>
                    </a:lnTo>
                    <a:lnTo>
                      <a:pt x="1141" y="10710"/>
                    </a:lnTo>
                    <a:lnTo>
                      <a:pt x="1160" y="9106"/>
                    </a:lnTo>
                    <a:lnTo>
                      <a:pt x="1199" y="7501"/>
                    </a:lnTo>
                    <a:lnTo>
                      <a:pt x="1257" y="6593"/>
                    </a:lnTo>
                    <a:lnTo>
                      <a:pt x="1315" y="5704"/>
                    </a:lnTo>
                    <a:lnTo>
                      <a:pt x="1412" y="4795"/>
                    </a:lnTo>
                    <a:lnTo>
                      <a:pt x="1508" y="3906"/>
                    </a:lnTo>
                    <a:lnTo>
                      <a:pt x="1644" y="3017"/>
                    </a:lnTo>
                    <a:lnTo>
                      <a:pt x="1818" y="2147"/>
                    </a:lnTo>
                    <a:lnTo>
                      <a:pt x="2030" y="1257"/>
                    </a:lnTo>
                    <a:lnTo>
                      <a:pt x="2262" y="388"/>
                    </a:lnTo>
                    <a:lnTo>
                      <a:pt x="2281" y="330"/>
                    </a:lnTo>
                    <a:lnTo>
                      <a:pt x="2281" y="272"/>
                    </a:lnTo>
                    <a:lnTo>
                      <a:pt x="2262" y="214"/>
                    </a:lnTo>
                    <a:lnTo>
                      <a:pt x="2243" y="156"/>
                    </a:lnTo>
                    <a:lnTo>
                      <a:pt x="2165" y="78"/>
                    </a:lnTo>
                    <a:lnTo>
                      <a:pt x="2069" y="20"/>
                    </a:ln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69"/>
              <p:cNvSpPr/>
              <p:nvPr/>
            </p:nvSpPr>
            <p:spPr>
              <a:xfrm>
                <a:off x="1638200" y="-1591000"/>
                <a:ext cx="150325" cy="126150"/>
              </a:xfrm>
              <a:custGeom>
                <a:rect b="b" l="l" r="r" t="t"/>
                <a:pathLst>
                  <a:path extrusionOk="0" h="5046" w="6013">
                    <a:moveTo>
                      <a:pt x="329" y="1"/>
                    </a:moveTo>
                    <a:lnTo>
                      <a:pt x="213" y="20"/>
                    </a:lnTo>
                    <a:lnTo>
                      <a:pt x="136" y="59"/>
                    </a:lnTo>
                    <a:lnTo>
                      <a:pt x="59" y="136"/>
                    </a:lnTo>
                    <a:lnTo>
                      <a:pt x="20" y="233"/>
                    </a:lnTo>
                    <a:lnTo>
                      <a:pt x="1" y="291"/>
                    </a:lnTo>
                    <a:lnTo>
                      <a:pt x="20" y="349"/>
                    </a:lnTo>
                    <a:lnTo>
                      <a:pt x="20" y="406"/>
                    </a:lnTo>
                    <a:lnTo>
                      <a:pt x="59" y="464"/>
                    </a:lnTo>
                    <a:lnTo>
                      <a:pt x="233" y="716"/>
                    </a:lnTo>
                    <a:lnTo>
                      <a:pt x="387" y="986"/>
                    </a:lnTo>
                    <a:lnTo>
                      <a:pt x="677" y="1508"/>
                    </a:lnTo>
                    <a:lnTo>
                      <a:pt x="948" y="2069"/>
                    </a:lnTo>
                    <a:lnTo>
                      <a:pt x="1180" y="2630"/>
                    </a:lnTo>
                    <a:lnTo>
                      <a:pt x="1644" y="3770"/>
                    </a:lnTo>
                    <a:lnTo>
                      <a:pt x="1876" y="4331"/>
                    </a:lnTo>
                    <a:lnTo>
                      <a:pt x="2146" y="4872"/>
                    </a:lnTo>
                    <a:lnTo>
                      <a:pt x="2185" y="4930"/>
                    </a:lnTo>
                    <a:lnTo>
                      <a:pt x="2224" y="4988"/>
                    </a:lnTo>
                    <a:lnTo>
                      <a:pt x="2282" y="5027"/>
                    </a:lnTo>
                    <a:lnTo>
                      <a:pt x="2340" y="5046"/>
                    </a:lnTo>
                    <a:lnTo>
                      <a:pt x="2475" y="5046"/>
                    </a:lnTo>
                    <a:lnTo>
                      <a:pt x="2533" y="5027"/>
                    </a:lnTo>
                    <a:lnTo>
                      <a:pt x="2591" y="4988"/>
                    </a:lnTo>
                    <a:lnTo>
                      <a:pt x="2842" y="4795"/>
                    </a:lnTo>
                    <a:lnTo>
                      <a:pt x="3094" y="4601"/>
                    </a:lnTo>
                    <a:lnTo>
                      <a:pt x="3577" y="4157"/>
                    </a:lnTo>
                    <a:lnTo>
                      <a:pt x="4022" y="3693"/>
                    </a:lnTo>
                    <a:lnTo>
                      <a:pt x="4447" y="3190"/>
                    </a:lnTo>
                    <a:lnTo>
                      <a:pt x="4853" y="2688"/>
                    </a:lnTo>
                    <a:lnTo>
                      <a:pt x="5239" y="2166"/>
                    </a:lnTo>
                    <a:lnTo>
                      <a:pt x="5607" y="1624"/>
                    </a:lnTo>
                    <a:lnTo>
                      <a:pt x="5974" y="1083"/>
                    </a:lnTo>
                    <a:lnTo>
                      <a:pt x="5993" y="1025"/>
                    </a:lnTo>
                    <a:lnTo>
                      <a:pt x="6013" y="967"/>
                    </a:lnTo>
                    <a:lnTo>
                      <a:pt x="6013" y="909"/>
                    </a:lnTo>
                    <a:lnTo>
                      <a:pt x="6013" y="851"/>
                    </a:lnTo>
                    <a:lnTo>
                      <a:pt x="5974" y="754"/>
                    </a:lnTo>
                    <a:lnTo>
                      <a:pt x="5897" y="677"/>
                    </a:lnTo>
                    <a:lnTo>
                      <a:pt x="5800" y="619"/>
                    </a:lnTo>
                    <a:lnTo>
                      <a:pt x="5645" y="619"/>
                    </a:lnTo>
                    <a:lnTo>
                      <a:pt x="5587" y="658"/>
                    </a:lnTo>
                    <a:lnTo>
                      <a:pt x="5549" y="677"/>
                    </a:lnTo>
                    <a:lnTo>
                      <a:pt x="5510" y="735"/>
                    </a:lnTo>
                    <a:lnTo>
                      <a:pt x="5162" y="1257"/>
                    </a:lnTo>
                    <a:lnTo>
                      <a:pt x="4814" y="1779"/>
                    </a:lnTo>
                    <a:lnTo>
                      <a:pt x="4428" y="2282"/>
                    </a:lnTo>
                    <a:lnTo>
                      <a:pt x="4041" y="2784"/>
                    </a:lnTo>
                    <a:lnTo>
                      <a:pt x="3635" y="3268"/>
                    </a:lnTo>
                    <a:lnTo>
                      <a:pt x="3190" y="3712"/>
                    </a:lnTo>
                    <a:lnTo>
                      <a:pt x="2726" y="4157"/>
                    </a:lnTo>
                    <a:lnTo>
                      <a:pt x="2518" y="4331"/>
                    </a:lnTo>
                    <a:lnTo>
                      <a:pt x="2398" y="4099"/>
                    </a:lnTo>
                    <a:lnTo>
                      <a:pt x="2146" y="3519"/>
                    </a:lnTo>
                    <a:lnTo>
                      <a:pt x="1683" y="2340"/>
                    </a:lnTo>
                    <a:lnTo>
                      <a:pt x="1431" y="1760"/>
                    </a:lnTo>
                    <a:lnTo>
                      <a:pt x="1161" y="1199"/>
                    </a:lnTo>
                    <a:lnTo>
                      <a:pt x="871" y="638"/>
                    </a:lnTo>
                    <a:lnTo>
                      <a:pt x="697" y="368"/>
                    </a:lnTo>
                    <a:lnTo>
                      <a:pt x="523" y="117"/>
                    </a:lnTo>
                    <a:lnTo>
                      <a:pt x="484" y="59"/>
                    </a:lnTo>
                    <a:lnTo>
                      <a:pt x="426" y="20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69"/>
              <p:cNvSpPr/>
              <p:nvPr/>
            </p:nvSpPr>
            <p:spPr>
              <a:xfrm>
                <a:off x="1622250" y="-1485650"/>
                <a:ext cx="88950" cy="1011050"/>
              </a:xfrm>
              <a:custGeom>
                <a:rect b="b" l="l" r="r" t="t"/>
                <a:pathLst>
                  <a:path extrusionOk="0" h="40442" w="3558">
                    <a:moveTo>
                      <a:pt x="3171" y="1"/>
                    </a:moveTo>
                    <a:lnTo>
                      <a:pt x="3132" y="20"/>
                    </a:lnTo>
                    <a:lnTo>
                      <a:pt x="3074" y="59"/>
                    </a:lnTo>
                    <a:lnTo>
                      <a:pt x="3036" y="97"/>
                    </a:lnTo>
                    <a:lnTo>
                      <a:pt x="2920" y="252"/>
                    </a:lnTo>
                    <a:lnTo>
                      <a:pt x="2804" y="407"/>
                    </a:lnTo>
                    <a:lnTo>
                      <a:pt x="2707" y="581"/>
                    </a:lnTo>
                    <a:lnTo>
                      <a:pt x="2630" y="755"/>
                    </a:lnTo>
                    <a:lnTo>
                      <a:pt x="2494" y="1103"/>
                    </a:lnTo>
                    <a:lnTo>
                      <a:pt x="2398" y="1470"/>
                    </a:lnTo>
                    <a:lnTo>
                      <a:pt x="2321" y="1857"/>
                    </a:lnTo>
                    <a:lnTo>
                      <a:pt x="2263" y="2224"/>
                    </a:lnTo>
                    <a:lnTo>
                      <a:pt x="2224" y="2610"/>
                    </a:lnTo>
                    <a:lnTo>
                      <a:pt x="2185" y="2978"/>
                    </a:lnTo>
                    <a:lnTo>
                      <a:pt x="2050" y="4795"/>
                    </a:lnTo>
                    <a:lnTo>
                      <a:pt x="1915" y="6593"/>
                    </a:lnTo>
                    <a:lnTo>
                      <a:pt x="1741" y="8661"/>
                    </a:lnTo>
                    <a:lnTo>
                      <a:pt x="1644" y="9686"/>
                    </a:lnTo>
                    <a:lnTo>
                      <a:pt x="1547" y="10710"/>
                    </a:lnTo>
                    <a:lnTo>
                      <a:pt x="1412" y="11754"/>
                    </a:lnTo>
                    <a:lnTo>
                      <a:pt x="1277" y="12798"/>
                    </a:lnTo>
                    <a:lnTo>
                      <a:pt x="1141" y="13842"/>
                    </a:lnTo>
                    <a:lnTo>
                      <a:pt x="1006" y="14866"/>
                    </a:lnTo>
                    <a:lnTo>
                      <a:pt x="909" y="15968"/>
                    </a:lnTo>
                    <a:lnTo>
                      <a:pt x="813" y="17051"/>
                    </a:lnTo>
                    <a:lnTo>
                      <a:pt x="716" y="18133"/>
                    </a:lnTo>
                    <a:lnTo>
                      <a:pt x="658" y="19235"/>
                    </a:lnTo>
                    <a:lnTo>
                      <a:pt x="542" y="21420"/>
                    </a:lnTo>
                    <a:lnTo>
                      <a:pt x="465" y="23604"/>
                    </a:lnTo>
                    <a:lnTo>
                      <a:pt x="407" y="25653"/>
                    </a:lnTo>
                    <a:lnTo>
                      <a:pt x="387" y="27702"/>
                    </a:lnTo>
                    <a:lnTo>
                      <a:pt x="349" y="29751"/>
                    </a:lnTo>
                    <a:lnTo>
                      <a:pt x="310" y="30776"/>
                    </a:lnTo>
                    <a:lnTo>
                      <a:pt x="271" y="31781"/>
                    </a:lnTo>
                    <a:lnTo>
                      <a:pt x="136" y="33888"/>
                    </a:lnTo>
                    <a:lnTo>
                      <a:pt x="78" y="34952"/>
                    </a:lnTo>
                    <a:lnTo>
                      <a:pt x="39" y="35995"/>
                    </a:lnTo>
                    <a:lnTo>
                      <a:pt x="1" y="37059"/>
                    </a:lnTo>
                    <a:lnTo>
                      <a:pt x="20" y="38122"/>
                    </a:lnTo>
                    <a:lnTo>
                      <a:pt x="39" y="38644"/>
                    </a:lnTo>
                    <a:lnTo>
                      <a:pt x="78" y="39166"/>
                    </a:lnTo>
                    <a:lnTo>
                      <a:pt x="136" y="39688"/>
                    </a:lnTo>
                    <a:lnTo>
                      <a:pt x="194" y="40210"/>
                    </a:lnTo>
                    <a:lnTo>
                      <a:pt x="213" y="40268"/>
                    </a:lnTo>
                    <a:lnTo>
                      <a:pt x="233" y="40326"/>
                    </a:lnTo>
                    <a:lnTo>
                      <a:pt x="271" y="40364"/>
                    </a:lnTo>
                    <a:lnTo>
                      <a:pt x="310" y="40403"/>
                    </a:lnTo>
                    <a:lnTo>
                      <a:pt x="407" y="40442"/>
                    </a:lnTo>
                    <a:lnTo>
                      <a:pt x="523" y="40442"/>
                    </a:lnTo>
                    <a:lnTo>
                      <a:pt x="619" y="40422"/>
                    </a:lnTo>
                    <a:lnTo>
                      <a:pt x="697" y="40345"/>
                    </a:lnTo>
                    <a:lnTo>
                      <a:pt x="735" y="40306"/>
                    </a:lnTo>
                    <a:lnTo>
                      <a:pt x="755" y="40248"/>
                    </a:lnTo>
                    <a:lnTo>
                      <a:pt x="755" y="40190"/>
                    </a:lnTo>
                    <a:lnTo>
                      <a:pt x="755" y="40132"/>
                    </a:lnTo>
                    <a:lnTo>
                      <a:pt x="697" y="39668"/>
                    </a:lnTo>
                    <a:lnTo>
                      <a:pt x="658" y="39204"/>
                    </a:lnTo>
                    <a:lnTo>
                      <a:pt x="600" y="38276"/>
                    </a:lnTo>
                    <a:lnTo>
                      <a:pt x="581" y="37349"/>
                    </a:lnTo>
                    <a:lnTo>
                      <a:pt x="600" y="36421"/>
                    </a:lnTo>
                    <a:lnTo>
                      <a:pt x="639" y="35493"/>
                    </a:lnTo>
                    <a:lnTo>
                      <a:pt x="677" y="34565"/>
                    </a:lnTo>
                    <a:lnTo>
                      <a:pt x="793" y="32709"/>
                    </a:lnTo>
                    <a:lnTo>
                      <a:pt x="851" y="31723"/>
                    </a:lnTo>
                    <a:lnTo>
                      <a:pt x="890" y="30718"/>
                    </a:lnTo>
                    <a:lnTo>
                      <a:pt x="929" y="28727"/>
                    </a:lnTo>
                    <a:lnTo>
                      <a:pt x="967" y="26755"/>
                    </a:lnTo>
                    <a:lnTo>
                      <a:pt x="1006" y="24764"/>
                    </a:lnTo>
                    <a:lnTo>
                      <a:pt x="1064" y="22676"/>
                    </a:lnTo>
                    <a:lnTo>
                      <a:pt x="1161" y="20608"/>
                    </a:lnTo>
                    <a:lnTo>
                      <a:pt x="1277" y="18520"/>
                    </a:lnTo>
                    <a:lnTo>
                      <a:pt x="1431" y="16452"/>
                    </a:lnTo>
                    <a:lnTo>
                      <a:pt x="1528" y="15427"/>
                    </a:lnTo>
                    <a:lnTo>
                      <a:pt x="1644" y="14402"/>
                    </a:lnTo>
                    <a:lnTo>
                      <a:pt x="1895" y="12353"/>
                    </a:lnTo>
                    <a:lnTo>
                      <a:pt x="2147" y="10304"/>
                    </a:lnTo>
                    <a:lnTo>
                      <a:pt x="2263" y="9280"/>
                    </a:lnTo>
                    <a:lnTo>
                      <a:pt x="2359" y="8236"/>
                    </a:lnTo>
                    <a:lnTo>
                      <a:pt x="2552" y="6167"/>
                    </a:lnTo>
                    <a:lnTo>
                      <a:pt x="2649" y="5124"/>
                    </a:lnTo>
                    <a:lnTo>
                      <a:pt x="2707" y="4080"/>
                    </a:lnTo>
                    <a:lnTo>
                      <a:pt x="2746" y="3152"/>
                    </a:lnTo>
                    <a:lnTo>
                      <a:pt x="2765" y="2668"/>
                    </a:lnTo>
                    <a:lnTo>
                      <a:pt x="2823" y="2185"/>
                    </a:lnTo>
                    <a:lnTo>
                      <a:pt x="2900" y="1702"/>
                    </a:lnTo>
                    <a:lnTo>
                      <a:pt x="2978" y="1470"/>
                    </a:lnTo>
                    <a:lnTo>
                      <a:pt x="3036" y="1257"/>
                    </a:lnTo>
                    <a:lnTo>
                      <a:pt x="3132" y="1045"/>
                    </a:lnTo>
                    <a:lnTo>
                      <a:pt x="3229" y="832"/>
                    </a:lnTo>
                    <a:lnTo>
                      <a:pt x="3345" y="639"/>
                    </a:lnTo>
                    <a:lnTo>
                      <a:pt x="3500" y="445"/>
                    </a:lnTo>
                    <a:lnTo>
                      <a:pt x="3519" y="387"/>
                    </a:lnTo>
                    <a:lnTo>
                      <a:pt x="3558" y="349"/>
                    </a:lnTo>
                    <a:lnTo>
                      <a:pt x="3558" y="291"/>
                    </a:lnTo>
                    <a:lnTo>
                      <a:pt x="3558" y="233"/>
                    </a:lnTo>
                    <a:lnTo>
                      <a:pt x="3519" y="136"/>
                    </a:lnTo>
                    <a:lnTo>
                      <a:pt x="3442" y="59"/>
                    </a:lnTo>
                    <a:lnTo>
                      <a:pt x="3345" y="20"/>
                    </a:lnTo>
                    <a:lnTo>
                      <a:pt x="32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69"/>
              <p:cNvSpPr/>
              <p:nvPr/>
            </p:nvSpPr>
            <p:spPr>
              <a:xfrm>
                <a:off x="746550" y="-739950"/>
                <a:ext cx="1289900" cy="284200"/>
              </a:xfrm>
              <a:custGeom>
                <a:rect b="b" l="l" r="r" t="t"/>
                <a:pathLst>
                  <a:path extrusionOk="0" h="11368" w="51596">
                    <a:moveTo>
                      <a:pt x="252" y="1"/>
                    </a:moveTo>
                    <a:lnTo>
                      <a:pt x="155" y="59"/>
                    </a:lnTo>
                    <a:lnTo>
                      <a:pt x="98" y="136"/>
                    </a:lnTo>
                    <a:lnTo>
                      <a:pt x="59" y="194"/>
                    </a:lnTo>
                    <a:lnTo>
                      <a:pt x="59" y="252"/>
                    </a:lnTo>
                    <a:lnTo>
                      <a:pt x="20" y="697"/>
                    </a:lnTo>
                    <a:lnTo>
                      <a:pt x="1" y="1141"/>
                    </a:lnTo>
                    <a:lnTo>
                      <a:pt x="1" y="1586"/>
                    </a:lnTo>
                    <a:lnTo>
                      <a:pt x="1" y="2031"/>
                    </a:lnTo>
                    <a:lnTo>
                      <a:pt x="59" y="2920"/>
                    </a:lnTo>
                    <a:lnTo>
                      <a:pt x="136" y="3809"/>
                    </a:lnTo>
                    <a:lnTo>
                      <a:pt x="252" y="4698"/>
                    </a:lnTo>
                    <a:lnTo>
                      <a:pt x="368" y="5568"/>
                    </a:lnTo>
                    <a:lnTo>
                      <a:pt x="484" y="6457"/>
                    </a:lnTo>
                    <a:lnTo>
                      <a:pt x="561" y="7347"/>
                    </a:lnTo>
                    <a:lnTo>
                      <a:pt x="581" y="7424"/>
                    </a:lnTo>
                    <a:lnTo>
                      <a:pt x="619" y="7482"/>
                    </a:lnTo>
                    <a:lnTo>
                      <a:pt x="677" y="7540"/>
                    </a:lnTo>
                    <a:lnTo>
                      <a:pt x="735" y="7579"/>
                    </a:lnTo>
                    <a:lnTo>
                      <a:pt x="1470" y="7830"/>
                    </a:lnTo>
                    <a:lnTo>
                      <a:pt x="2205" y="8062"/>
                    </a:lnTo>
                    <a:lnTo>
                      <a:pt x="2939" y="8275"/>
                    </a:lnTo>
                    <a:lnTo>
                      <a:pt x="3693" y="8448"/>
                    </a:lnTo>
                    <a:lnTo>
                      <a:pt x="4447" y="8584"/>
                    </a:lnTo>
                    <a:lnTo>
                      <a:pt x="5201" y="8700"/>
                    </a:lnTo>
                    <a:lnTo>
                      <a:pt x="5955" y="8796"/>
                    </a:lnTo>
                    <a:lnTo>
                      <a:pt x="6728" y="8874"/>
                    </a:lnTo>
                    <a:lnTo>
                      <a:pt x="7501" y="8951"/>
                    </a:lnTo>
                    <a:lnTo>
                      <a:pt x="8275" y="8990"/>
                    </a:lnTo>
                    <a:lnTo>
                      <a:pt x="9802" y="9048"/>
                    </a:lnTo>
                    <a:lnTo>
                      <a:pt x="11348" y="9086"/>
                    </a:lnTo>
                    <a:lnTo>
                      <a:pt x="12875" y="9106"/>
                    </a:lnTo>
                    <a:lnTo>
                      <a:pt x="14499" y="9144"/>
                    </a:lnTo>
                    <a:lnTo>
                      <a:pt x="16123" y="9241"/>
                    </a:lnTo>
                    <a:lnTo>
                      <a:pt x="19371" y="9434"/>
                    </a:lnTo>
                    <a:lnTo>
                      <a:pt x="22947" y="9647"/>
                    </a:lnTo>
                    <a:lnTo>
                      <a:pt x="26523" y="9860"/>
                    </a:lnTo>
                    <a:lnTo>
                      <a:pt x="28321" y="9976"/>
                    </a:lnTo>
                    <a:lnTo>
                      <a:pt x="30099" y="10130"/>
                    </a:lnTo>
                    <a:lnTo>
                      <a:pt x="31897" y="10304"/>
                    </a:lnTo>
                    <a:lnTo>
                      <a:pt x="33676" y="10478"/>
                    </a:lnTo>
                    <a:lnTo>
                      <a:pt x="37233" y="10846"/>
                    </a:lnTo>
                    <a:lnTo>
                      <a:pt x="39030" y="11020"/>
                    </a:lnTo>
                    <a:lnTo>
                      <a:pt x="40809" y="11155"/>
                    </a:lnTo>
                    <a:lnTo>
                      <a:pt x="42568" y="11271"/>
                    </a:lnTo>
                    <a:lnTo>
                      <a:pt x="44327" y="11348"/>
                    </a:lnTo>
                    <a:lnTo>
                      <a:pt x="46067" y="11367"/>
                    </a:lnTo>
                    <a:lnTo>
                      <a:pt x="48503" y="11367"/>
                    </a:lnTo>
                    <a:lnTo>
                      <a:pt x="49160" y="11348"/>
                    </a:lnTo>
                    <a:lnTo>
                      <a:pt x="49508" y="11309"/>
                    </a:lnTo>
                    <a:lnTo>
                      <a:pt x="49836" y="11290"/>
                    </a:lnTo>
                    <a:lnTo>
                      <a:pt x="50165" y="11232"/>
                    </a:lnTo>
                    <a:lnTo>
                      <a:pt x="50494" y="11155"/>
                    </a:lnTo>
                    <a:lnTo>
                      <a:pt x="50706" y="11097"/>
                    </a:lnTo>
                    <a:lnTo>
                      <a:pt x="50900" y="11000"/>
                    </a:lnTo>
                    <a:lnTo>
                      <a:pt x="51054" y="10904"/>
                    </a:lnTo>
                    <a:lnTo>
                      <a:pt x="51190" y="10788"/>
                    </a:lnTo>
                    <a:lnTo>
                      <a:pt x="51306" y="10652"/>
                    </a:lnTo>
                    <a:lnTo>
                      <a:pt x="51402" y="10498"/>
                    </a:lnTo>
                    <a:lnTo>
                      <a:pt x="51480" y="10304"/>
                    </a:lnTo>
                    <a:lnTo>
                      <a:pt x="51518" y="10092"/>
                    </a:lnTo>
                    <a:lnTo>
                      <a:pt x="51557" y="9782"/>
                    </a:lnTo>
                    <a:lnTo>
                      <a:pt x="51576" y="9492"/>
                    </a:lnTo>
                    <a:lnTo>
                      <a:pt x="51576" y="8893"/>
                    </a:lnTo>
                    <a:lnTo>
                      <a:pt x="51557" y="7675"/>
                    </a:lnTo>
                    <a:lnTo>
                      <a:pt x="51557" y="7076"/>
                    </a:lnTo>
                    <a:lnTo>
                      <a:pt x="51576" y="6457"/>
                    </a:lnTo>
                    <a:lnTo>
                      <a:pt x="51596" y="6148"/>
                    </a:lnTo>
                    <a:lnTo>
                      <a:pt x="51576" y="5858"/>
                    </a:lnTo>
                    <a:lnTo>
                      <a:pt x="51557" y="5549"/>
                    </a:lnTo>
                    <a:lnTo>
                      <a:pt x="51499" y="5240"/>
                    </a:lnTo>
                    <a:lnTo>
                      <a:pt x="51422" y="4988"/>
                    </a:lnTo>
                    <a:lnTo>
                      <a:pt x="51325" y="4776"/>
                    </a:lnTo>
                    <a:lnTo>
                      <a:pt x="51190" y="4582"/>
                    </a:lnTo>
                    <a:lnTo>
                      <a:pt x="51054" y="4408"/>
                    </a:lnTo>
                    <a:lnTo>
                      <a:pt x="50880" y="4254"/>
                    </a:lnTo>
                    <a:lnTo>
                      <a:pt x="50687" y="4118"/>
                    </a:lnTo>
                    <a:lnTo>
                      <a:pt x="50494" y="4002"/>
                    </a:lnTo>
                    <a:lnTo>
                      <a:pt x="50281" y="3906"/>
                    </a:lnTo>
                    <a:lnTo>
                      <a:pt x="50049" y="3809"/>
                    </a:lnTo>
                    <a:lnTo>
                      <a:pt x="49836" y="3732"/>
                    </a:lnTo>
                    <a:lnTo>
                      <a:pt x="49353" y="3616"/>
                    </a:lnTo>
                    <a:lnTo>
                      <a:pt x="48870" y="3500"/>
                    </a:lnTo>
                    <a:lnTo>
                      <a:pt x="48425" y="3384"/>
                    </a:lnTo>
                    <a:lnTo>
                      <a:pt x="48348" y="3364"/>
                    </a:lnTo>
                    <a:lnTo>
                      <a:pt x="48290" y="3364"/>
                    </a:lnTo>
                    <a:lnTo>
                      <a:pt x="48232" y="3384"/>
                    </a:lnTo>
                    <a:lnTo>
                      <a:pt x="48193" y="3403"/>
                    </a:lnTo>
                    <a:lnTo>
                      <a:pt x="48097" y="3480"/>
                    </a:lnTo>
                    <a:lnTo>
                      <a:pt x="48058" y="3577"/>
                    </a:lnTo>
                    <a:lnTo>
                      <a:pt x="48019" y="3674"/>
                    </a:lnTo>
                    <a:lnTo>
                      <a:pt x="48039" y="3770"/>
                    </a:lnTo>
                    <a:lnTo>
                      <a:pt x="48058" y="3809"/>
                    </a:lnTo>
                    <a:lnTo>
                      <a:pt x="48097" y="3867"/>
                    </a:lnTo>
                    <a:lnTo>
                      <a:pt x="48155" y="3886"/>
                    </a:lnTo>
                    <a:lnTo>
                      <a:pt x="48213" y="3906"/>
                    </a:lnTo>
                    <a:lnTo>
                      <a:pt x="48599" y="4002"/>
                    </a:lnTo>
                    <a:lnTo>
                      <a:pt x="49024" y="4099"/>
                    </a:lnTo>
                    <a:lnTo>
                      <a:pt x="49450" y="4215"/>
                    </a:lnTo>
                    <a:lnTo>
                      <a:pt x="49875" y="4350"/>
                    </a:lnTo>
                    <a:lnTo>
                      <a:pt x="50068" y="4428"/>
                    </a:lnTo>
                    <a:lnTo>
                      <a:pt x="50262" y="4524"/>
                    </a:lnTo>
                    <a:lnTo>
                      <a:pt x="50436" y="4640"/>
                    </a:lnTo>
                    <a:lnTo>
                      <a:pt x="50571" y="4756"/>
                    </a:lnTo>
                    <a:lnTo>
                      <a:pt x="50706" y="4911"/>
                    </a:lnTo>
                    <a:lnTo>
                      <a:pt x="50822" y="5085"/>
                    </a:lnTo>
                    <a:lnTo>
                      <a:pt x="50900" y="5259"/>
                    </a:lnTo>
                    <a:lnTo>
                      <a:pt x="50958" y="5491"/>
                    </a:lnTo>
                    <a:lnTo>
                      <a:pt x="50996" y="5742"/>
                    </a:lnTo>
                    <a:lnTo>
                      <a:pt x="51016" y="6013"/>
                    </a:lnTo>
                    <a:lnTo>
                      <a:pt x="50996" y="6515"/>
                    </a:lnTo>
                    <a:lnTo>
                      <a:pt x="50977" y="7037"/>
                    </a:lnTo>
                    <a:lnTo>
                      <a:pt x="50977" y="7559"/>
                    </a:lnTo>
                    <a:lnTo>
                      <a:pt x="50996" y="8622"/>
                    </a:lnTo>
                    <a:lnTo>
                      <a:pt x="50996" y="9144"/>
                    </a:lnTo>
                    <a:lnTo>
                      <a:pt x="50977" y="9666"/>
                    </a:lnTo>
                    <a:lnTo>
                      <a:pt x="50977" y="9879"/>
                    </a:lnTo>
                    <a:lnTo>
                      <a:pt x="50938" y="10092"/>
                    </a:lnTo>
                    <a:lnTo>
                      <a:pt x="50900" y="10208"/>
                    </a:lnTo>
                    <a:lnTo>
                      <a:pt x="50861" y="10304"/>
                    </a:lnTo>
                    <a:lnTo>
                      <a:pt x="50803" y="10382"/>
                    </a:lnTo>
                    <a:lnTo>
                      <a:pt x="50726" y="10459"/>
                    </a:lnTo>
                    <a:lnTo>
                      <a:pt x="50590" y="10536"/>
                    </a:lnTo>
                    <a:lnTo>
                      <a:pt x="50436" y="10594"/>
                    </a:lnTo>
                    <a:lnTo>
                      <a:pt x="50281" y="10633"/>
                    </a:lnTo>
                    <a:lnTo>
                      <a:pt x="50126" y="10672"/>
                    </a:lnTo>
                    <a:lnTo>
                      <a:pt x="49798" y="10710"/>
                    </a:lnTo>
                    <a:lnTo>
                      <a:pt x="49488" y="10730"/>
                    </a:lnTo>
                    <a:lnTo>
                      <a:pt x="48773" y="10768"/>
                    </a:lnTo>
                    <a:lnTo>
                      <a:pt x="48058" y="10807"/>
                    </a:lnTo>
                    <a:lnTo>
                      <a:pt x="46627" y="10807"/>
                    </a:lnTo>
                    <a:lnTo>
                      <a:pt x="44984" y="10788"/>
                    </a:lnTo>
                    <a:lnTo>
                      <a:pt x="43322" y="10730"/>
                    </a:lnTo>
                    <a:lnTo>
                      <a:pt x="41659" y="10633"/>
                    </a:lnTo>
                    <a:lnTo>
                      <a:pt x="40016" y="10517"/>
                    </a:lnTo>
                    <a:lnTo>
                      <a:pt x="38354" y="10382"/>
                    </a:lnTo>
                    <a:lnTo>
                      <a:pt x="36691" y="10208"/>
                    </a:lnTo>
                    <a:lnTo>
                      <a:pt x="33366" y="9879"/>
                    </a:lnTo>
                    <a:lnTo>
                      <a:pt x="31704" y="9705"/>
                    </a:lnTo>
                    <a:lnTo>
                      <a:pt x="30041" y="9550"/>
                    </a:lnTo>
                    <a:lnTo>
                      <a:pt x="28379" y="9396"/>
                    </a:lnTo>
                    <a:lnTo>
                      <a:pt x="26697" y="9280"/>
                    </a:lnTo>
                    <a:lnTo>
                      <a:pt x="23353" y="9086"/>
                    </a:lnTo>
                    <a:lnTo>
                      <a:pt x="19989" y="8912"/>
                    </a:lnTo>
                    <a:lnTo>
                      <a:pt x="16935" y="8700"/>
                    </a:lnTo>
                    <a:lnTo>
                      <a:pt x="15408" y="8603"/>
                    </a:lnTo>
                    <a:lnTo>
                      <a:pt x="13881" y="8545"/>
                    </a:lnTo>
                    <a:lnTo>
                      <a:pt x="12257" y="8526"/>
                    </a:lnTo>
                    <a:lnTo>
                      <a:pt x="10614" y="8487"/>
                    </a:lnTo>
                    <a:lnTo>
                      <a:pt x="8970" y="8448"/>
                    </a:lnTo>
                    <a:lnTo>
                      <a:pt x="8159" y="8410"/>
                    </a:lnTo>
                    <a:lnTo>
                      <a:pt x="7347" y="8352"/>
                    </a:lnTo>
                    <a:lnTo>
                      <a:pt x="6515" y="8294"/>
                    </a:lnTo>
                    <a:lnTo>
                      <a:pt x="5704" y="8197"/>
                    </a:lnTo>
                    <a:lnTo>
                      <a:pt x="4892" y="8081"/>
                    </a:lnTo>
                    <a:lnTo>
                      <a:pt x="4099" y="7946"/>
                    </a:lnTo>
                    <a:lnTo>
                      <a:pt x="3306" y="7772"/>
                    </a:lnTo>
                    <a:lnTo>
                      <a:pt x="2514" y="7559"/>
                    </a:lnTo>
                    <a:lnTo>
                      <a:pt x="1721" y="7308"/>
                    </a:lnTo>
                    <a:lnTo>
                      <a:pt x="1122" y="7098"/>
                    </a:lnTo>
                    <a:lnTo>
                      <a:pt x="1122" y="7098"/>
                    </a:lnTo>
                    <a:lnTo>
                      <a:pt x="1045" y="6399"/>
                    </a:lnTo>
                    <a:lnTo>
                      <a:pt x="948" y="5529"/>
                    </a:lnTo>
                    <a:lnTo>
                      <a:pt x="716" y="3790"/>
                    </a:lnTo>
                    <a:lnTo>
                      <a:pt x="639" y="2920"/>
                    </a:lnTo>
                    <a:lnTo>
                      <a:pt x="581" y="2050"/>
                    </a:lnTo>
                    <a:lnTo>
                      <a:pt x="561" y="1625"/>
                    </a:lnTo>
                    <a:lnTo>
                      <a:pt x="581" y="1180"/>
                    </a:lnTo>
                    <a:lnTo>
                      <a:pt x="600" y="755"/>
                    </a:lnTo>
                    <a:lnTo>
                      <a:pt x="607" y="607"/>
                    </a:lnTo>
                    <a:lnTo>
                      <a:pt x="607" y="607"/>
                    </a:lnTo>
                    <a:lnTo>
                      <a:pt x="2727" y="793"/>
                    </a:lnTo>
                    <a:lnTo>
                      <a:pt x="5162" y="1025"/>
                    </a:lnTo>
                    <a:lnTo>
                      <a:pt x="5278" y="1025"/>
                    </a:lnTo>
                    <a:lnTo>
                      <a:pt x="5336" y="1006"/>
                    </a:lnTo>
                    <a:lnTo>
                      <a:pt x="5375" y="967"/>
                    </a:lnTo>
                    <a:lnTo>
                      <a:pt x="5433" y="871"/>
                    </a:lnTo>
                    <a:lnTo>
                      <a:pt x="5472" y="774"/>
                    </a:lnTo>
                    <a:lnTo>
                      <a:pt x="5452" y="658"/>
                    </a:lnTo>
                    <a:lnTo>
                      <a:pt x="5414" y="561"/>
                    </a:lnTo>
                    <a:lnTo>
                      <a:pt x="5394" y="523"/>
                    </a:lnTo>
                    <a:lnTo>
                      <a:pt x="5336" y="503"/>
                    </a:lnTo>
                    <a:lnTo>
                      <a:pt x="5278" y="465"/>
                    </a:lnTo>
                    <a:lnTo>
                      <a:pt x="5220" y="465"/>
                    </a:lnTo>
                    <a:lnTo>
                      <a:pt x="2804" y="233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69"/>
              <p:cNvSpPr/>
              <p:nvPr/>
            </p:nvSpPr>
            <p:spPr>
              <a:xfrm>
                <a:off x="758150" y="-570800"/>
                <a:ext cx="1329525" cy="1345950"/>
              </a:xfrm>
              <a:custGeom>
                <a:rect b="b" l="l" r="r" t="t"/>
                <a:pathLst>
                  <a:path extrusionOk="0" h="53838" w="53181">
                    <a:moveTo>
                      <a:pt x="349" y="1"/>
                    </a:moveTo>
                    <a:lnTo>
                      <a:pt x="252" y="59"/>
                    </a:lnTo>
                    <a:lnTo>
                      <a:pt x="213" y="78"/>
                    </a:lnTo>
                    <a:lnTo>
                      <a:pt x="175" y="136"/>
                    </a:lnTo>
                    <a:lnTo>
                      <a:pt x="155" y="194"/>
                    </a:lnTo>
                    <a:lnTo>
                      <a:pt x="136" y="252"/>
                    </a:lnTo>
                    <a:lnTo>
                      <a:pt x="117" y="871"/>
                    </a:lnTo>
                    <a:lnTo>
                      <a:pt x="136" y="1509"/>
                    </a:lnTo>
                    <a:lnTo>
                      <a:pt x="155" y="2127"/>
                    </a:lnTo>
                    <a:lnTo>
                      <a:pt x="194" y="2765"/>
                    </a:lnTo>
                    <a:lnTo>
                      <a:pt x="291" y="4022"/>
                    </a:lnTo>
                    <a:lnTo>
                      <a:pt x="329" y="4640"/>
                    </a:lnTo>
                    <a:lnTo>
                      <a:pt x="329" y="5278"/>
                    </a:lnTo>
                    <a:lnTo>
                      <a:pt x="310" y="6689"/>
                    </a:lnTo>
                    <a:lnTo>
                      <a:pt x="194" y="11889"/>
                    </a:lnTo>
                    <a:lnTo>
                      <a:pt x="117" y="15872"/>
                    </a:lnTo>
                    <a:lnTo>
                      <a:pt x="59" y="19854"/>
                    </a:lnTo>
                    <a:lnTo>
                      <a:pt x="20" y="23836"/>
                    </a:lnTo>
                    <a:lnTo>
                      <a:pt x="1" y="27818"/>
                    </a:lnTo>
                    <a:lnTo>
                      <a:pt x="1" y="31839"/>
                    </a:lnTo>
                    <a:lnTo>
                      <a:pt x="20" y="33850"/>
                    </a:lnTo>
                    <a:lnTo>
                      <a:pt x="39" y="35879"/>
                    </a:lnTo>
                    <a:lnTo>
                      <a:pt x="97" y="37890"/>
                    </a:lnTo>
                    <a:lnTo>
                      <a:pt x="155" y="39900"/>
                    </a:lnTo>
                    <a:lnTo>
                      <a:pt x="233" y="41911"/>
                    </a:lnTo>
                    <a:lnTo>
                      <a:pt x="349" y="43902"/>
                    </a:lnTo>
                    <a:lnTo>
                      <a:pt x="445" y="45274"/>
                    </a:lnTo>
                    <a:lnTo>
                      <a:pt x="561" y="46627"/>
                    </a:lnTo>
                    <a:lnTo>
                      <a:pt x="639" y="47304"/>
                    </a:lnTo>
                    <a:lnTo>
                      <a:pt x="735" y="48000"/>
                    </a:lnTo>
                    <a:lnTo>
                      <a:pt x="832" y="48657"/>
                    </a:lnTo>
                    <a:lnTo>
                      <a:pt x="948" y="49334"/>
                    </a:lnTo>
                    <a:lnTo>
                      <a:pt x="1064" y="49972"/>
                    </a:lnTo>
                    <a:lnTo>
                      <a:pt x="1161" y="50339"/>
                    </a:lnTo>
                    <a:lnTo>
                      <a:pt x="1257" y="50687"/>
                    </a:lnTo>
                    <a:lnTo>
                      <a:pt x="1393" y="51016"/>
                    </a:lnTo>
                    <a:lnTo>
                      <a:pt x="1470" y="51170"/>
                    </a:lnTo>
                    <a:lnTo>
                      <a:pt x="1567" y="51325"/>
                    </a:lnTo>
                    <a:lnTo>
                      <a:pt x="1663" y="51460"/>
                    </a:lnTo>
                    <a:lnTo>
                      <a:pt x="1779" y="51576"/>
                    </a:lnTo>
                    <a:lnTo>
                      <a:pt x="1895" y="51673"/>
                    </a:lnTo>
                    <a:lnTo>
                      <a:pt x="2050" y="51750"/>
                    </a:lnTo>
                    <a:lnTo>
                      <a:pt x="2340" y="51886"/>
                    </a:lnTo>
                    <a:lnTo>
                      <a:pt x="2649" y="52002"/>
                    </a:lnTo>
                    <a:lnTo>
                      <a:pt x="2958" y="52098"/>
                    </a:lnTo>
                    <a:lnTo>
                      <a:pt x="3287" y="52195"/>
                    </a:lnTo>
                    <a:lnTo>
                      <a:pt x="3925" y="52350"/>
                    </a:lnTo>
                    <a:lnTo>
                      <a:pt x="4563" y="52465"/>
                    </a:lnTo>
                    <a:lnTo>
                      <a:pt x="5433" y="52639"/>
                    </a:lnTo>
                    <a:lnTo>
                      <a:pt x="6303" y="52775"/>
                    </a:lnTo>
                    <a:lnTo>
                      <a:pt x="7173" y="52910"/>
                    </a:lnTo>
                    <a:lnTo>
                      <a:pt x="8043" y="53007"/>
                    </a:lnTo>
                    <a:lnTo>
                      <a:pt x="9144" y="53142"/>
                    </a:lnTo>
                    <a:lnTo>
                      <a:pt x="10266" y="53258"/>
                    </a:lnTo>
                    <a:lnTo>
                      <a:pt x="11387" y="53355"/>
                    </a:lnTo>
                    <a:lnTo>
                      <a:pt x="12489" y="53432"/>
                    </a:lnTo>
                    <a:lnTo>
                      <a:pt x="14731" y="53567"/>
                    </a:lnTo>
                    <a:lnTo>
                      <a:pt x="16973" y="53664"/>
                    </a:lnTo>
                    <a:lnTo>
                      <a:pt x="19429" y="53741"/>
                    </a:lnTo>
                    <a:lnTo>
                      <a:pt x="21864" y="53799"/>
                    </a:lnTo>
                    <a:lnTo>
                      <a:pt x="24319" y="53819"/>
                    </a:lnTo>
                    <a:lnTo>
                      <a:pt x="26774" y="53838"/>
                    </a:lnTo>
                    <a:lnTo>
                      <a:pt x="29229" y="53819"/>
                    </a:lnTo>
                    <a:lnTo>
                      <a:pt x="31684" y="53761"/>
                    </a:lnTo>
                    <a:lnTo>
                      <a:pt x="34120" y="53703"/>
                    </a:lnTo>
                    <a:lnTo>
                      <a:pt x="36575" y="53625"/>
                    </a:lnTo>
                    <a:lnTo>
                      <a:pt x="38373" y="53548"/>
                    </a:lnTo>
                    <a:lnTo>
                      <a:pt x="40190" y="53451"/>
                    </a:lnTo>
                    <a:lnTo>
                      <a:pt x="41988" y="53335"/>
                    </a:lnTo>
                    <a:lnTo>
                      <a:pt x="43786" y="53200"/>
                    </a:lnTo>
                    <a:lnTo>
                      <a:pt x="44501" y="53123"/>
                    </a:lnTo>
                    <a:lnTo>
                      <a:pt x="45216" y="53026"/>
                    </a:lnTo>
                    <a:lnTo>
                      <a:pt x="45951" y="52949"/>
                    </a:lnTo>
                    <a:lnTo>
                      <a:pt x="46299" y="52929"/>
                    </a:lnTo>
                    <a:lnTo>
                      <a:pt x="46666" y="52910"/>
                    </a:lnTo>
                    <a:lnTo>
                      <a:pt x="47884" y="52910"/>
                    </a:lnTo>
                    <a:lnTo>
                      <a:pt x="48503" y="52929"/>
                    </a:lnTo>
                    <a:lnTo>
                      <a:pt x="49121" y="52910"/>
                    </a:lnTo>
                    <a:lnTo>
                      <a:pt x="49430" y="52891"/>
                    </a:lnTo>
                    <a:lnTo>
                      <a:pt x="49740" y="52871"/>
                    </a:lnTo>
                    <a:lnTo>
                      <a:pt x="50049" y="52833"/>
                    </a:lnTo>
                    <a:lnTo>
                      <a:pt x="50339" y="52775"/>
                    </a:lnTo>
                    <a:lnTo>
                      <a:pt x="50648" y="52697"/>
                    </a:lnTo>
                    <a:lnTo>
                      <a:pt x="50919" y="52601"/>
                    </a:lnTo>
                    <a:lnTo>
                      <a:pt x="51209" y="52485"/>
                    </a:lnTo>
                    <a:lnTo>
                      <a:pt x="51479" y="52330"/>
                    </a:lnTo>
                    <a:lnTo>
                      <a:pt x="51750" y="52156"/>
                    </a:lnTo>
                    <a:lnTo>
                      <a:pt x="51982" y="51963"/>
                    </a:lnTo>
                    <a:lnTo>
                      <a:pt x="52195" y="51731"/>
                    </a:lnTo>
                    <a:lnTo>
                      <a:pt x="52369" y="51499"/>
                    </a:lnTo>
                    <a:lnTo>
                      <a:pt x="52523" y="51248"/>
                    </a:lnTo>
                    <a:lnTo>
                      <a:pt x="52659" y="50977"/>
                    </a:lnTo>
                    <a:lnTo>
                      <a:pt x="52755" y="50687"/>
                    </a:lnTo>
                    <a:lnTo>
                      <a:pt x="52852" y="50397"/>
                    </a:lnTo>
                    <a:lnTo>
                      <a:pt x="52910" y="50088"/>
                    </a:lnTo>
                    <a:lnTo>
                      <a:pt x="52968" y="49798"/>
                    </a:lnTo>
                    <a:lnTo>
                      <a:pt x="53045" y="49179"/>
                    </a:lnTo>
                    <a:lnTo>
                      <a:pt x="53084" y="48541"/>
                    </a:lnTo>
                    <a:lnTo>
                      <a:pt x="53123" y="47942"/>
                    </a:lnTo>
                    <a:lnTo>
                      <a:pt x="53161" y="47091"/>
                    </a:lnTo>
                    <a:lnTo>
                      <a:pt x="53181" y="46260"/>
                    </a:lnTo>
                    <a:lnTo>
                      <a:pt x="53181" y="44559"/>
                    </a:lnTo>
                    <a:lnTo>
                      <a:pt x="53161" y="42858"/>
                    </a:lnTo>
                    <a:lnTo>
                      <a:pt x="53123" y="41157"/>
                    </a:lnTo>
                    <a:lnTo>
                      <a:pt x="53045" y="38818"/>
                    </a:lnTo>
                    <a:lnTo>
                      <a:pt x="52949" y="36459"/>
                    </a:lnTo>
                    <a:lnTo>
                      <a:pt x="52833" y="34120"/>
                    </a:lnTo>
                    <a:lnTo>
                      <a:pt x="52697" y="31781"/>
                    </a:lnTo>
                    <a:lnTo>
                      <a:pt x="52427" y="27084"/>
                    </a:lnTo>
                    <a:lnTo>
                      <a:pt x="52117" y="22386"/>
                    </a:lnTo>
                    <a:lnTo>
                      <a:pt x="51847" y="18249"/>
                    </a:lnTo>
                    <a:lnTo>
                      <a:pt x="51576" y="14093"/>
                    </a:lnTo>
                    <a:lnTo>
                      <a:pt x="51441" y="12005"/>
                    </a:lnTo>
                    <a:lnTo>
                      <a:pt x="51325" y="9937"/>
                    </a:lnTo>
                    <a:lnTo>
                      <a:pt x="51228" y="7868"/>
                    </a:lnTo>
                    <a:lnTo>
                      <a:pt x="51151" y="5781"/>
                    </a:lnTo>
                    <a:lnTo>
                      <a:pt x="51132" y="4563"/>
                    </a:lnTo>
                    <a:lnTo>
                      <a:pt x="51112" y="3326"/>
                    </a:lnTo>
                    <a:lnTo>
                      <a:pt x="51112" y="3268"/>
                    </a:lnTo>
                    <a:lnTo>
                      <a:pt x="51093" y="3210"/>
                    </a:lnTo>
                    <a:lnTo>
                      <a:pt x="51074" y="3152"/>
                    </a:lnTo>
                    <a:lnTo>
                      <a:pt x="51035" y="3113"/>
                    </a:lnTo>
                    <a:lnTo>
                      <a:pt x="50938" y="3055"/>
                    </a:lnTo>
                    <a:lnTo>
                      <a:pt x="50842" y="3016"/>
                    </a:lnTo>
                    <a:lnTo>
                      <a:pt x="50726" y="3016"/>
                    </a:lnTo>
                    <a:lnTo>
                      <a:pt x="50629" y="3074"/>
                    </a:lnTo>
                    <a:lnTo>
                      <a:pt x="50590" y="3094"/>
                    </a:lnTo>
                    <a:lnTo>
                      <a:pt x="50571" y="3152"/>
                    </a:lnTo>
                    <a:lnTo>
                      <a:pt x="50552" y="3190"/>
                    </a:lnTo>
                    <a:lnTo>
                      <a:pt x="50552" y="3268"/>
                    </a:lnTo>
                    <a:lnTo>
                      <a:pt x="50552" y="5027"/>
                    </a:lnTo>
                    <a:lnTo>
                      <a:pt x="50590" y="6767"/>
                    </a:lnTo>
                    <a:lnTo>
                      <a:pt x="50668" y="8526"/>
                    </a:lnTo>
                    <a:lnTo>
                      <a:pt x="50745" y="10285"/>
                    </a:lnTo>
                    <a:lnTo>
                      <a:pt x="50861" y="12044"/>
                    </a:lnTo>
                    <a:lnTo>
                      <a:pt x="50977" y="13803"/>
                    </a:lnTo>
                    <a:lnTo>
                      <a:pt x="51209" y="17302"/>
                    </a:lnTo>
                    <a:lnTo>
                      <a:pt x="51827" y="26774"/>
                    </a:lnTo>
                    <a:lnTo>
                      <a:pt x="52117" y="31510"/>
                    </a:lnTo>
                    <a:lnTo>
                      <a:pt x="52349" y="36247"/>
                    </a:lnTo>
                    <a:lnTo>
                      <a:pt x="52446" y="38276"/>
                    </a:lnTo>
                    <a:lnTo>
                      <a:pt x="52523" y="40306"/>
                    </a:lnTo>
                    <a:lnTo>
                      <a:pt x="52581" y="42317"/>
                    </a:lnTo>
                    <a:lnTo>
                      <a:pt x="52601" y="44346"/>
                    </a:lnTo>
                    <a:lnTo>
                      <a:pt x="52620" y="45700"/>
                    </a:lnTo>
                    <a:lnTo>
                      <a:pt x="52601" y="47053"/>
                    </a:lnTo>
                    <a:lnTo>
                      <a:pt x="52562" y="47729"/>
                    </a:lnTo>
                    <a:lnTo>
                      <a:pt x="52523" y="48406"/>
                    </a:lnTo>
                    <a:lnTo>
                      <a:pt x="52465" y="49083"/>
                    </a:lnTo>
                    <a:lnTo>
                      <a:pt x="52388" y="49759"/>
                    </a:lnTo>
                    <a:lnTo>
                      <a:pt x="52330" y="50088"/>
                    </a:lnTo>
                    <a:lnTo>
                      <a:pt x="52253" y="50397"/>
                    </a:lnTo>
                    <a:lnTo>
                      <a:pt x="52137" y="50706"/>
                    </a:lnTo>
                    <a:lnTo>
                      <a:pt x="52001" y="50996"/>
                    </a:lnTo>
                    <a:lnTo>
                      <a:pt x="51847" y="51248"/>
                    </a:lnTo>
                    <a:lnTo>
                      <a:pt x="51750" y="51383"/>
                    </a:lnTo>
                    <a:lnTo>
                      <a:pt x="51634" y="51499"/>
                    </a:lnTo>
                    <a:lnTo>
                      <a:pt x="51518" y="51615"/>
                    </a:lnTo>
                    <a:lnTo>
                      <a:pt x="51383" y="51712"/>
                    </a:lnTo>
                    <a:lnTo>
                      <a:pt x="51248" y="51808"/>
                    </a:lnTo>
                    <a:lnTo>
                      <a:pt x="51093" y="51886"/>
                    </a:lnTo>
                    <a:lnTo>
                      <a:pt x="50803" y="52021"/>
                    </a:lnTo>
                    <a:lnTo>
                      <a:pt x="50532" y="52118"/>
                    </a:lnTo>
                    <a:lnTo>
                      <a:pt x="50223" y="52214"/>
                    </a:lnTo>
                    <a:lnTo>
                      <a:pt x="49933" y="52272"/>
                    </a:lnTo>
                    <a:lnTo>
                      <a:pt x="49624" y="52311"/>
                    </a:lnTo>
                    <a:lnTo>
                      <a:pt x="49295" y="52350"/>
                    </a:lnTo>
                    <a:lnTo>
                      <a:pt x="48676" y="52369"/>
                    </a:lnTo>
                    <a:lnTo>
                      <a:pt x="48039" y="52369"/>
                    </a:lnTo>
                    <a:lnTo>
                      <a:pt x="47401" y="52350"/>
                    </a:lnTo>
                    <a:lnTo>
                      <a:pt x="46163" y="52350"/>
                    </a:lnTo>
                    <a:lnTo>
                      <a:pt x="45506" y="52408"/>
                    </a:lnTo>
                    <a:lnTo>
                      <a:pt x="44849" y="52485"/>
                    </a:lnTo>
                    <a:lnTo>
                      <a:pt x="44211" y="52562"/>
                    </a:lnTo>
                    <a:lnTo>
                      <a:pt x="43554" y="52639"/>
                    </a:lnTo>
                    <a:lnTo>
                      <a:pt x="41930" y="52755"/>
                    </a:lnTo>
                    <a:lnTo>
                      <a:pt x="40306" y="52871"/>
                    </a:lnTo>
                    <a:lnTo>
                      <a:pt x="37986" y="52987"/>
                    </a:lnTo>
                    <a:lnTo>
                      <a:pt x="35686" y="53084"/>
                    </a:lnTo>
                    <a:lnTo>
                      <a:pt x="33386" y="53161"/>
                    </a:lnTo>
                    <a:lnTo>
                      <a:pt x="31085" y="53219"/>
                    </a:lnTo>
                    <a:lnTo>
                      <a:pt x="28765" y="53239"/>
                    </a:lnTo>
                    <a:lnTo>
                      <a:pt x="26465" y="53258"/>
                    </a:lnTo>
                    <a:lnTo>
                      <a:pt x="24165" y="53239"/>
                    </a:lnTo>
                    <a:lnTo>
                      <a:pt x="21845" y="53219"/>
                    </a:lnTo>
                    <a:lnTo>
                      <a:pt x="19467" y="53161"/>
                    </a:lnTo>
                    <a:lnTo>
                      <a:pt x="17070" y="53084"/>
                    </a:lnTo>
                    <a:lnTo>
                      <a:pt x="14692" y="52987"/>
                    </a:lnTo>
                    <a:lnTo>
                      <a:pt x="12315" y="52833"/>
                    </a:lnTo>
                    <a:lnTo>
                      <a:pt x="10401" y="52678"/>
                    </a:lnTo>
                    <a:lnTo>
                      <a:pt x="9454" y="52601"/>
                    </a:lnTo>
                    <a:lnTo>
                      <a:pt x="8506" y="52504"/>
                    </a:lnTo>
                    <a:lnTo>
                      <a:pt x="7540" y="52388"/>
                    </a:lnTo>
                    <a:lnTo>
                      <a:pt x="6593" y="52253"/>
                    </a:lnTo>
                    <a:lnTo>
                      <a:pt x="5665" y="52098"/>
                    </a:lnTo>
                    <a:lnTo>
                      <a:pt x="4718" y="51905"/>
                    </a:lnTo>
                    <a:lnTo>
                      <a:pt x="4099" y="51789"/>
                    </a:lnTo>
                    <a:lnTo>
                      <a:pt x="3461" y="51634"/>
                    </a:lnTo>
                    <a:lnTo>
                      <a:pt x="3152" y="51557"/>
                    </a:lnTo>
                    <a:lnTo>
                      <a:pt x="2842" y="51460"/>
                    </a:lnTo>
                    <a:lnTo>
                      <a:pt x="2533" y="51344"/>
                    </a:lnTo>
                    <a:lnTo>
                      <a:pt x="2243" y="51209"/>
                    </a:lnTo>
                    <a:lnTo>
                      <a:pt x="2185" y="51170"/>
                    </a:lnTo>
                    <a:lnTo>
                      <a:pt x="2069" y="51016"/>
                    </a:lnTo>
                    <a:lnTo>
                      <a:pt x="1953" y="50803"/>
                    </a:lnTo>
                    <a:lnTo>
                      <a:pt x="1837" y="50532"/>
                    </a:lnTo>
                    <a:lnTo>
                      <a:pt x="1683" y="50030"/>
                    </a:lnTo>
                    <a:lnTo>
                      <a:pt x="1547" y="49508"/>
                    </a:lnTo>
                    <a:lnTo>
                      <a:pt x="1451" y="49005"/>
                    </a:lnTo>
                    <a:lnTo>
                      <a:pt x="1354" y="48464"/>
                    </a:lnTo>
                    <a:lnTo>
                      <a:pt x="1296" y="47942"/>
                    </a:lnTo>
                    <a:lnTo>
                      <a:pt x="1238" y="47420"/>
                    </a:lnTo>
                    <a:lnTo>
                      <a:pt x="1122" y="46376"/>
                    </a:lnTo>
                    <a:lnTo>
                      <a:pt x="967" y="44520"/>
                    </a:lnTo>
                    <a:lnTo>
                      <a:pt x="851" y="42665"/>
                    </a:lnTo>
                    <a:lnTo>
                      <a:pt x="755" y="40809"/>
                    </a:lnTo>
                    <a:lnTo>
                      <a:pt x="677" y="38953"/>
                    </a:lnTo>
                    <a:lnTo>
                      <a:pt x="639" y="37097"/>
                    </a:lnTo>
                    <a:lnTo>
                      <a:pt x="600" y="35241"/>
                    </a:lnTo>
                    <a:lnTo>
                      <a:pt x="581" y="31530"/>
                    </a:lnTo>
                    <a:lnTo>
                      <a:pt x="581" y="27393"/>
                    </a:lnTo>
                    <a:lnTo>
                      <a:pt x="600" y="23275"/>
                    </a:lnTo>
                    <a:lnTo>
                      <a:pt x="639" y="19158"/>
                    </a:lnTo>
                    <a:lnTo>
                      <a:pt x="716" y="15021"/>
                    </a:lnTo>
                    <a:lnTo>
                      <a:pt x="774" y="12605"/>
                    </a:lnTo>
                    <a:lnTo>
                      <a:pt x="832" y="10169"/>
                    </a:lnTo>
                    <a:lnTo>
                      <a:pt x="871" y="7733"/>
                    </a:lnTo>
                    <a:lnTo>
                      <a:pt x="909" y="5297"/>
                    </a:lnTo>
                    <a:lnTo>
                      <a:pt x="890" y="4679"/>
                    </a:lnTo>
                    <a:lnTo>
                      <a:pt x="871" y="4060"/>
                    </a:lnTo>
                    <a:lnTo>
                      <a:pt x="774" y="2804"/>
                    </a:lnTo>
                    <a:lnTo>
                      <a:pt x="735" y="2185"/>
                    </a:lnTo>
                    <a:lnTo>
                      <a:pt x="697" y="1566"/>
                    </a:lnTo>
                    <a:lnTo>
                      <a:pt x="697" y="948"/>
                    </a:lnTo>
                    <a:lnTo>
                      <a:pt x="716" y="310"/>
                    </a:lnTo>
                    <a:lnTo>
                      <a:pt x="716" y="252"/>
                    </a:lnTo>
                    <a:lnTo>
                      <a:pt x="697" y="194"/>
                    </a:lnTo>
                    <a:lnTo>
                      <a:pt x="677" y="136"/>
                    </a:lnTo>
                    <a:lnTo>
                      <a:pt x="639" y="97"/>
                    </a:lnTo>
                    <a:lnTo>
                      <a:pt x="561" y="39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69"/>
              <p:cNvSpPr/>
              <p:nvPr/>
            </p:nvSpPr>
            <p:spPr>
              <a:xfrm>
                <a:off x="713225" y="-737525"/>
                <a:ext cx="105850" cy="1461450"/>
              </a:xfrm>
              <a:custGeom>
                <a:rect b="b" l="l" r="r" t="t"/>
                <a:pathLst>
                  <a:path extrusionOk="0" h="58458" w="4234">
                    <a:moveTo>
                      <a:pt x="1604" y="0"/>
                    </a:moveTo>
                    <a:lnTo>
                      <a:pt x="1488" y="20"/>
                    </a:lnTo>
                    <a:lnTo>
                      <a:pt x="1450" y="39"/>
                    </a:lnTo>
                    <a:lnTo>
                      <a:pt x="1392" y="78"/>
                    </a:lnTo>
                    <a:lnTo>
                      <a:pt x="1373" y="116"/>
                    </a:lnTo>
                    <a:lnTo>
                      <a:pt x="1334" y="174"/>
                    </a:lnTo>
                    <a:lnTo>
                      <a:pt x="1257" y="406"/>
                    </a:lnTo>
                    <a:lnTo>
                      <a:pt x="1199" y="658"/>
                    </a:lnTo>
                    <a:lnTo>
                      <a:pt x="1160" y="928"/>
                    </a:lnTo>
                    <a:lnTo>
                      <a:pt x="1141" y="1180"/>
                    </a:lnTo>
                    <a:lnTo>
                      <a:pt x="1102" y="1721"/>
                    </a:lnTo>
                    <a:lnTo>
                      <a:pt x="1063" y="2223"/>
                    </a:lnTo>
                    <a:lnTo>
                      <a:pt x="986" y="3287"/>
                    </a:lnTo>
                    <a:lnTo>
                      <a:pt x="928" y="4369"/>
                    </a:lnTo>
                    <a:lnTo>
                      <a:pt x="812" y="6534"/>
                    </a:lnTo>
                    <a:lnTo>
                      <a:pt x="677" y="9840"/>
                    </a:lnTo>
                    <a:lnTo>
                      <a:pt x="561" y="13146"/>
                    </a:lnTo>
                    <a:lnTo>
                      <a:pt x="445" y="16451"/>
                    </a:lnTo>
                    <a:lnTo>
                      <a:pt x="367" y="19757"/>
                    </a:lnTo>
                    <a:lnTo>
                      <a:pt x="271" y="23565"/>
                    </a:lnTo>
                    <a:lnTo>
                      <a:pt x="193" y="27373"/>
                    </a:lnTo>
                    <a:lnTo>
                      <a:pt x="116" y="31182"/>
                    </a:lnTo>
                    <a:lnTo>
                      <a:pt x="58" y="34990"/>
                    </a:lnTo>
                    <a:lnTo>
                      <a:pt x="19" y="38083"/>
                    </a:lnTo>
                    <a:lnTo>
                      <a:pt x="0" y="41156"/>
                    </a:lnTo>
                    <a:lnTo>
                      <a:pt x="0" y="44230"/>
                    </a:lnTo>
                    <a:lnTo>
                      <a:pt x="39" y="47323"/>
                    </a:lnTo>
                    <a:lnTo>
                      <a:pt x="77" y="49082"/>
                    </a:lnTo>
                    <a:lnTo>
                      <a:pt x="97" y="49972"/>
                    </a:lnTo>
                    <a:lnTo>
                      <a:pt x="155" y="50861"/>
                    </a:lnTo>
                    <a:lnTo>
                      <a:pt x="193" y="51286"/>
                    </a:lnTo>
                    <a:lnTo>
                      <a:pt x="213" y="51518"/>
                    </a:lnTo>
                    <a:lnTo>
                      <a:pt x="251" y="51731"/>
                    </a:lnTo>
                    <a:lnTo>
                      <a:pt x="406" y="52330"/>
                    </a:lnTo>
                    <a:lnTo>
                      <a:pt x="580" y="52949"/>
                    </a:lnTo>
                    <a:lnTo>
                      <a:pt x="793" y="53548"/>
                    </a:lnTo>
                    <a:lnTo>
                      <a:pt x="1025" y="54166"/>
                    </a:lnTo>
                    <a:lnTo>
                      <a:pt x="1276" y="54766"/>
                    </a:lnTo>
                    <a:lnTo>
                      <a:pt x="1546" y="55346"/>
                    </a:lnTo>
                    <a:lnTo>
                      <a:pt x="1836" y="55906"/>
                    </a:lnTo>
                    <a:lnTo>
                      <a:pt x="2146" y="56447"/>
                    </a:lnTo>
                    <a:lnTo>
                      <a:pt x="2494" y="56989"/>
                    </a:lnTo>
                    <a:lnTo>
                      <a:pt x="2687" y="57240"/>
                    </a:lnTo>
                    <a:lnTo>
                      <a:pt x="2880" y="57491"/>
                    </a:lnTo>
                    <a:lnTo>
                      <a:pt x="3074" y="57743"/>
                    </a:lnTo>
                    <a:lnTo>
                      <a:pt x="3306" y="57975"/>
                    </a:lnTo>
                    <a:lnTo>
                      <a:pt x="3538" y="58187"/>
                    </a:lnTo>
                    <a:lnTo>
                      <a:pt x="3770" y="58400"/>
                    </a:lnTo>
                    <a:lnTo>
                      <a:pt x="3828" y="58419"/>
                    </a:lnTo>
                    <a:lnTo>
                      <a:pt x="3886" y="58439"/>
                    </a:lnTo>
                    <a:lnTo>
                      <a:pt x="3944" y="58458"/>
                    </a:lnTo>
                    <a:lnTo>
                      <a:pt x="4002" y="58439"/>
                    </a:lnTo>
                    <a:lnTo>
                      <a:pt x="4098" y="58400"/>
                    </a:lnTo>
                    <a:lnTo>
                      <a:pt x="4176" y="58323"/>
                    </a:lnTo>
                    <a:lnTo>
                      <a:pt x="4214" y="58226"/>
                    </a:lnTo>
                    <a:lnTo>
                      <a:pt x="4234" y="58129"/>
                    </a:lnTo>
                    <a:lnTo>
                      <a:pt x="4214" y="58071"/>
                    </a:lnTo>
                    <a:lnTo>
                      <a:pt x="4195" y="58033"/>
                    </a:lnTo>
                    <a:lnTo>
                      <a:pt x="4176" y="57975"/>
                    </a:lnTo>
                    <a:lnTo>
                      <a:pt x="4118" y="57936"/>
                    </a:lnTo>
                    <a:lnTo>
                      <a:pt x="3847" y="57704"/>
                    </a:lnTo>
                    <a:lnTo>
                      <a:pt x="3596" y="57453"/>
                    </a:lnTo>
                    <a:lnTo>
                      <a:pt x="3344" y="57182"/>
                    </a:lnTo>
                    <a:lnTo>
                      <a:pt x="3132" y="56911"/>
                    </a:lnTo>
                    <a:lnTo>
                      <a:pt x="2919" y="56621"/>
                    </a:lnTo>
                    <a:lnTo>
                      <a:pt x="2726" y="56331"/>
                    </a:lnTo>
                    <a:lnTo>
                      <a:pt x="2532" y="56003"/>
                    </a:lnTo>
                    <a:lnTo>
                      <a:pt x="2358" y="55694"/>
                    </a:lnTo>
                    <a:lnTo>
                      <a:pt x="2030" y="55036"/>
                    </a:lnTo>
                    <a:lnTo>
                      <a:pt x="1759" y="54360"/>
                    </a:lnTo>
                    <a:lnTo>
                      <a:pt x="1508" y="53683"/>
                    </a:lnTo>
                    <a:lnTo>
                      <a:pt x="1257" y="53026"/>
                    </a:lnTo>
                    <a:lnTo>
                      <a:pt x="1102" y="52562"/>
                    </a:lnTo>
                    <a:lnTo>
                      <a:pt x="947" y="52098"/>
                    </a:lnTo>
                    <a:lnTo>
                      <a:pt x="831" y="51615"/>
                    </a:lnTo>
                    <a:lnTo>
                      <a:pt x="793" y="51383"/>
                    </a:lnTo>
                    <a:lnTo>
                      <a:pt x="754" y="51131"/>
                    </a:lnTo>
                    <a:lnTo>
                      <a:pt x="696" y="50358"/>
                    </a:lnTo>
                    <a:lnTo>
                      <a:pt x="657" y="49585"/>
                    </a:lnTo>
                    <a:lnTo>
                      <a:pt x="619" y="48038"/>
                    </a:lnTo>
                    <a:lnTo>
                      <a:pt x="580" y="45119"/>
                    </a:lnTo>
                    <a:lnTo>
                      <a:pt x="580" y="42200"/>
                    </a:lnTo>
                    <a:lnTo>
                      <a:pt x="599" y="39281"/>
                    </a:lnTo>
                    <a:lnTo>
                      <a:pt x="619" y="36362"/>
                    </a:lnTo>
                    <a:lnTo>
                      <a:pt x="677" y="32631"/>
                    </a:lnTo>
                    <a:lnTo>
                      <a:pt x="735" y="28901"/>
                    </a:lnTo>
                    <a:lnTo>
                      <a:pt x="812" y="25170"/>
                    </a:lnTo>
                    <a:lnTo>
                      <a:pt x="889" y="21419"/>
                    </a:lnTo>
                    <a:lnTo>
                      <a:pt x="986" y="18056"/>
                    </a:lnTo>
                    <a:lnTo>
                      <a:pt x="1083" y="14673"/>
                    </a:lnTo>
                    <a:lnTo>
                      <a:pt x="1199" y="11309"/>
                    </a:lnTo>
                    <a:lnTo>
                      <a:pt x="1334" y="7926"/>
                    </a:lnTo>
                    <a:lnTo>
                      <a:pt x="1431" y="5548"/>
                    </a:lnTo>
                    <a:lnTo>
                      <a:pt x="1585" y="3171"/>
                    </a:lnTo>
                    <a:lnTo>
                      <a:pt x="1662" y="1876"/>
                    </a:lnTo>
                    <a:lnTo>
                      <a:pt x="1720" y="1218"/>
                    </a:lnTo>
                    <a:lnTo>
                      <a:pt x="1817" y="580"/>
                    </a:lnTo>
                    <a:lnTo>
                      <a:pt x="1836" y="464"/>
                    </a:lnTo>
                    <a:lnTo>
                      <a:pt x="1875" y="387"/>
                    </a:lnTo>
                    <a:lnTo>
                      <a:pt x="1894" y="329"/>
                    </a:lnTo>
                    <a:lnTo>
                      <a:pt x="1894" y="271"/>
                    </a:lnTo>
                    <a:lnTo>
                      <a:pt x="1875" y="213"/>
                    </a:lnTo>
                    <a:lnTo>
                      <a:pt x="1856" y="155"/>
                    </a:lnTo>
                    <a:lnTo>
                      <a:pt x="1798" y="78"/>
                    </a:lnTo>
                    <a:lnTo>
                      <a:pt x="1701" y="20"/>
                    </a:lnTo>
                    <a:lnTo>
                      <a:pt x="16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69"/>
              <p:cNvSpPr/>
              <p:nvPr/>
            </p:nvSpPr>
            <p:spPr>
              <a:xfrm>
                <a:off x="1220175" y="-164850"/>
                <a:ext cx="491025" cy="480900"/>
              </a:xfrm>
              <a:custGeom>
                <a:rect b="b" l="l" r="r" t="t"/>
                <a:pathLst>
                  <a:path extrusionOk="0" h="19236" w="19641">
                    <a:moveTo>
                      <a:pt x="10033" y="581"/>
                    </a:moveTo>
                    <a:lnTo>
                      <a:pt x="10439" y="619"/>
                    </a:lnTo>
                    <a:lnTo>
                      <a:pt x="10864" y="658"/>
                    </a:lnTo>
                    <a:lnTo>
                      <a:pt x="11290" y="716"/>
                    </a:lnTo>
                    <a:lnTo>
                      <a:pt x="11696" y="793"/>
                    </a:lnTo>
                    <a:lnTo>
                      <a:pt x="12121" y="871"/>
                    </a:lnTo>
                    <a:lnTo>
                      <a:pt x="12527" y="967"/>
                    </a:lnTo>
                    <a:lnTo>
                      <a:pt x="12933" y="1083"/>
                    </a:lnTo>
                    <a:lnTo>
                      <a:pt x="13339" y="1199"/>
                    </a:lnTo>
                    <a:lnTo>
                      <a:pt x="13725" y="1354"/>
                    </a:lnTo>
                    <a:lnTo>
                      <a:pt x="14131" y="1509"/>
                    </a:lnTo>
                    <a:lnTo>
                      <a:pt x="14499" y="1683"/>
                    </a:lnTo>
                    <a:lnTo>
                      <a:pt x="14866" y="1876"/>
                    </a:lnTo>
                    <a:lnTo>
                      <a:pt x="15233" y="2108"/>
                    </a:lnTo>
                    <a:lnTo>
                      <a:pt x="15581" y="2340"/>
                    </a:lnTo>
                    <a:lnTo>
                      <a:pt x="15929" y="2591"/>
                    </a:lnTo>
                    <a:lnTo>
                      <a:pt x="16258" y="2862"/>
                    </a:lnTo>
                    <a:lnTo>
                      <a:pt x="16567" y="3152"/>
                    </a:lnTo>
                    <a:lnTo>
                      <a:pt x="16799" y="3403"/>
                    </a:lnTo>
                    <a:lnTo>
                      <a:pt x="17012" y="3654"/>
                    </a:lnTo>
                    <a:lnTo>
                      <a:pt x="17224" y="3906"/>
                    </a:lnTo>
                    <a:lnTo>
                      <a:pt x="17418" y="4176"/>
                    </a:lnTo>
                    <a:lnTo>
                      <a:pt x="17611" y="4447"/>
                    </a:lnTo>
                    <a:lnTo>
                      <a:pt x="17785" y="4737"/>
                    </a:lnTo>
                    <a:lnTo>
                      <a:pt x="17940" y="5027"/>
                    </a:lnTo>
                    <a:lnTo>
                      <a:pt x="18094" y="5317"/>
                    </a:lnTo>
                    <a:lnTo>
                      <a:pt x="18249" y="5626"/>
                    </a:lnTo>
                    <a:lnTo>
                      <a:pt x="18365" y="5916"/>
                    </a:lnTo>
                    <a:lnTo>
                      <a:pt x="18481" y="6226"/>
                    </a:lnTo>
                    <a:lnTo>
                      <a:pt x="18597" y="6554"/>
                    </a:lnTo>
                    <a:lnTo>
                      <a:pt x="18693" y="6863"/>
                    </a:lnTo>
                    <a:lnTo>
                      <a:pt x="18771" y="7192"/>
                    </a:lnTo>
                    <a:lnTo>
                      <a:pt x="18906" y="7849"/>
                    </a:lnTo>
                    <a:lnTo>
                      <a:pt x="19003" y="8468"/>
                    </a:lnTo>
                    <a:lnTo>
                      <a:pt x="19061" y="9087"/>
                    </a:lnTo>
                    <a:lnTo>
                      <a:pt x="19080" y="9705"/>
                    </a:lnTo>
                    <a:lnTo>
                      <a:pt x="19061" y="10343"/>
                    </a:lnTo>
                    <a:lnTo>
                      <a:pt x="19003" y="10962"/>
                    </a:lnTo>
                    <a:lnTo>
                      <a:pt x="18925" y="11580"/>
                    </a:lnTo>
                    <a:lnTo>
                      <a:pt x="18790" y="12199"/>
                    </a:lnTo>
                    <a:lnTo>
                      <a:pt x="18635" y="12798"/>
                    </a:lnTo>
                    <a:lnTo>
                      <a:pt x="18423" y="13378"/>
                    </a:lnTo>
                    <a:lnTo>
                      <a:pt x="18326" y="13668"/>
                    </a:lnTo>
                    <a:lnTo>
                      <a:pt x="18191" y="13939"/>
                    </a:lnTo>
                    <a:lnTo>
                      <a:pt x="18056" y="14190"/>
                    </a:lnTo>
                    <a:lnTo>
                      <a:pt x="17920" y="14461"/>
                    </a:lnTo>
                    <a:lnTo>
                      <a:pt x="17766" y="14712"/>
                    </a:lnTo>
                    <a:lnTo>
                      <a:pt x="17611" y="14944"/>
                    </a:lnTo>
                    <a:lnTo>
                      <a:pt x="17437" y="15176"/>
                    </a:lnTo>
                    <a:lnTo>
                      <a:pt x="17244" y="15408"/>
                    </a:lnTo>
                    <a:lnTo>
                      <a:pt x="17070" y="15640"/>
                    </a:lnTo>
                    <a:lnTo>
                      <a:pt x="16857" y="15852"/>
                    </a:lnTo>
                    <a:lnTo>
                      <a:pt x="16432" y="16278"/>
                    </a:lnTo>
                    <a:lnTo>
                      <a:pt x="15948" y="16664"/>
                    </a:lnTo>
                    <a:lnTo>
                      <a:pt x="15659" y="16877"/>
                    </a:lnTo>
                    <a:lnTo>
                      <a:pt x="15369" y="17070"/>
                    </a:lnTo>
                    <a:lnTo>
                      <a:pt x="15079" y="17264"/>
                    </a:lnTo>
                    <a:lnTo>
                      <a:pt x="14769" y="17438"/>
                    </a:lnTo>
                    <a:lnTo>
                      <a:pt x="14460" y="17612"/>
                    </a:lnTo>
                    <a:lnTo>
                      <a:pt x="14131" y="17766"/>
                    </a:lnTo>
                    <a:lnTo>
                      <a:pt x="13803" y="17902"/>
                    </a:lnTo>
                    <a:lnTo>
                      <a:pt x="13493" y="18018"/>
                    </a:lnTo>
                    <a:lnTo>
                      <a:pt x="13145" y="18134"/>
                    </a:lnTo>
                    <a:lnTo>
                      <a:pt x="12817" y="18249"/>
                    </a:lnTo>
                    <a:lnTo>
                      <a:pt x="12488" y="18346"/>
                    </a:lnTo>
                    <a:lnTo>
                      <a:pt x="12140" y="18423"/>
                    </a:lnTo>
                    <a:lnTo>
                      <a:pt x="11792" y="18481"/>
                    </a:lnTo>
                    <a:lnTo>
                      <a:pt x="11444" y="18539"/>
                    </a:lnTo>
                    <a:lnTo>
                      <a:pt x="11096" y="18597"/>
                    </a:lnTo>
                    <a:lnTo>
                      <a:pt x="10748" y="18617"/>
                    </a:lnTo>
                    <a:lnTo>
                      <a:pt x="10400" y="18636"/>
                    </a:lnTo>
                    <a:lnTo>
                      <a:pt x="10052" y="18655"/>
                    </a:lnTo>
                    <a:lnTo>
                      <a:pt x="9705" y="18655"/>
                    </a:lnTo>
                    <a:lnTo>
                      <a:pt x="9357" y="18636"/>
                    </a:lnTo>
                    <a:lnTo>
                      <a:pt x="9009" y="18617"/>
                    </a:lnTo>
                    <a:lnTo>
                      <a:pt x="8661" y="18559"/>
                    </a:lnTo>
                    <a:lnTo>
                      <a:pt x="8313" y="18520"/>
                    </a:lnTo>
                    <a:lnTo>
                      <a:pt x="7965" y="18462"/>
                    </a:lnTo>
                    <a:lnTo>
                      <a:pt x="7617" y="18385"/>
                    </a:lnTo>
                    <a:lnTo>
                      <a:pt x="7288" y="18288"/>
                    </a:lnTo>
                    <a:lnTo>
                      <a:pt x="6940" y="18192"/>
                    </a:lnTo>
                    <a:lnTo>
                      <a:pt x="6612" y="18076"/>
                    </a:lnTo>
                    <a:lnTo>
                      <a:pt x="6283" y="17960"/>
                    </a:lnTo>
                    <a:lnTo>
                      <a:pt x="5954" y="17805"/>
                    </a:lnTo>
                    <a:lnTo>
                      <a:pt x="5626" y="17670"/>
                    </a:lnTo>
                    <a:lnTo>
                      <a:pt x="5316" y="17496"/>
                    </a:lnTo>
                    <a:lnTo>
                      <a:pt x="4988" y="17322"/>
                    </a:lnTo>
                    <a:lnTo>
                      <a:pt x="4678" y="17128"/>
                    </a:lnTo>
                    <a:lnTo>
                      <a:pt x="4388" y="16935"/>
                    </a:lnTo>
                    <a:lnTo>
                      <a:pt x="4079" y="16722"/>
                    </a:lnTo>
                    <a:lnTo>
                      <a:pt x="3809" y="16490"/>
                    </a:lnTo>
                    <a:lnTo>
                      <a:pt x="3538" y="16239"/>
                    </a:lnTo>
                    <a:lnTo>
                      <a:pt x="3267" y="16007"/>
                    </a:lnTo>
                    <a:lnTo>
                      <a:pt x="3016" y="15736"/>
                    </a:lnTo>
                    <a:lnTo>
                      <a:pt x="2765" y="15466"/>
                    </a:lnTo>
                    <a:lnTo>
                      <a:pt x="2533" y="15195"/>
                    </a:lnTo>
                    <a:lnTo>
                      <a:pt x="2320" y="14905"/>
                    </a:lnTo>
                    <a:lnTo>
                      <a:pt x="2107" y="14615"/>
                    </a:lnTo>
                    <a:lnTo>
                      <a:pt x="1895" y="14325"/>
                    </a:lnTo>
                    <a:lnTo>
                      <a:pt x="1721" y="14016"/>
                    </a:lnTo>
                    <a:lnTo>
                      <a:pt x="1547" y="13687"/>
                    </a:lnTo>
                    <a:lnTo>
                      <a:pt x="1373" y="13378"/>
                    </a:lnTo>
                    <a:lnTo>
                      <a:pt x="1238" y="13049"/>
                    </a:lnTo>
                    <a:lnTo>
                      <a:pt x="1102" y="12701"/>
                    </a:lnTo>
                    <a:lnTo>
                      <a:pt x="967" y="12373"/>
                    </a:lnTo>
                    <a:lnTo>
                      <a:pt x="870" y="12025"/>
                    </a:lnTo>
                    <a:lnTo>
                      <a:pt x="774" y="11677"/>
                    </a:lnTo>
                    <a:lnTo>
                      <a:pt x="696" y="11329"/>
                    </a:lnTo>
                    <a:lnTo>
                      <a:pt x="638" y="10981"/>
                    </a:lnTo>
                    <a:lnTo>
                      <a:pt x="580" y="10614"/>
                    </a:lnTo>
                    <a:lnTo>
                      <a:pt x="561" y="10266"/>
                    </a:lnTo>
                    <a:lnTo>
                      <a:pt x="542" y="9898"/>
                    </a:lnTo>
                    <a:lnTo>
                      <a:pt x="542" y="9550"/>
                    </a:lnTo>
                    <a:lnTo>
                      <a:pt x="561" y="9183"/>
                    </a:lnTo>
                    <a:lnTo>
                      <a:pt x="580" y="8816"/>
                    </a:lnTo>
                    <a:lnTo>
                      <a:pt x="638" y="8449"/>
                    </a:lnTo>
                    <a:lnTo>
                      <a:pt x="716" y="8101"/>
                    </a:lnTo>
                    <a:lnTo>
                      <a:pt x="793" y="7733"/>
                    </a:lnTo>
                    <a:lnTo>
                      <a:pt x="909" y="7327"/>
                    </a:lnTo>
                    <a:lnTo>
                      <a:pt x="1044" y="6941"/>
                    </a:lnTo>
                    <a:lnTo>
                      <a:pt x="1180" y="6573"/>
                    </a:lnTo>
                    <a:lnTo>
                      <a:pt x="1353" y="6187"/>
                    </a:lnTo>
                    <a:lnTo>
                      <a:pt x="1527" y="5820"/>
                    </a:lnTo>
                    <a:lnTo>
                      <a:pt x="1721" y="5472"/>
                    </a:lnTo>
                    <a:lnTo>
                      <a:pt x="1933" y="5124"/>
                    </a:lnTo>
                    <a:lnTo>
                      <a:pt x="2146" y="4776"/>
                    </a:lnTo>
                    <a:lnTo>
                      <a:pt x="2378" y="4447"/>
                    </a:lnTo>
                    <a:lnTo>
                      <a:pt x="2629" y="4118"/>
                    </a:lnTo>
                    <a:lnTo>
                      <a:pt x="2900" y="3809"/>
                    </a:lnTo>
                    <a:lnTo>
                      <a:pt x="3171" y="3519"/>
                    </a:lnTo>
                    <a:lnTo>
                      <a:pt x="3441" y="3229"/>
                    </a:lnTo>
                    <a:lnTo>
                      <a:pt x="3751" y="2939"/>
                    </a:lnTo>
                    <a:lnTo>
                      <a:pt x="4060" y="2688"/>
                    </a:lnTo>
                    <a:lnTo>
                      <a:pt x="4369" y="2437"/>
                    </a:lnTo>
                    <a:lnTo>
                      <a:pt x="4698" y="2185"/>
                    </a:lnTo>
                    <a:lnTo>
                      <a:pt x="5026" y="1973"/>
                    </a:lnTo>
                    <a:lnTo>
                      <a:pt x="5374" y="1760"/>
                    </a:lnTo>
                    <a:lnTo>
                      <a:pt x="5722" y="1567"/>
                    </a:lnTo>
                    <a:lnTo>
                      <a:pt x="6090" y="1393"/>
                    </a:lnTo>
                    <a:lnTo>
                      <a:pt x="6457" y="1238"/>
                    </a:lnTo>
                    <a:lnTo>
                      <a:pt x="6824" y="1083"/>
                    </a:lnTo>
                    <a:lnTo>
                      <a:pt x="7211" y="948"/>
                    </a:lnTo>
                    <a:lnTo>
                      <a:pt x="7597" y="851"/>
                    </a:lnTo>
                    <a:lnTo>
                      <a:pt x="8003" y="755"/>
                    </a:lnTo>
                    <a:lnTo>
                      <a:pt x="8390" y="677"/>
                    </a:lnTo>
                    <a:lnTo>
                      <a:pt x="8796" y="639"/>
                    </a:lnTo>
                    <a:lnTo>
                      <a:pt x="9202" y="600"/>
                    </a:lnTo>
                    <a:lnTo>
                      <a:pt x="9608" y="581"/>
                    </a:lnTo>
                    <a:close/>
                    <a:moveTo>
                      <a:pt x="9724" y="1"/>
                    </a:moveTo>
                    <a:lnTo>
                      <a:pt x="9337" y="20"/>
                    </a:lnTo>
                    <a:lnTo>
                      <a:pt x="8951" y="40"/>
                    </a:lnTo>
                    <a:lnTo>
                      <a:pt x="8564" y="78"/>
                    </a:lnTo>
                    <a:lnTo>
                      <a:pt x="8177" y="136"/>
                    </a:lnTo>
                    <a:lnTo>
                      <a:pt x="7810" y="214"/>
                    </a:lnTo>
                    <a:lnTo>
                      <a:pt x="7443" y="291"/>
                    </a:lnTo>
                    <a:lnTo>
                      <a:pt x="7075" y="407"/>
                    </a:lnTo>
                    <a:lnTo>
                      <a:pt x="6708" y="523"/>
                    </a:lnTo>
                    <a:lnTo>
                      <a:pt x="6360" y="658"/>
                    </a:lnTo>
                    <a:lnTo>
                      <a:pt x="5993" y="793"/>
                    </a:lnTo>
                    <a:lnTo>
                      <a:pt x="5664" y="967"/>
                    </a:lnTo>
                    <a:lnTo>
                      <a:pt x="5316" y="1141"/>
                    </a:lnTo>
                    <a:lnTo>
                      <a:pt x="4988" y="1315"/>
                    </a:lnTo>
                    <a:lnTo>
                      <a:pt x="4659" y="1528"/>
                    </a:lnTo>
                    <a:lnTo>
                      <a:pt x="4350" y="1741"/>
                    </a:lnTo>
                    <a:lnTo>
                      <a:pt x="4041" y="1953"/>
                    </a:lnTo>
                    <a:lnTo>
                      <a:pt x="3731" y="2205"/>
                    </a:lnTo>
                    <a:lnTo>
                      <a:pt x="3441" y="2437"/>
                    </a:lnTo>
                    <a:lnTo>
                      <a:pt x="3171" y="2707"/>
                    </a:lnTo>
                    <a:lnTo>
                      <a:pt x="2900" y="2978"/>
                    </a:lnTo>
                    <a:lnTo>
                      <a:pt x="2629" y="3248"/>
                    </a:lnTo>
                    <a:lnTo>
                      <a:pt x="2378" y="3538"/>
                    </a:lnTo>
                    <a:lnTo>
                      <a:pt x="2127" y="3828"/>
                    </a:lnTo>
                    <a:lnTo>
                      <a:pt x="1895" y="4138"/>
                    </a:lnTo>
                    <a:lnTo>
                      <a:pt x="1663" y="4466"/>
                    </a:lnTo>
                    <a:lnTo>
                      <a:pt x="1469" y="4776"/>
                    </a:lnTo>
                    <a:lnTo>
                      <a:pt x="1257" y="5104"/>
                    </a:lnTo>
                    <a:lnTo>
                      <a:pt x="1083" y="5452"/>
                    </a:lnTo>
                    <a:lnTo>
                      <a:pt x="909" y="5800"/>
                    </a:lnTo>
                    <a:lnTo>
                      <a:pt x="735" y="6148"/>
                    </a:lnTo>
                    <a:lnTo>
                      <a:pt x="580" y="6515"/>
                    </a:lnTo>
                    <a:lnTo>
                      <a:pt x="464" y="6883"/>
                    </a:lnTo>
                    <a:lnTo>
                      <a:pt x="348" y="7250"/>
                    </a:lnTo>
                    <a:lnTo>
                      <a:pt x="252" y="7617"/>
                    </a:lnTo>
                    <a:lnTo>
                      <a:pt x="155" y="7985"/>
                    </a:lnTo>
                    <a:lnTo>
                      <a:pt x="97" y="8371"/>
                    </a:lnTo>
                    <a:lnTo>
                      <a:pt x="39" y="8739"/>
                    </a:lnTo>
                    <a:lnTo>
                      <a:pt x="20" y="9125"/>
                    </a:lnTo>
                    <a:lnTo>
                      <a:pt x="0" y="9492"/>
                    </a:lnTo>
                    <a:lnTo>
                      <a:pt x="0" y="9860"/>
                    </a:lnTo>
                    <a:lnTo>
                      <a:pt x="0" y="10246"/>
                    </a:lnTo>
                    <a:lnTo>
                      <a:pt x="39" y="10614"/>
                    </a:lnTo>
                    <a:lnTo>
                      <a:pt x="78" y="10981"/>
                    </a:lnTo>
                    <a:lnTo>
                      <a:pt x="136" y="11348"/>
                    </a:lnTo>
                    <a:lnTo>
                      <a:pt x="213" y="11716"/>
                    </a:lnTo>
                    <a:lnTo>
                      <a:pt x="310" y="12083"/>
                    </a:lnTo>
                    <a:lnTo>
                      <a:pt x="406" y="12431"/>
                    </a:lnTo>
                    <a:lnTo>
                      <a:pt x="522" y="12798"/>
                    </a:lnTo>
                    <a:lnTo>
                      <a:pt x="658" y="13146"/>
                    </a:lnTo>
                    <a:lnTo>
                      <a:pt x="793" y="13494"/>
                    </a:lnTo>
                    <a:lnTo>
                      <a:pt x="967" y="13823"/>
                    </a:lnTo>
                    <a:lnTo>
                      <a:pt x="1141" y="14151"/>
                    </a:lnTo>
                    <a:lnTo>
                      <a:pt x="1315" y="14480"/>
                    </a:lnTo>
                    <a:lnTo>
                      <a:pt x="1527" y="14809"/>
                    </a:lnTo>
                    <a:lnTo>
                      <a:pt x="1740" y="15118"/>
                    </a:lnTo>
                    <a:lnTo>
                      <a:pt x="1972" y="15427"/>
                    </a:lnTo>
                    <a:lnTo>
                      <a:pt x="2204" y="15717"/>
                    </a:lnTo>
                    <a:lnTo>
                      <a:pt x="2455" y="16007"/>
                    </a:lnTo>
                    <a:lnTo>
                      <a:pt x="2726" y="16278"/>
                    </a:lnTo>
                    <a:lnTo>
                      <a:pt x="2997" y="16548"/>
                    </a:lnTo>
                    <a:lnTo>
                      <a:pt x="3287" y="16819"/>
                    </a:lnTo>
                    <a:lnTo>
                      <a:pt x="3596" y="17070"/>
                    </a:lnTo>
                    <a:lnTo>
                      <a:pt x="3886" y="17283"/>
                    </a:lnTo>
                    <a:lnTo>
                      <a:pt x="4214" y="17515"/>
                    </a:lnTo>
                    <a:lnTo>
                      <a:pt x="4524" y="17708"/>
                    </a:lnTo>
                    <a:lnTo>
                      <a:pt x="4852" y="17902"/>
                    </a:lnTo>
                    <a:lnTo>
                      <a:pt x="5181" y="18076"/>
                    </a:lnTo>
                    <a:lnTo>
                      <a:pt x="5510" y="18249"/>
                    </a:lnTo>
                    <a:lnTo>
                      <a:pt x="5858" y="18404"/>
                    </a:lnTo>
                    <a:lnTo>
                      <a:pt x="6206" y="18539"/>
                    </a:lnTo>
                    <a:lnTo>
                      <a:pt x="6573" y="18675"/>
                    </a:lnTo>
                    <a:lnTo>
                      <a:pt x="6921" y="18791"/>
                    </a:lnTo>
                    <a:lnTo>
                      <a:pt x="7288" y="18887"/>
                    </a:lnTo>
                    <a:lnTo>
                      <a:pt x="7655" y="18965"/>
                    </a:lnTo>
                    <a:lnTo>
                      <a:pt x="8023" y="19042"/>
                    </a:lnTo>
                    <a:lnTo>
                      <a:pt x="8390" y="19119"/>
                    </a:lnTo>
                    <a:lnTo>
                      <a:pt x="8757" y="19158"/>
                    </a:lnTo>
                    <a:lnTo>
                      <a:pt x="9125" y="19197"/>
                    </a:lnTo>
                    <a:lnTo>
                      <a:pt x="9511" y="19216"/>
                    </a:lnTo>
                    <a:lnTo>
                      <a:pt x="9879" y="19235"/>
                    </a:lnTo>
                    <a:lnTo>
                      <a:pt x="10265" y="19235"/>
                    </a:lnTo>
                    <a:lnTo>
                      <a:pt x="10632" y="19216"/>
                    </a:lnTo>
                    <a:lnTo>
                      <a:pt x="11019" y="19177"/>
                    </a:lnTo>
                    <a:lnTo>
                      <a:pt x="11386" y="19139"/>
                    </a:lnTo>
                    <a:lnTo>
                      <a:pt x="11754" y="19081"/>
                    </a:lnTo>
                    <a:lnTo>
                      <a:pt x="12121" y="19023"/>
                    </a:lnTo>
                    <a:lnTo>
                      <a:pt x="12488" y="18945"/>
                    </a:lnTo>
                    <a:lnTo>
                      <a:pt x="12855" y="18849"/>
                    </a:lnTo>
                    <a:lnTo>
                      <a:pt x="13223" y="18733"/>
                    </a:lnTo>
                    <a:lnTo>
                      <a:pt x="13571" y="18617"/>
                    </a:lnTo>
                    <a:lnTo>
                      <a:pt x="13919" y="18481"/>
                    </a:lnTo>
                    <a:lnTo>
                      <a:pt x="14267" y="18327"/>
                    </a:lnTo>
                    <a:lnTo>
                      <a:pt x="14615" y="18172"/>
                    </a:lnTo>
                    <a:lnTo>
                      <a:pt x="14943" y="17998"/>
                    </a:lnTo>
                    <a:lnTo>
                      <a:pt x="15543" y="17650"/>
                    </a:lnTo>
                    <a:lnTo>
                      <a:pt x="16103" y="17283"/>
                    </a:lnTo>
                    <a:lnTo>
                      <a:pt x="16374" y="17070"/>
                    </a:lnTo>
                    <a:lnTo>
                      <a:pt x="16644" y="16858"/>
                    </a:lnTo>
                    <a:lnTo>
                      <a:pt x="16896" y="16645"/>
                    </a:lnTo>
                    <a:lnTo>
                      <a:pt x="17147" y="16413"/>
                    </a:lnTo>
                    <a:lnTo>
                      <a:pt x="17379" y="16162"/>
                    </a:lnTo>
                    <a:lnTo>
                      <a:pt x="17611" y="15910"/>
                    </a:lnTo>
                    <a:lnTo>
                      <a:pt x="17824" y="15659"/>
                    </a:lnTo>
                    <a:lnTo>
                      <a:pt x="18017" y="15388"/>
                    </a:lnTo>
                    <a:lnTo>
                      <a:pt x="18210" y="15118"/>
                    </a:lnTo>
                    <a:lnTo>
                      <a:pt x="18384" y="14828"/>
                    </a:lnTo>
                    <a:lnTo>
                      <a:pt x="18558" y="14519"/>
                    </a:lnTo>
                    <a:lnTo>
                      <a:pt x="18713" y="14209"/>
                    </a:lnTo>
                    <a:lnTo>
                      <a:pt x="18848" y="13919"/>
                    </a:lnTo>
                    <a:lnTo>
                      <a:pt x="18964" y="13610"/>
                    </a:lnTo>
                    <a:lnTo>
                      <a:pt x="19177" y="12991"/>
                    </a:lnTo>
                    <a:lnTo>
                      <a:pt x="19351" y="12373"/>
                    </a:lnTo>
                    <a:lnTo>
                      <a:pt x="19486" y="11735"/>
                    </a:lnTo>
                    <a:lnTo>
                      <a:pt x="19563" y="11078"/>
                    </a:lnTo>
                    <a:lnTo>
                      <a:pt x="19621" y="10420"/>
                    </a:lnTo>
                    <a:lnTo>
                      <a:pt x="19641" y="9763"/>
                    </a:lnTo>
                    <a:lnTo>
                      <a:pt x="19641" y="9125"/>
                    </a:lnTo>
                    <a:lnTo>
                      <a:pt x="19602" y="8719"/>
                    </a:lnTo>
                    <a:lnTo>
                      <a:pt x="19563" y="8313"/>
                    </a:lnTo>
                    <a:lnTo>
                      <a:pt x="19505" y="7907"/>
                    </a:lnTo>
                    <a:lnTo>
                      <a:pt x="19447" y="7521"/>
                    </a:lnTo>
                    <a:lnTo>
                      <a:pt x="19351" y="7115"/>
                    </a:lnTo>
                    <a:lnTo>
                      <a:pt x="19254" y="6728"/>
                    </a:lnTo>
                    <a:lnTo>
                      <a:pt x="19138" y="6341"/>
                    </a:lnTo>
                    <a:lnTo>
                      <a:pt x="19003" y="5955"/>
                    </a:lnTo>
                    <a:lnTo>
                      <a:pt x="18848" y="5588"/>
                    </a:lnTo>
                    <a:lnTo>
                      <a:pt x="18693" y="5220"/>
                    </a:lnTo>
                    <a:lnTo>
                      <a:pt x="18520" y="4853"/>
                    </a:lnTo>
                    <a:lnTo>
                      <a:pt x="18326" y="4505"/>
                    </a:lnTo>
                    <a:lnTo>
                      <a:pt x="18114" y="4157"/>
                    </a:lnTo>
                    <a:lnTo>
                      <a:pt x="17882" y="3828"/>
                    </a:lnTo>
                    <a:lnTo>
                      <a:pt x="17630" y="3500"/>
                    </a:lnTo>
                    <a:lnTo>
                      <a:pt x="17379" y="3191"/>
                    </a:lnTo>
                    <a:lnTo>
                      <a:pt x="17050" y="2823"/>
                    </a:lnTo>
                    <a:lnTo>
                      <a:pt x="16683" y="2495"/>
                    </a:lnTo>
                    <a:lnTo>
                      <a:pt x="16316" y="2166"/>
                    </a:lnTo>
                    <a:lnTo>
                      <a:pt x="15929" y="1876"/>
                    </a:lnTo>
                    <a:lnTo>
                      <a:pt x="15543" y="1625"/>
                    </a:lnTo>
                    <a:lnTo>
                      <a:pt x="15117" y="1373"/>
                    </a:lnTo>
                    <a:lnTo>
                      <a:pt x="14692" y="1161"/>
                    </a:lnTo>
                    <a:lnTo>
                      <a:pt x="14267" y="948"/>
                    </a:lnTo>
                    <a:lnTo>
                      <a:pt x="13822" y="774"/>
                    </a:lnTo>
                    <a:lnTo>
                      <a:pt x="13358" y="619"/>
                    </a:lnTo>
                    <a:lnTo>
                      <a:pt x="12894" y="465"/>
                    </a:lnTo>
                    <a:lnTo>
                      <a:pt x="12430" y="349"/>
                    </a:lnTo>
                    <a:lnTo>
                      <a:pt x="11947" y="252"/>
                    </a:lnTo>
                    <a:lnTo>
                      <a:pt x="11483" y="156"/>
                    </a:lnTo>
                    <a:lnTo>
                      <a:pt x="11000" y="98"/>
                    </a:lnTo>
                    <a:lnTo>
                      <a:pt x="10516" y="40"/>
                    </a:lnTo>
                    <a:lnTo>
                      <a:pt x="10110" y="20"/>
                    </a:lnTo>
                    <a:lnTo>
                      <a:pt x="97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69"/>
              <p:cNvSpPr/>
              <p:nvPr/>
            </p:nvSpPr>
            <p:spPr>
              <a:xfrm>
                <a:off x="768300" y="-183700"/>
                <a:ext cx="552425" cy="86050"/>
              </a:xfrm>
              <a:custGeom>
                <a:rect b="b" l="l" r="r" t="t"/>
                <a:pathLst>
                  <a:path extrusionOk="0" h="3442" w="22097">
                    <a:moveTo>
                      <a:pt x="252" y="1"/>
                    </a:moveTo>
                    <a:lnTo>
                      <a:pt x="155" y="40"/>
                    </a:lnTo>
                    <a:lnTo>
                      <a:pt x="78" y="117"/>
                    </a:lnTo>
                    <a:lnTo>
                      <a:pt x="20" y="214"/>
                    </a:lnTo>
                    <a:lnTo>
                      <a:pt x="1" y="330"/>
                    </a:lnTo>
                    <a:lnTo>
                      <a:pt x="20" y="368"/>
                    </a:lnTo>
                    <a:lnTo>
                      <a:pt x="39" y="426"/>
                    </a:lnTo>
                    <a:lnTo>
                      <a:pt x="78" y="484"/>
                    </a:lnTo>
                    <a:lnTo>
                      <a:pt x="117" y="523"/>
                    </a:lnTo>
                    <a:lnTo>
                      <a:pt x="581" y="852"/>
                    </a:lnTo>
                    <a:lnTo>
                      <a:pt x="1045" y="1141"/>
                    </a:lnTo>
                    <a:lnTo>
                      <a:pt x="1528" y="1393"/>
                    </a:lnTo>
                    <a:lnTo>
                      <a:pt x="2011" y="1625"/>
                    </a:lnTo>
                    <a:lnTo>
                      <a:pt x="2514" y="1818"/>
                    </a:lnTo>
                    <a:lnTo>
                      <a:pt x="2997" y="1973"/>
                    </a:lnTo>
                    <a:lnTo>
                      <a:pt x="3519" y="2108"/>
                    </a:lnTo>
                    <a:lnTo>
                      <a:pt x="4022" y="2205"/>
                    </a:lnTo>
                    <a:lnTo>
                      <a:pt x="4544" y="2282"/>
                    </a:lnTo>
                    <a:lnTo>
                      <a:pt x="5065" y="2340"/>
                    </a:lnTo>
                    <a:lnTo>
                      <a:pt x="5607" y="2379"/>
                    </a:lnTo>
                    <a:lnTo>
                      <a:pt x="6148" y="2398"/>
                    </a:lnTo>
                    <a:lnTo>
                      <a:pt x="6670" y="2398"/>
                    </a:lnTo>
                    <a:lnTo>
                      <a:pt x="7231" y="2379"/>
                    </a:lnTo>
                    <a:lnTo>
                      <a:pt x="7772" y="2340"/>
                    </a:lnTo>
                    <a:lnTo>
                      <a:pt x="8313" y="2301"/>
                    </a:lnTo>
                    <a:lnTo>
                      <a:pt x="9415" y="2205"/>
                    </a:lnTo>
                    <a:lnTo>
                      <a:pt x="10517" y="2069"/>
                    </a:lnTo>
                    <a:lnTo>
                      <a:pt x="11619" y="1934"/>
                    </a:lnTo>
                    <a:lnTo>
                      <a:pt x="12721" y="1799"/>
                    </a:lnTo>
                    <a:lnTo>
                      <a:pt x="13803" y="1702"/>
                    </a:lnTo>
                    <a:lnTo>
                      <a:pt x="14344" y="1663"/>
                    </a:lnTo>
                    <a:lnTo>
                      <a:pt x="14886" y="1644"/>
                    </a:lnTo>
                    <a:lnTo>
                      <a:pt x="15408" y="1625"/>
                    </a:lnTo>
                    <a:lnTo>
                      <a:pt x="15949" y="1625"/>
                    </a:lnTo>
                    <a:lnTo>
                      <a:pt x="16471" y="1644"/>
                    </a:lnTo>
                    <a:lnTo>
                      <a:pt x="16973" y="1683"/>
                    </a:lnTo>
                    <a:lnTo>
                      <a:pt x="17611" y="1760"/>
                    </a:lnTo>
                    <a:lnTo>
                      <a:pt x="18230" y="1876"/>
                    </a:lnTo>
                    <a:lnTo>
                      <a:pt x="18829" y="2031"/>
                    </a:lnTo>
                    <a:lnTo>
                      <a:pt x="19428" y="2224"/>
                    </a:lnTo>
                    <a:lnTo>
                      <a:pt x="20008" y="2437"/>
                    </a:lnTo>
                    <a:lnTo>
                      <a:pt x="20569" y="2707"/>
                    </a:lnTo>
                    <a:lnTo>
                      <a:pt x="20840" y="2862"/>
                    </a:lnTo>
                    <a:lnTo>
                      <a:pt x="21110" y="3017"/>
                    </a:lnTo>
                    <a:lnTo>
                      <a:pt x="21381" y="3191"/>
                    </a:lnTo>
                    <a:lnTo>
                      <a:pt x="21632" y="3384"/>
                    </a:lnTo>
                    <a:lnTo>
                      <a:pt x="21690" y="3423"/>
                    </a:lnTo>
                    <a:lnTo>
                      <a:pt x="21748" y="3442"/>
                    </a:lnTo>
                    <a:lnTo>
                      <a:pt x="21806" y="3442"/>
                    </a:lnTo>
                    <a:lnTo>
                      <a:pt x="21864" y="3423"/>
                    </a:lnTo>
                    <a:lnTo>
                      <a:pt x="21961" y="3384"/>
                    </a:lnTo>
                    <a:lnTo>
                      <a:pt x="22038" y="3307"/>
                    </a:lnTo>
                    <a:lnTo>
                      <a:pt x="22077" y="3229"/>
                    </a:lnTo>
                    <a:lnTo>
                      <a:pt x="22096" y="3113"/>
                    </a:lnTo>
                    <a:lnTo>
                      <a:pt x="22077" y="3055"/>
                    </a:lnTo>
                    <a:lnTo>
                      <a:pt x="22058" y="3017"/>
                    </a:lnTo>
                    <a:lnTo>
                      <a:pt x="22038" y="2959"/>
                    </a:lnTo>
                    <a:lnTo>
                      <a:pt x="21980" y="2920"/>
                    </a:lnTo>
                    <a:lnTo>
                      <a:pt x="21497" y="2591"/>
                    </a:lnTo>
                    <a:lnTo>
                      <a:pt x="21014" y="2301"/>
                    </a:lnTo>
                    <a:lnTo>
                      <a:pt x="20530" y="2050"/>
                    </a:lnTo>
                    <a:lnTo>
                      <a:pt x="20028" y="1818"/>
                    </a:lnTo>
                    <a:lnTo>
                      <a:pt x="19525" y="1625"/>
                    </a:lnTo>
                    <a:lnTo>
                      <a:pt x="19023" y="1470"/>
                    </a:lnTo>
                    <a:lnTo>
                      <a:pt x="18501" y="1335"/>
                    </a:lnTo>
                    <a:lnTo>
                      <a:pt x="17979" y="1238"/>
                    </a:lnTo>
                    <a:lnTo>
                      <a:pt x="17457" y="1161"/>
                    </a:lnTo>
                    <a:lnTo>
                      <a:pt x="16935" y="1103"/>
                    </a:lnTo>
                    <a:lnTo>
                      <a:pt x="16394" y="1064"/>
                    </a:lnTo>
                    <a:lnTo>
                      <a:pt x="15852" y="1045"/>
                    </a:lnTo>
                    <a:lnTo>
                      <a:pt x="15311" y="1045"/>
                    </a:lnTo>
                    <a:lnTo>
                      <a:pt x="14770" y="1064"/>
                    </a:lnTo>
                    <a:lnTo>
                      <a:pt x="14228" y="1083"/>
                    </a:lnTo>
                    <a:lnTo>
                      <a:pt x="13687" y="1122"/>
                    </a:lnTo>
                    <a:lnTo>
                      <a:pt x="12585" y="1219"/>
                    </a:lnTo>
                    <a:lnTo>
                      <a:pt x="11464" y="1354"/>
                    </a:lnTo>
                    <a:lnTo>
                      <a:pt x="10362" y="1489"/>
                    </a:lnTo>
                    <a:lnTo>
                      <a:pt x="9260" y="1605"/>
                    </a:lnTo>
                    <a:lnTo>
                      <a:pt x="8158" y="1702"/>
                    </a:lnTo>
                    <a:lnTo>
                      <a:pt x="7617" y="1741"/>
                    </a:lnTo>
                    <a:lnTo>
                      <a:pt x="7076" y="1779"/>
                    </a:lnTo>
                    <a:lnTo>
                      <a:pt x="5993" y="1779"/>
                    </a:lnTo>
                    <a:lnTo>
                      <a:pt x="5471" y="1760"/>
                    </a:lnTo>
                    <a:lnTo>
                      <a:pt x="4930" y="1721"/>
                    </a:lnTo>
                    <a:lnTo>
                      <a:pt x="4331" y="1644"/>
                    </a:lnTo>
                    <a:lnTo>
                      <a:pt x="3732" y="1528"/>
                    </a:lnTo>
                    <a:lnTo>
                      <a:pt x="3152" y="1393"/>
                    </a:lnTo>
                    <a:lnTo>
                      <a:pt x="2572" y="1199"/>
                    </a:lnTo>
                    <a:lnTo>
                      <a:pt x="2031" y="987"/>
                    </a:lnTo>
                    <a:lnTo>
                      <a:pt x="1489" y="716"/>
                    </a:lnTo>
                    <a:lnTo>
                      <a:pt x="1219" y="581"/>
                    </a:lnTo>
                    <a:lnTo>
                      <a:pt x="967" y="407"/>
                    </a:lnTo>
                    <a:lnTo>
                      <a:pt x="716" y="233"/>
                    </a:lnTo>
                    <a:lnTo>
                      <a:pt x="465" y="59"/>
                    </a:lnTo>
                    <a:lnTo>
                      <a:pt x="407" y="20"/>
                    </a:lnTo>
                    <a:lnTo>
                      <a:pt x="3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69"/>
              <p:cNvSpPr/>
              <p:nvPr/>
            </p:nvSpPr>
            <p:spPr>
              <a:xfrm>
                <a:off x="1693775" y="153650"/>
                <a:ext cx="380375" cy="84600"/>
              </a:xfrm>
              <a:custGeom>
                <a:rect b="b" l="l" r="r" t="t"/>
                <a:pathLst>
                  <a:path extrusionOk="0" h="3384" w="15215">
                    <a:moveTo>
                      <a:pt x="213" y="0"/>
                    </a:moveTo>
                    <a:lnTo>
                      <a:pt x="155" y="19"/>
                    </a:lnTo>
                    <a:lnTo>
                      <a:pt x="78" y="77"/>
                    </a:lnTo>
                    <a:lnTo>
                      <a:pt x="39" y="174"/>
                    </a:lnTo>
                    <a:lnTo>
                      <a:pt x="1" y="290"/>
                    </a:lnTo>
                    <a:lnTo>
                      <a:pt x="20" y="387"/>
                    </a:lnTo>
                    <a:lnTo>
                      <a:pt x="39" y="445"/>
                    </a:lnTo>
                    <a:lnTo>
                      <a:pt x="78" y="483"/>
                    </a:lnTo>
                    <a:lnTo>
                      <a:pt x="117" y="541"/>
                    </a:lnTo>
                    <a:lnTo>
                      <a:pt x="175" y="580"/>
                    </a:lnTo>
                    <a:lnTo>
                      <a:pt x="1025" y="1005"/>
                    </a:lnTo>
                    <a:lnTo>
                      <a:pt x="1895" y="1411"/>
                    </a:lnTo>
                    <a:lnTo>
                      <a:pt x="2784" y="1798"/>
                    </a:lnTo>
                    <a:lnTo>
                      <a:pt x="3693" y="2165"/>
                    </a:lnTo>
                    <a:lnTo>
                      <a:pt x="4621" y="2475"/>
                    </a:lnTo>
                    <a:lnTo>
                      <a:pt x="5568" y="2745"/>
                    </a:lnTo>
                    <a:lnTo>
                      <a:pt x="6032" y="2880"/>
                    </a:lnTo>
                    <a:lnTo>
                      <a:pt x="6515" y="2996"/>
                    </a:lnTo>
                    <a:lnTo>
                      <a:pt x="6979" y="3093"/>
                    </a:lnTo>
                    <a:lnTo>
                      <a:pt x="7463" y="3170"/>
                    </a:lnTo>
                    <a:lnTo>
                      <a:pt x="7946" y="3248"/>
                    </a:lnTo>
                    <a:lnTo>
                      <a:pt x="8429" y="3306"/>
                    </a:lnTo>
                    <a:lnTo>
                      <a:pt x="8893" y="3344"/>
                    </a:lnTo>
                    <a:lnTo>
                      <a:pt x="9376" y="3364"/>
                    </a:lnTo>
                    <a:lnTo>
                      <a:pt x="9860" y="3383"/>
                    </a:lnTo>
                    <a:lnTo>
                      <a:pt x="10343" y="3383"/>
                    </a:lnTo>
                    <a:lnTo>
                      <a:pt x="10826" y="3364"/>
                    </a:lnTo>
                    <a:lnTo>
                      <a:pt x="11290" y="3325"/>
                    </a:lnTo>
                    <a:lnTo>
                      <a:pt x="11773" y="3267"/>
                    </a:lnTo>
                    <a:lnTo>
                      <a:pt x="12237" y="3190"/>
                    </a:lnTo>
                    <a:lnTo>
                      <a:pt x="12721" y="3093"/>
                    </a:lnTo>
                    <a:lnTo>
                      <a:pt x="13185" y="2977"/>
                    </a:lnTo>
                    <a:lnTo>
                      <a:pt x="13649" y="2842"/>
                    </a:lnTo>
                    <a:lnTo>
                      <a:pt x="14112" y="2687"/>
                    </a:lnTo>
                    <a:lnTo>
                      <a:pt x="14576" y="2513"/>
                    </a:lnTo>
                    <a:lnTo>
                      <a:pt x="15040" y="2320"/>
                    </a:lnTo>
                    <a:lnTo>
                      <a:pt x="15098" y="2281"/>
                    </a:lnTo>
                    <a:lnTo>
                      <a:pt x="15137" y="2243"/>
                    </a:lnTo>
                    <a:lnTo>
                      <a:pt x="15176" y="2204"/>
                    </a:lnTo>
                    <a:lnTo>
                      <a:pt x="15195" y="2146"/>
                    </a:lnTo>
                    <a:lnTo>
                      <a:pt x="15214" y="2049"/>
                    </a:lnTo>
                    <a:lnTo>
                      <a:pt x="15176" y="1933"/>
                    </a:lnTo>
                    <a:lnTo>
                      <a:pt x="15118" y="1856"/>
                    </a:lnTo>
                    <a:lnTo>
                      <a:pt x="15040" y="1779"/>
                    </a:lnTo>
                    <a:lnTo>
                      <a:pt x="14982" y="1759"/>
                    </a:lnTo>
                    <a:lnTo>
                      <a:pt x="14886" y="1759"/>
                    </a:lnTo>
                    <a:lnTo>
                      <a:pt x="14808" y="1798"/>
                    </a:lnTo>
                    <a:lnTo>
                      <a:pt x="14364" y="1972"/>
                    </a:lnTo>
                    <a:lnTo>
                      <a:pt x="13919" y="2146"/>
                    </a:lnTo>
                    <a:lnTo>
                      <a:pt x="13475" y="2301"/>
                    </a:lnTo>
                    <a:lnTo>
                      <a:pt x="13011" y="2436"/>
                    </a:lnTo>
                    <a:lnTo>
                      <a:pt x="12566" y="2532"/>
                    </a:lnTo>
                    <a:lnTo>
                      <a:pt x="12102" y="2629"/>
                    </a:lnTo>
                    <a:lnTo>
                      <a:pt x="11638" y="2706"/>
                    </a:lnTo>
                    <a:lnTo>
                      <a:pt x="11174" y="2745"/>
                    </a:lnTo>
                    <a:lnTo>
                      <a:pt x="10710" y="2784"/>
                    </a:lnTo>
                    <a:lnTo>
                      <a:pt x="10246" y="2803"/>
                    </a:lnTo>
                    <a:lnTo>
                      <a:pt x="9782" y="2803"/>
                    </a:lnTo>
                    <a:lnTo>
                      <a:pt x="9318" y="2784"/>
                    </a:lnTo>
                    <a:lnTo>
                      <a:pt x="8854" y="2764"/>
                    </a:lnTo>
                    <a:lnTo>
                      <a:pt x="8390" y="2726"/>
                    </a:lnTo>
                    <a:lnTo>
                      <a:pt x="7927" y="2668"/>
                    </a:lnTo>
                    <a:lnTo>
                      <a:pt x="7463" y="2590"/>
                    </a:lnTo>
                    <a:lnTo>
                      <a:pt x="6999" y="2494"/>
                    </a:lnTo>
                    <a:lnTo>
                      <a:pt x="6535" y="2397"/>
                    </a:lnTo>
                    <a:lnTo>
                      <a:pt x="6071" y="2301"/>
                    </a:lnTo>
                    <a:lnTo>
                      <a:pt x="5607" y="2165"/>
                    </a:lnTo>
                    <a:lnTo>
                      <a:pt x="4698" y="1895"/>
                    </a:lnTo>
                    <a:lnTo>
                      <a:pt x="3809" y="1585"/>
                    </a:lnTo>
                    <a:lnTo>
                      <a:pt x="2920" y="1237"/>
                    </a:lnTo>
                    <a:lnTo>
                      <a:pt x="2050" y="851"/>
                    </a:lnTo>
                    <a:lnTo>
                      <a:pt x="1199" y="464"/>
                    </a:lnTo>
                    <a:lnTo>
                      <a:pt x="387" y="39"/>
                    </a:lnTo>
                    <a:lnTo>
                      <a:pt x="329" y="19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69"/>
              <p:cNvSpPr/>
              <p:nvPr/>
            </p:nvSpPr>
            <p:spPr>
              <a:xfrm>
                <a:off x="761550" y="210175"/>
                <a:ext cx="1317900" cy="370700"/>
              </a:xfrm>
              <a:custGeom>
                <a:rect b="b" l="l" r="r" t="t"/>
                <a:pathLst>
                  <a:path extrusionOk="0" h="14828" w="52716">
                    <a:moveTo>
                      <a:pt x="1044" y="1"/>
                    </a:moveTo>
                    <a:lnTo>
                      <a:pt x="251" y="20"/>
                    </a:lnTo>
                    <a:lnTo>
                      <a:pt x="174" y="20"/>
                    </a:lnTo>
                    <a:lnTo>
                      <a:pt x="135" y="40"/>
                    </a:lnTo>
                    <a:lnTo>
                      <a:pt x="77" y="78"/>
                    </a:lnTo>
                    <a:lnTo>
                      <a:pt x="58" y="117"/>
                    </a:lnTo>
                    <a:lnTo>
                      <a:pt x="19" y="194"/>
                    </a:lnTo>
                    <a:lnTo>
                      <a:pt x="0" y="310"/>
                    </a:lnTo>
                    <a:lnTo>
                      <a:pt x="39" y="407"/>
                    </a:lnTo>
                    <a:lnTo>
                      <a:pt x="116" y="503"/>
                    </a:lnTo>
                    <a:lnTo>
                      <a:pt x="155" y="542"/>
                    </a:lnTo>
                    <a:lnTo>
                      <a:pt x="193" y="561"/>
                    </a:lnTo>
                    <a:lnTo>
                      <a:pt x="271" y="581"/>
                    </a:lnTo>
                    <a:lnTo>
                      <a:pt x="1063" y="581"/>
                    </a:lnTo>
                    <a:lnTo>
                      <a:pt x="1779" y="600"/>
                    </a:lnTo>
                    <a:lnTo>
                      <a:pt x="2513" y="639"/>
                    </a:lnTo>
                    <a:lnTo>
                      <a:pt x="3228" y="697"/>
                    </a:lnTo>
                    <a:lnTo>
                      <a:pt x="3944" y="793"/>
                    </a:lnTo>
                    <a:lnTo>
                      <a:pt x="4659" y="909"/>
                    </a:lnTo>
                    <a:lnTo>
                      <a:pt x="5374" y="1064"/>
                    </a:lnTo>
                    <a:lnTo>
                      <a:pt x="6089" y="1219"/>
                    </a:lnTo>
                    <a:lnTo>
                      <a:pt x="6785" y="1393"/>
                    </a:lnTo>
                    <a:lnTo>
                      <a:pt x="7481" y="1605"/>
                    </a:lnTo>
                    <a:lnTo>
                      <a:pt x="8177" y="1818"/>
                    </a:lnTo>
                    <a:lnTo>
                      <a:pt x="8873" y="2050"/>
                    </a:lnTo>
                    <a:lnTo>
                      <a:pt x="9550" y="2321"/>
                    </a:lnTo>
                    <a:lnTo>
                      <a:pt x="10226" y="2591"/>
                    </a:lnTo>
                    <a:lnTo>
                      <a:pt x="10884" y="2862"/>
                    </a:lnTo>
                    <a:lnTo>
                      <a:pt x="11541" y="3171"/>
                    </a:lnTo>
                    <a:lnTo>
                      <a:pt x="12198" y="3480"/>
                    </a:lnTo>
                    <a:lnTo>
                      <a:pt x="12855" y="3828"/>
                    </a:lnTo>
                    <a:lnTo>
                      <a:pt x="13474" y="4176"/>
                    </a:lnTo>
                    <a:lnTo>
                      <a:pt x="14112" y="4524"/>
                    </a:lnTo>
                    <a:lnTo>
                      <a:pt x="14730" y="4892"/>
                    </a:lnTo>
                    <a:lnTo>
                      <a:pt x="15349" y="5278"/>
                    </a:lnTo>
                    <a:lnTo>
                      <a:pt x="16548" y="6071"/>
                    </a:lnTo>
                    <a:lnTo>
                      <a:pt x="18964" y="7656"/>
                    </a:lnTo>
                    <a:lnTo>
                      <a:pt x="20162" y="8468"/>
                    </a:lnTo>
                    <a:lnTo>
                      <a:pt x="21400" y="9241"/>
                    </a:lnTo>
                    <a:lnTo>
                      <a:pt x="22482" y="9898"/>
                    </a:lnTo>
                    <a:lnTo>
                      <a:pt x="23603" y="10517"/>
                    </a:lnTo>
                    <a:lnTo>
                      <a:pt x="24744" y="11116"/>
                    </a:lnTo>
                    <a:lnTo>
                      <a:pt x="25904" y="11696"/>
                    </a:lnTo>
                    <a:lnTo>
                      <a:pt x="27064" y="12218"/>
                    </a:lnTo>
                    <a:lnTo>
                      <a:pt x="28262" y="12721"/>
                    </a:lnTo>
                    <a:lnTo>
                      <a:pt x="28842" y="12953"/>
                    </a:lnTo>
                    <a:lnTo>
                      <a:pt x="29461" y="13165"/>
                    </a:lnTo>
                    <a:lnTo>
                      <a:pt x="30060" y="13378"/>
                    </a:lnTo>
                    <a:lnTo>
                      <a:pt x="30659" y="13571"/>
                    </a:lnTo>
                    <a:lnTo>
                      <a:pt x="31278" y="13745"/>
                    </a:lnTo>
                    <a:lnTo>
                      <a:pt x="31896" y="13919"/>
                    </a:lnTo>
                    <a:lnTo>
                      <a:pt x="32515" y="14074"/>
                    </a:lnTo>
                    <a:lnTo>
                      <a:pt x="33134" y="14209"/>
                    </a:lnTo>
                    <a:lnTo>
                      <a:pt x="33752" y="14345"/>
                    </a:lnTo>
                    <a:lnTo>
                      <a:pt x="34371" y="14461"/>
                    </a:lnTo>
                    <a:lnTo>
                      <a:pt x="35009" y="14557"/>
                    </a:lnTo>
                    <a:lnTo>
                      <a:pt x="35647" y="14654"/>
                    </a:lnTo>
                    <a:lnTo>
                      <a:pt x="36265" y="14712"/>
                    </a:lnTo>
                    <a:lnTo>
                      <a:pt x="36903" y="14770"/>
                    </a:lnTo>
                    <a:lnTo>
                      <a:pt x="37541" y="14809"/>
                    </a:lnTo>
                    <a:lnTo>
                      <a:pt x="38198" y="14828"/>
                    </a:lnTo>
                    <a:lnTo>
                      <a:pt x="38836" y="14828"/>
                    </a:lnTo>
                    <a:lnTo>
                      <a:pt x="39474" y="14809"/>
                    </a:lnTo>
                    <a:lnTo>
                      <a:pt x="40131" y="14789"/>
                    </a:lnTo>
                    <a:lnTo>
                      <a:pt x="40769" y="14731"/>
                    </a:lnTo>
                    <a:lnTo>
                      <a:pt x="41523" y="14654"/>
                    </a:lnTo>
                    <a:lnTo>
                      <a:pt x="42277" y="14538"/>
                    </a:lnTo>
                    <a:lnTo>
                      <a:pt x="43031" y="14422"/>
                    </a:lnTo>
                    <a:lnTo>
                      <a:pt x="43785" y="14267"/>
                    </a:lnTo>
                    <a:lnTo>
                      <a:pt x="44520" y="14093"/>
                    </a:lnTo>
                    <a:lnTo>
                      <a:pt x="45254" y="13900"/>
                    </a:lnTo>
                    <a:lnTo>
                      <a:pt x="45989" y="13687"/>
                    </a:lnTo>
                    <a:lnTo>
                      <a:pt x="46704" y="13436"/>
                    </a:lnTo>
                    <a:lnTo>
                      <a:pt x="47458" y="13165"/>
                    </a:lnTo>
                    <a:lnTo>
                      <a:pt x="48193" y="12875"/>
                    </a:lnTo>
                    <a:lnTo>
                      <a:pt x="48946" y="12547"/>
                    </a:lnTo>
                    <a:lnTo>
                      <a:pt x="49662" y="12218"/>
                    </a:lnTo>
                    <a:lnTo>
                      <a:pt x="51112" y="11522"/>
                    </a:lnTo>
                    <a:lnTo>
                      <a:pt x="52542" y="10807"/>
                    </a:lnTo>
                    <a:lnTo>
                      <a:pt x="52600" y="10768"/>
                    </a:lnTo>
                    <a:lnTo>
                      <a:pt x="52639" y="10730"/>
                    </a:lnTo>
                    <a:lnTo>
                      <a:pt x="52677" y="10672"/>
                    </a:lnTo>
                    <a:lnTo>
                      <a:pt x="52697" y="10633"/>
                    </a:lnTo>
                    <a:lnTo>
                      <a:pt x="52716" y="10517"/>
                    </a:lnTo>
                    <a:lnTo>
                      <a:pt x="52677" y="10420"/>
                    </a:lnTo>
                    <a:lnTo>
                      <a:pt x="52619" y="10324"/>
                    </a:lnTo>
                    <a:lnTo>
                      <a:pt x="52542" y="10266"/>
                    </a:lnTo>
                    <a:lnTo>
                      <a:pt x="52503" y="10246"/>
                    </a:lnTo>
                    <a:lnTo>
                      <a:pt x="52387" y="10246"/>
                    </a:lnTo>
                    <a:lnTo>
                      <a:pt x="52329" y="10266"/>
                    </a:lnTo>
                    <a:lnTo>
                      <a:pt x="51092" y="10884"/>
                    </a:lnTo>
                    <a:lnTo>
                      <a:pt x="49836" y="11503"/>
                    </a:lnTo>
                    <a:lnTo>
                      <a:pt x="48579" y="12083"/>
                    </a:lnTo>
                    <a:lnTo>
                      <a:pt x="47941" y="12353"/>
                    </a:lnTo>
                    <a:lnTo>
                      <a:pt x="47303" y="12605"/>
                    </a:lnTo>
                    <a:lnTo>
                      <a:pt x="46627" y="12856"/>
                    </a:lnTo>
                    <a:lnTo>
                      <a:pt x="45950" y="13088"/>
                    </a:lnTo>
                    <a:lnTo>
                      <a:pt x="45274" y="13301"/>
                    </a:lnTo>
                    <a:lnTo>
                      <a:pt x="44578" y="13475"/>
                    </a:lnTo>
                    <a:lnTo>
                      <a:pt x="43862" y="13649"/>
                    </a:lnTo>
                    <a:lnTo>
                      <a:pt x="43166" y="13803"/>
                    </a:lnTo>
                    <a:lnTo>
                      <a:pt x="42451" y="13919"/>
                    </a:lnTo>
                    <a:lnTo>
                      <a:pt x="41755" y="14035"/>
                    </a:lnTo>
                    <a:lnTo>
                      <a:pt x="41098" y="14113"/>
                    </a:lnTo>
                    <a:lnTo>
                      <a:pt x="40441" y="14171"/>
                    </a:lnTo>
                    <a:lnTo>
                      <a:pt x="39783" y="14229"/>
                    </a:lnTo>
                    <a:lnTo>
                      <a:pt x="39146" y="14248"/>
                    </a:lnTo>
                    <a:lnTo>
                      <a:pt x="37831" y="14248"/>
                    </a:lnTo>
                    <a:lnTo>
                      <a:pt x="37174" y="14209"/>
                    </a:lnTo>
                    <a:lnTo>
                      <a:pt x="36517" y="14171"/>
                    </a:lnTo>
                    <a:lnTo>
                      <a:pt x="35859" y="14113"/>
                    </a:lnTo>
                    <a:lnTo>
                      <a:pt x="35221" y="14016"/>
                    </a:lnTo>
                    <a:lnTo>
                      <a:pt x="34564" y="13919"/>
                    </a:lnTo>
                    <a:lnTo>
                      <a:pt x="33926" y="13823"/>
                    </a:lnTo>
                    <a:lnTo>
                      <a:pt x="33288" y="13687"/>
                    </a:lnTo>
                    <a:lnTo>
                      <a:pt x="32650" y="13533"/>
                    </a:lnTo>
                    <a:lnTo>
                      <a:pt x="32012" y="13378"/>
                    </a:lnTo>
                    <a:lnTo>
                      <a:pt x="31374" y="13204"/>
                    </a:lnTo>
                    <a:lnTo>
                      <a:pt x="30756" y="13011"/>
                    </a:lnTo>
                    <a:lnTo>
                      <a:pt x="30118" y="12817"/>
                    </a:lnTo>
                    <a:lnTo>
                      <a:pt x="29499" y="12585"/>
                    </a:lnTo>
                    <a:lnTo>
                      <a:pt x="28900" y="12373"/>
                    </a:lnTo>
                    <a:lnTo>
                      <a:pt x="28281" y="12122"/>
                    </a:lnTo>
                    <a:lnTo>
                      <a:pt x="27682" y="11870"/>
                    </a:lnTo>
                    <a:lnTo>
                      <a:pt x="26484" y="11348"/>
                    </a:lnTo>
                    <a:lnTo>
                      <a:pt x="25305" y="10768"/>
                    </a:lnTo>
                    <a:lnTo>
                      <a:pt x="24145" y="10169"/>
                    </a:lnTo>
                    <a:lnTo>
                      <a:pt x="23004" y="9531"/>
                    </a:lnTo>
                    <a:lnTo>
                      <a:pt x="21883" y="8855"/>
                    </a:lnTo>
                    <a:lnTo>
                      <a:pt x="20704" y="8120"/>
                    </a:lnTo>
                    <a:lnTo>
                      <a:pt x="19525" y="7347"/>
                    </a:lnTo>
                    <a:lnTo>
                      <a:pt x="17205" y="5781"/>
                    </a:lnTo>
                    <a:lnTo>
                      <a:pt x="16026" y="5027"/>
                    </a:lnTo>
                    <a:lnTo>
                      <a:pt x="14827" y="4292"/>
                    </a:lnTo>
                    <a:lnTo>
                      <a:pt x="14228" y="3925"/>
                    </a:lnTo>
                    <a:lnTo>
                      <a:pt x="13629" y="3577"/>
                    </a:lnTo>
                    <a:lnTo>
                      <a:pt x="13010" y="3248"/>
                    </a:lnTo>
                    <a:lnTo>
                      <a:pt x="12372" y="2939"/>
                    </a:lnTo>
                    <a:lnTo>
                      <a:pt x="11657" y="2591"/>
                    </a:lnTo>
                    <a:lnTo>
                      <a:pt x="10942" y="2263"/>
                    </a:lnTo>
                    <a:lnTo>
                      <a:pt x="10226" y="1953"/>
                    </a:lnTo>
                    <a:lnTo>
                      <a:pt x="9492" y="1663"/>
                    </a:lnTo>
                    <a:lnTo>
                      <a:pt x="8738" y="1412"/>
                    </a:lnTo>
                    <a:lnTo>
                      <a:pt x="8003" y="1161"/>
                    </a:lnTo>
                    <a:lnTo>
                      <a:pt x="7249" y="929"/>
                    </a:lnTo>
                    <a:lnTo>
                      <a:pt x="6476" y="735"/>
                    </a:lnTo>
                    <a:lnTo>
                      <a:pt x="5722" y="542"/>
                    </a:lnTo>
                    <a:lnTo>
                      <a:pt x="4949" y="387"/>
                    </a:lnTo>
                    <a:lnTo>
                      <a:pt x="4176" y="252"/>
                    </a:lnTo>
                    <a:lnTo>
                      <a:pt x="3402" y="156"/>
                    </a:lnTo>
                    <a:lnTo>
                      <a:pt x="2610" y="78"/>
                    </a:lnTo>
                    <a:lnTo>
                      <a:pt x="1817" y="20"/>
                    </a:lnTo>
                    <a:lnTo>
                      <a:pt x="1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8" name="Google Shape;1978;p69"/>
            <p:cNvGrpSpPr/>
            <p:nvPr/>
          </p:nvGrpSpPr>
          <p:grpSpPr>
            <a:xfrm>
              <a:off x="1496048" y="2224383"/>
              <a:ext cx="2365243" cy="1573546"/>
              <a:chOff x="781850" y="-4290600"/>
              <a:chExt cx="2653700" cy="1765450"/>
            </a:xfrm>
          </p:grpSpPr>
          <p:sp>
            <p:nvSpPr>
              <p:cNvPr id="1979" name="Google Shape;1979;p69"/>
              <p:cNvSpPr/>
              <p:nvPr/>
            </p:nvSpPr>
            <p:spPr>
              <a:xfrm>
                <a:off x="912325" y="-4284800"/>
                <a:ext cx="2472950" cy="909550"/>
              </a:xfrm>
              <a:custGeom>
                <a:rect b="b" l="l" r="r" t="t"/>
                <a:pathLst>
                  <a:path extrusionOk="0" h="36382" w="98918">
                    <a:moveTo>
                      <a:pt x="46550" y="1"/>
                    </a:moveTo>
                    <a:lnTo>
                      <a:pt x="45718" y="20"/>
                    </a:lnTo>
                    <a:lnTo>
                      <a:pt x="44868" y="59"/>
                    </a:lnTo>
                    <a:lnTo>
                      <a:pt x="44037" y="97"/>
                    </a:lnTo>
                    <a:lnTo>
                      <a:pt x="43186" y="155"/>
                    </a:lnTo>
                    <a:lnTo>
                      <a:pt x="42336" y="213"/>
                    </a:lnTo>
                    <a:lnTo>
                      <a:pt x="41504" y="310"/>
                    </a:lnTo>
                    <a:lnTo>
                      <a:pt x="39822" y="503"/>
                    </a:lnTo>
                    <a:lnTo>
                      <a:pt x="38141" y="735"/>
                    </a:lnTo>
                    <a:lnTo>
                      <a:pt x="36459" y="1025"/>
                    </a:lnTo>
                    <a:lnTo>
                      <a:pt x="34796" y="1334"/>
                    </a:lnTo>
                    <a:lnTo>
                      <a:pt x="33134" y="1682"/>
                    </a:lnTo>
                    <a:lnTo>
                      <a:pt x="31491" y="2050"/>
                    </a:lnTo>
                    <a:lnTo>
                      <a:pt x="29848" y="2456"/>
                    </a:lnTo>
                    <a:lnTo>
                      <a:pt x="28224" y="2881"/>
                    </a:lnTo>
                    <a:lnTo>
                      <a:pt x="26619" y="3306"/>
                    </a:lnTo>
                    <a:lnTo>
                      <a:pt x="25865" y="3519"/>
                    </a:lnTo>
                    <a:lnTo>
                      <a:pt x="25112" y="3770"/>
                    </a:lnTo>
                    <a:lnTo>
                      <a:pt x="24358" y="4002"/>
                    </a:lnTo>
                    <a:lnTo>
                      <a:pt x="23604" y="4273"/>
                    </a:lnTo>
                    <a:lnTo>
                      <a:pt x="22850" y="4543"/>
                    </a:lnTo>
                    <a:lnTo>
                      <a:pt x="22115" y="4833"/>
                    </a:lnTo>
                    <a:lnTo>
                      <a:pt x="21381" y="5123"/>
                    </a:lnTo>
                    <a:lnTo>
                      <a:pt x="20646" y="5433"/>
                    </a:lnTo>
                    <a:lnTo>
                      <a:pt x="19177" y="6090"/>
                    </a:lnTo>
                    <a:lnTo>
                      <a:pt x="17746" y="6786"/>
                    </a:lnTo>
                    <a:lnTo>
                      <a:pt x="16335" y="7501"/>
                    </a:lnTo>
                    <a:lnTo>
                      <a:pt x="14943" y="8255"/>
                    </a:lnTo>
                    <a:lnTo>
                      <a:pt x="14209" y="8680"/>
                    </a:lnTo>
                    <a:lnTo>
                      <a:pt x="13513" y="9125"/>
                    </a:lnTo>
                    <a:lnTo>
                      <a:pt x="12836" y="9608"/>
                    </a:lnTo>
                    <a:lnTo>
                      <a:pt x="12198" y="10111"/>
                    </a:lnTo>
                    <a:lnTo>
                      <a:pt x="11580" y="10633"/>
                    </a:lnTo>
                    <a:lnTo>
                      <a:pt x="10980" y="11174"/>
                    </a:lnTo>
                    <a:lnTo>
                      <a:pt x="10401" y="11735"/>
                    </a:lnTo>
                    <a:lnTo>
                      <a:pt x="9840" y="12315"/>
                    </a:lnTo>
                    <a:lnTo>
                      <a:pt x="9299" y="12933"/>
                    </a:lnTo>
                    <a:lnTo>
                      <a:pt x="8777" y="13552"/>
                    </a:lnTo>
                    <a:lnTo>
                      <a:pt x="8274" y="14170"/>
                    </a:lnTo>
                    <a:lnTo>
                      <a:pt x="7772" y="14828"/>
                    </a:lnTo>
                    <a:lnTo>
                      <a:pt x="7269" y="15485"/>
                    </a:lnTo>
                    <a:lnTo>
                      <a:pt x="6786" y="16142"/>
                    </a:lnTo>
                    <a:lnTo>
                      <a:pt x="5838" y="17515"/>
                    </a:lnTo>
                    <a:lnTo>
                      <a:pt x="5529" y="17940"/>
                    </a:lnTo>
                    <a:lnTo>
                      <a:pt x="5123" y="18462"/>
                    </a:lnTo>
                    <a:lnTo>
                      <a:pt x="4157" y="19660"/>
                    </a:lnTo>
                    <a:lnTo>
                      <a:pt x="3615" y="20318"/>
                    </a:lnTo>
                    <a:lnTo>
                      <a:pt x="3055" y="21033"/>
                    </a:lnTo>
                    <a:lnTo>
                      <a:pt x="2513" y="21767"/>
                    </a:lnTo>
                    <a:lnTo>
                      <a:pt x="1972" y="22521"/>
                    </a:lnTo>
                    <a:lnTo>
                      <a:pt x="1470" y="23295"/>
                    </a:lnTo>
                    <a:lnTo>
                      <a:pt x="1238" y="23701"/>
                    </a:lnTo>
                    <a:lnTo>
                      <a:pt x="1006" y="24087"/>
                    </a:lnTo>
                    <a:lnTo>
                      <a:pt x="812" y="24474"/>
                    </a:lnTo>
                    <a:lnTo>
                      <a:pt x="619" y="24860"/>
                    </a:lnTo>
                    <a:lnTo>
                      <a:pt x="464" y="25247"/>
                    </a:lnTo>
                    <a:lnTo>
                      <a:pt x="310" y="25614"/>
                    </a:lnTo>
                    <a:lnTo>
                      <a:pt x="194" y="26001"/>
                    </a:lnTo>
                    <a:lnTo>
                      <a:pt x="97" y="26368"/>
                    </a:lnTo>
                    <a:lnTo>
                      <a:pt x="39" y="26736"/>
                    </a:lnTo>
                    <a:lnTo>
                      <a:pt x="0" y="27084"/>
                    </a:lnTo>
                    <a:lnTo>
                      <a:pt x="0" y="27431"/>
                    </a:lnTo>
                    <a:lnTo>
                      <a:pt x="39" y="27760"/>
                    </a:lnTo>
                    <a:lnTo>
                      <a:pt x="97" y="28089"/>
                    </a:lnTo>
                    <a:lnTo>
                      <a:pt x="213" y="28398"/>
                    </a:lnTo>
                    <a:lnTo>
                      <a:pt x="194" y="28939"/>
                    </a:lnTo>
                    <a:lnTo>
                      <a:pt x="213" y="29461"/>
                    </a:lnTo>
                    <a:lnTo>
                      <a:pt x="271" y="29945"/>
                    </a:lnTo>
                    <a:lnTo>
                      <a:pt x="368" y="30408"/>
                    </a:lnTo>
                    <a:lnTo>
                      <a:pt x="503" y="30834"/>
                    </a:lnTo>
                    <a:lnTo>
                      <a:pt x="677" y="31240"/>
                    </a:lnTo>
                    <a:lnTo>
                      <a:pt x="851" y="31607"/>
                    </a:lnTo>
                    <a:lnTo>
                      <a:pt x="1083" y="31955"/>
                    </a:lnTo>
                    <a:lnTo>
                      <a:pt x="1334" y="32284"/>
                    </a:lnTo>
                    <a:lnTo>
                      <a:pt x="1605" y="32593"/>
                    </a:lnTo>
                    <a:lnTo>
                      <a:pt x="1895" y="32864"/>
                    </a:lnTo>
                    <a:lnTo>
                      <a:pt x="2223" y="33115"/>
                    </a:lnTo>
                    <a:lnTo>
                      <a:pt x="2571" y="33347"/>
                    </a:lnTo>
                    <a:lnTo>
                      <a:pt x="2939" y="33559"/>
                    </a:lnTo>
                    <a:lnTo>
                      <a:pt x="3306" y="33753"/>
                    </a:lnTo>
                    <a:lnTo>
                      <a:pt x="3712" y="33927"/>
                    </a:lnTo>
                    <a:lnTo>
                      <a:pt x="4118" y="34081"/>
                    </a:lnTo>
                    <a:lnTo>
                      <a:pt x="4543" y="34217"/>
                    </a:lnTo>
                    <a:lnTo>
                      <a:pt x="4988" y="34352"/>
                    </a:lnTo>
                    <a:lnTo>
                      <a:pt x="5432" y="34449"/>
                    </a:lnTo>
                    <a:lnTo>
                      <a:pt x="5877" y="34545"/>
                    </a:lnTo>
                    <a:lnTo>
                      <a:pt x="6341" y="34623"/>
                    </a:lnTo>
                    <a:lnTo>
                      <a:pt x="6805" y="34681"/>
                    </a:lnTo>
                    <a:lnTo>
                      <a:pt x="7288" y="34739"/>
                    </a:lnTo>
                    <a:lnTo>
                      <a:pt x="8235" y="34816"/>
                    </a:lnTo>
                    <a:lnTo>
                      <a:pt x="9183" y="34835"/>
                    </a:lnTo>
                    <a:lnTo>
                      <a:pt x="10111" y="34835"/>
                    </a:lnTo>
                    <a:lnTo>
                      <a:pt x="11019" y="34816"/>
                    </a:lnTo>
                    <a:lnTo>
                      <a:pt x="11251" y="34951"/>
                    </a:lnTo>
                    <a:lnTo>
                      <a:pt x="11502" y="35067"/>
                    </a:lnTo>
                    <a:lnTo>
                      <a:pt x="11754" y="35183"/>
                    </a:lnTo>
                    <a:lnTo>
                      <a:pt x="12005" y="35261"/>
                    </a:lnTo>
                    <a:lnTo>
                      <a:pt x="12256" y="35357"/>
                    </a:lnTo>
                    <a:lnTo>
                      <a:pt x="12527" y="35415"/>
                    </a:lnTo>
                    <a:lnTo>
                      <a:pt x="12817" y="35473"/>
                    </a:lnTo>
                    <a:lnTo>
                      <a:pt x="13088" y="35512"/>
                    </a:lnTo>
                    <a:lnTo>
                      <a:pt x="13667" y="35570"/>
                    </a:lnTo>
                    <a:lnTo>
                      <a:pt x="14267" y="35589"/>
                    </a:lnTo>
                    <a:lnTo>
                      <a:pt x="14866" y="35570"/>
                    </a:lnTo>
                    <a:lnTo>
                      <a:pt x="15485" y="35531"/>
                    </a:lnTo>
                    <a:lnTo>
                      <a:pt x="16103" y="35473"/>
                    </a:lnTo>
                    <a:lnTo>
                      <a:pt x="16702" y="35396"/>
                    </a:lnTo>
                    <a:lnTo>
                      <a:pt x="17901" y="35222"/>
                    </a:lnTo>
                    <a:lnTo>
                      <a:pt x="19022" y="35029"/>
                    </a:lnTo>
                    <a:lnTo>
                      <a:pt x="20027" y="34893"/>
                    </a:lnTo>
                    <a:lnTo>
                      <a:pt x="20801" y="34797"/>
                    </a:lnTo>
                    <a:lnTo>
                      <a:pt x="21574" y="34719"/>
                    </a:lnTo>
                    <a:lnTo>
                      <a:pt x="23120" y="34603"/>
                    </a:lnTo>
                    <a:lnTo>
                      <a:pt x="24609" y="34642"/>
                    </a:lnTo>
                    <a:lnTo>
                      <a:pt x="26117" y="34719"/>
                    </a:lnTo>
                    <a:lnTo>
                      <a:pt x="29113" y="34874"/>
                    </a:lnTo>
                    <a:lnTo>
                      <a:pt x="32109" y="35048"/>
                    </a:lnTo>
                    <a:lnTo>
                      <a:pt x="35106" y="35241"/>
                    </a:lnTo>
                    <a:lnTo>
                      <a:pt x="38102" y="35415"/>
                    </a:lnTo>
                    <a:lnTo>
                      <a:pt x="41098" y="35589"/>
                    </a:lnTo>
                    <a:lnTo>
                      <a:pt x="44095" y="35725"/>
                    </a:lnTo>
                    <a:lnTo>
                      <a:pt x="45602" y="35783"/>
                    </a:lnTo>
                    <a:lnTo>
                      <a:pt x="47110" y="35821"/>
                    </a:lnTo>
                    <a:lnTo>
                      <a:pt x="49449" y="35879"/>
                    </a:lnTo>
                    <a:lnTo>
                      <a:pt x="51808" y="35899"/>
                    </a:lnTo>
                    <a:lnTo>
                      <a:pt x="51982" y="35957"/>
                    </a:lnTo>
                    <a:lnTo>
                      <a:pt x="52175" y="35976"/>
                    </a:lnTo>
                    <a:lnTo>
                      <a:pt x="52388" y="35995"/>
                    </a:lnTo>
                    <a:lnTo>
                      <a:pt x="52600" y="35995"/>
                    </a:lnTo>
                    <a:lnTo>
                      <a:pt x="53548" y="35918"/>
                    </a:lnTo>
                    <a:lnTo>
                      <a:pt x="57066" y="35937"/>
                    </a:lnTo>
                    <a:lnTo>
                      <a:pt x="60584" y="35957"/>
                    </a:lnTo>
                    <a:lnTo>
                      <a:pt x="67621" y="35976"/>
                    </a:lnTo>
                    <a:lnTo>
                      <a:pt x="71120" y="36015"/>
                    </a:lnTo>
                    <a:lnTo>
                      <a:pt x="74638" y="36073"/>
                    </a:lnTo>
                    <a:lnTo>
                      <a:pt x="78156" y="36169"/>
                    </a:lnTo>
                    <a:lnTo>
                      <a:pt x="79915" y="36227"/>
                    </a:lnTo>
                    <a:lnTo>
                      <a:pt x="81674" y="36304"/>
                    </a:lnTo>
                    <a:lnTo>
                      <a:pt x="82873" y="36362"/>
                    </a:lnTo>
                    <a:lnTo>
                      <a:pt x="84110" y="36382"/>
                    </a:lnTo>
                    <a:lnTo>
                      <a:pt x="85367" y="36382"/>
                    </a:lnTo>
                    <a:lnTo>
                      <a:pt x="86623" y="36324"/>
                    </a:lnTo>
                    <a:lnTo>
                      <a:pt x="87261" y="36285"/>
                    </a:lnTo>
                    <a:lnTo>
                      <a:pt x="87899" y="36247"/>
                    </a:lnTo>
                    <a:lnTo>
                      <a:pt x="88517" y="36169"/>
                    </a:lnTo>
                    <a:lnTo>
                      <a:pt x="89136" y="36092"/>
                    </a:lnTo>
                    <a:lnTo>
                      <a:pt x="89755" y="35995"/>
                    </a:lnTo>
                    <a:lnTo>
                      <a:pt x="90354" y="35879"/>
                    </a:lnTo>
                    <a:lnTo>
                      <a:pt x="90953" y="35744"/>
                    </a:lnTo>
                    <a:lnTo>
                      <a:pt x="91552" y="35589"/>
                    </a:lnTo>
                    <a:lnTo>
                      <a:pt x="92132" y="35435"/>
                    </a:lnTo>
                    <a:lnTo>
                      <a:pt x="92712" y="35222"/>
                    </a:lnTo>
                    <a:lnTo>
                      <a:pt x="93254" y="35009"/>
                    </a:lnTo>
                    <a:lnTo>
                      <a:pt x="93795" y="34777"/>
                    </a:lnTo>
                    <a:lnTo>
                      <a:pt x="94336" y="34507"/>
                    </a:lnTo>
                    <a:lnTo>
                      <a:pt x="94839" y="34217"/>
                    </a:lnTo>
                    <a:lnTo>
                      <a:pt x="95322" y="33907"/>
                    </a:lnTo>
                    <a:lnTo>
                      <a:pt x="95805" y="33559"/>
                    </a:lnTo>
                    <a:lnTo>
                      <a:pt x="96250" y="33173"/>
                    </a:lnTo>
                    <a:lnTo>
                      <a:pt x="96695" y="32767"/>
                    </a:lnTo>
                    <a:lnTo>
                      <a:pt x="97100" y="32342"/>
                    </a:lnTo>
                    <a:lnTo>
                      <a:pt x="97487" y="31878"/>
                    </a:lnTo>
                    <a:lnTo>
                      <a:pt x="97835" y="31375"/>
                    </a:lnTo>
                    <a:lnTo>
                      <a:pt x="98183" y="30834"/>
                    </a:lnTo>
                    <a:lnTo>
                      <a:pt x="98473" y="30254"/>
                    </a:lnTo>
                    <a:lnTo>
                      <a:pt x="98763" y="29655"/>
                    </a:lnTo>
                    <a:lnTo>
                      <a:pt x="98821" y="29461"/>
                    </a:lnTo>
                    <a:lnTo>
                      <a:pt x="98879" y="29268"/>
                    </a:lnTo>
                    <a:lnTo>
                      <a:pt x="98918" y="29075"/>
                    </a:lnTo>
                    <a:lnTo>
                      <a:pt x="98918" y="28881"/>
                    </a:lnTo>
                    <a:lnTo>
                      <a:pt x="98918" y="28707"/>
                    </a:lnTo>
                    <a:lnTo>
                      <a:pt x="98898" y="28514"/>
                    </a:lnTo>
                    <a:lnTo>
                      <a:pt x="98860" y="28340"/>
                    </a:lnTo>
                    <a:lnTo>
                      <a:pt x="98802" y="28185"/>
                    </a:lnTo>
                    <a:lnTo>
                      <a:pt x="98744" y="28031"/>
                    </a:lnTo>
                    <a:lnTo>
                      <a:pt x="98647" y="27876"/>
                    </a:lnTo>
                    <a:lnTo>
                      <a:pt x="98570" y="27721"/>
                    </a:lnTo>
                    <a:lnTo>
                      <a:pt x="98454" y="27586"/>
                    </a:lnTo>
                    <a:lnTo>
                      <a:pt x="98338" y="27451"/>
                    </a:lnTo>
                    <a:lnTo>
                      <a:pt x="98222" y="27335"/>
                    </a:lnTo>
                    <a:lnTo>
                      <a:pt x="98086" y="27219"/>
                    </a:lnTo>
                    <a:lnTo>
                      <a:pt x="97951" y="27122"/>
                    </a:lnTo>
                    <a:lnTo>
                      <a:pt x="97912" y="26987"/>
                    </a:lnTo>
                    <a:lnTo>
                      <a:pt x="97854" y="26832"/>
                    </a:lnTo>
                    <a:lnTo>
                      <a:pt x="97236" y="25595"/>
                    </a:lnTo>
                    <a:lnTo>
                      <a:pt x="96617" y="24396"/>
                    </a:lnTo>
                    <a:lnTo>
                      <a:pt x="95979" y="23217"/>
                    </a:lnTo>
                    <a:lnTo>
                      <a:pt x="95670" y="22657"/>
                    </a:lnTo>
                    <a:lnTo>
                      <a:pt x="95322" y="22077"/>
                    </a:lnTo>
                    <a:lnTo>
                      <a:pt x="94974" y="21535"/>
                    </a:lnTo>
                    <a:lnTo>
                      <a:pt x="94607" y="20975"/>
                    </a:lnTo>
                    <a:lnTo>
                      <a:pt x="94239" y="20434"/>
                    </a:lnTo>
                    <a:lnTo>
                      <a:pt x="93834" y="19892"/>
                    </a:lnTo>
                    <a:lnTo>
                      <a:pt x="93428" y="19370"/>
                    </a:lnTo>
                    <a:lnTo>
                      <a:pt x="92983" y="18848"/>
                    </a:lnTo>
                    <a:lnTo>
                      <a:pt x="92538" y="18346"/>
                    </a:lnTo>
                    <a:lnTo>
                      <a:pt x="92055" y="17843"/>
                    </a:lnTo>
                    <a:lnTo>
                      <a:pt x="90857" y="16664"/>
                    </a:lnTo>
                    <a:lnTo>
                      <a:pt x="89619" y="15504"/>
                    </a:lnTo>
                    <a:lnTo>
                      <a:pt x="88363" y="14364"/>
                    </a:lnTo>
                    <a:lnTo>
                      <a:pt x="87068" y="13242"/>
                    </a:lnTo>
                    <a:lnTo>
                      <a:pt x="85753" y="12179"/>
                    </a:lnTo>
                    <a:lnTo>
                      <a:pt x="85077" y="11638"/>
                    </a:lnTo>
                    <a:lnTo>
                      <a:pt x="84400" y="11135"/>
                    </a:lnTo>
                    <a:lnTo>
                      <a:pt x="83723" y="10633"/>
                    </a:lnTo>
                    <a:lnTo>
                      <a:pt x="83047" y="10130"/>
                    </a:lnTo>
                    <a:lnTo>
                      <a:pt x="82351" y="9647"/>
                    </a:lnTo>
                    <a:lnTo>
                      <a:pt x="81655" y="9183"/>
                    </a:lnTo>
                    <a:lnTo>
                      <a:pt x="80882" y="8680"/>
                    </a:lnTo>
                    <a:lnTo>
                      <a:pt x="80070" y="8197"/>
                    </a:lnTo>
                    <a:lnTo>
                      <a:pt x="79277" y="7733"/>
                    </a:lnTo>
                    <a:lnTo>
                      <a:pt x="78446" y="7288"/>
                    </a:lnTo>
                    <a:lnTo>
                      <a:pt x="77615" y="6863"/>
                    </a:lnTo>
                    <a:lnTo>
                      <a:pt x="76784" y="6457"/>
                    </a:lnTo>
                    <a:lnTo>
                      <a:pt x="75933" y="6051"/>
                    </a:lnTo>
                    <a:lnTo>
                      <a:pt x="75082" y="5684"/>
                    </a:lnTo>
                    <a:lnTo>
                      <a:pt x="74212" y="5336"/>
                    </a:lnTo>
                    <a:lnTo>
                      <a:pt x="73343" y="4988"/>
                    </a:lnTo>
                    <a:lnTo>
                      <a:pt x="72453" y="4679"/>
                    </a:lnTo>
                    <a:lnTo>
                      <a:pt x="71564" y="4369"/>
                    </a:lnTo>
                    <a:lnTo>
                      <a:pt x="70675" y="4060"/>
                    </a:lnTo>
                    <a:lnTo>
                      <a:pt x="69786" y="3789"/>
                    </a:lnTo>
                    <a:lnTo>
                      <a:pt x="68877" y="3519"/>
                    </a:lnTo>
                    <a:lnTo>
                      <a:pt x="67969" y="3268"/>
                    </a:lnTo>
                    <a:lnTo>
                      <a:pt x="67041" y="3016"/>
                    </a:lnTo>
                    <a:lnTo>
                      <a:pt x="66132" y="2784"/>
                    </a:lnTo>
                    <a:lnTo>
                      <a:pt x="64296" y="2359"/>
                    </a:lnTo>
                    <a:lnTo>
                      <a:pt x="62440" y="1972"/>
                    </a:lnTo>
                    <a:lnTo>
                      <a:pt x="60584" y="1605"/>
                    </a:lnTo>
                    <a:lnTo>
                      <a:pt x="58748" y="1276"/>
                    </a:lnTo>
                    <a:lnTo>
                      <a:pt x="56892" y="986"/>
                    </a:lnTo>
                    <a:lnTo>
                      <a:pt x="55055" y="696"/>
                    </a:lnTo>
                    <a:lnTo>
                      <a:pt x="53238" y="426"/>
                    </a:lnTo>
                    <a:lnTo>
                      <a:pt x="52407" y="310"/>
                    </a:lnTo>
                    <a:lnTo>
                      <a:pt x="51576" y="213"/>
                    </a:lnTo>
                    <a:lnTo>
                      <a:pt x="50745" y="136"/>
                    </a:lnTo>
                    <a:lnTo>
                      <a:pt x="49913" y="78"/>
                    </a:lnTo>
                    <a:lnTo>
                      <a:pt x="49082" y="39"/>
                    </a:lnTo>
                    <a:lnTo>
                      <a:pt x="48231" y="20"/>
                    </a:lnTo>
                    <a:lnTo>
                      <a:pt x="4740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69"/>
              <p:cNvSpPr/>
              <p:nvPr/>
            </p:nvSpPr>
            <p:spPr>
              <a:xfrm>
                <a:off x="790525" y="-3063075"/>
                <a:ext cx="2634375" cy="525850"/>
              </a:xfrm>
              <a:custGeom>
                <a:rect b="b" l="l" r="r" t="t"/>
                <a:pathLst>
                  <a:path extrusionOk="0" h="21034" w="105375">
                    <a:moveTo>
                      <a:pt x="104331" y="1"/>
                    </a:moveTo>
                    <a:lnTo>
                      <a:pt x="104196" y="20"/>
                    </a:lnTo>
                    <a:lnTo>
                      <a:pt x="104060" y="59"/>
                    </a:lnTo>
                    <a:lnTo>
                      <a:pt x="103925" y="117"/>
                    </a:lnTo>
                    <a:lnTo>
                      <a:pt x="103809" y="194"/>
                    </a:lnTo>
                    <a:lnTo>
                      <a:pt x="103712" y="291"/>
                    </a:lnTo>
                    <a:lnTo>
                      <a:pt x="102707" y="1509"/>
                    </a:lnTo>
                    <a:lnTo>
                      <a:pt x="102224" y="2069"/>
                    </a:lnTo>
                    <a:lnTo>
                      <a:pt x="101721" y="2630"/>
                    </a:lnTo>
                    <a:lnTo>
                      <a:pt x="101199" y="3171"/>
                    </a:lnTo>
                    <a:lnTo>
                      <a:pt x="100658" y="3693"/>
                    </a:lnTo>
                    <a:lnTo>
                      <a:pt x="100368" y="3944"/>
                    </a:lnTo>
                    <a:lnTo>
                      <a:pt x="100059" y="4176"/>
                    </a:lnTo>
                    <a:lnTo>
                      <a:pt x="99730" y="4408"/>
                    </a:lnTo>
                    <a:lnTo>
                      <a:pt x="99401" y="4640"/>
                    </a:lnTo>
                    <a:lnTo>
                      <a:pt x="99053" y="4853"/>
                    </a:lnTo>
                    <a:lnTo>
                      <a:pt x="98706" y="5046"/>
                    </a:lnTo>
                    <a:lnTo>
                      <a:pt x="98319" y="5201"/>
                    </a:lnTo>
                    <a:lnTo>
                      <a:pt x="97952" y="5356"/>
                    </a:lnTo>
                    <a:lnTo>
                      <a:pt x="97546" y="5491"/>
                    </a:lnTo>
                    <a:lnTo>
                      <a:pt x="97159" y="5607"/>
                    </a:lnTo>
                    <a:lnTo>
                      <a:pt x="96753" y="5723"/>
                    </a:lnTo>
                    <a:lnTo>
                      <a:pt x="96347" y="5819"/>
                    </a:lnTo>
                    <a:lnTo>
                      <a:pt x="95516" y="5993"/>
                    </a:lnTo>
                    <a:lnTo>
                      <a:pt x="94685" y="6148"/>
                    </a:lnTo>
                    <a:lnTo>
                      <a:pt x="93873" y="6303"/>
                    </a:lnTo>
                    <a:lnTo>
                      <a:pt x="93080" y="6457"/>
                    </a:lnTo>
                    <a:lnTo>
                      <a:pt x="91495" y="6786"/>
                    </a:lnTo>
                    <a:lnTo>
                      <a:pt x="89891" y="7076"/>
                    </a:lnTo>
                    <a:lnTo>
                      <a:pt x="88286" y="7347"/>
                    </a:lnTo>
                    <a:lnTo>
                      <a:pt x="86682" y="7598"/>
                    </a:lnTo>
                    <a:lnTo>
                      <a:pt x="83453" y="8081"/>
                    </a:lnTo>
                    <a:lnTo>
                      <a:pt x="81849" y="8333"/>
                    </a:lnTo>
                    <a:lnTo>
                      <a:pt x="80244" y="8584"/>
                    </a:lnTo>
                    <a:lnTo>
                      <a:pt x="80012" y="8468"/>
                    </a:lnTo>
                    <a:lnTo>
                      <a:pt x="79780" y="8390"/>
                    </a:lnTo>
                    <a:lnTo>
                      <a:pt x="79645" y="8371"/>
                    </a:lnTo>
                    <a:lnTo>
                      <a:pt x="79510" y="8352"/>
                    </a:lnTo>
                    <a:lnTo>
                      <a:pt x="79374" y="8352"/>
                    </a:lnTo>
                    <a:lnTo>
                      <a:pt x="79239" y="8371"/>
                    </a:lnTo>
                    <a:lnTo>
                      <a:pt x="77789" y="8584"/>
                    </a:lnTo>
                    <a:lnTo>
                      <a:pt x="76339" y="8758"/>
                    </a:lnTo>
                    <a:lnTo>
                      <a:pt x="74890" y="8912"/>
                    </a:lnTo>
                    <a:lnTo>
                      <a:pt x="73440" y="9048"/>
                    </a:lnTo>
                    <a:lnTo>
                      <a:pt x="71990" y="9164"/>
                    </a:lnTo>
                    <a:lnTo>
                      <a:pt x="70540" y="9260"/>
                    </a:lnTo>
                    <a:lnTo>
                      <a:pt x="69071" y="9357"/>
                    </a:lnTo>
                    <a:lnTo>
                      <a:pt x="67621" y="9434"/>
                    </a:lnTo>
                    <a:lnTo>
                      <a:pt x="64702" y="9570"/>
                    </a:lnTo>
                    <a:lnTo>
                      <a:pt x="61802" y="9686"/>
                    </a:lnTo>
                    <a:lnTo>
                      <a:pt x="58883" y="9802"/>
                    </a:lnTo>
                    <a:lnTo>
                      <a:pt x="55964" y="9937"/>
                    </a:lnTo>
                    <a:lnTo>
                      <a:pt x="54379" y="10014"/>
                    </a:lnTo>
                    <a:lnTo>
                      <a:pt x="52775" y="10072"/>
                    </a:lnTo>
                    <a:lnTo>
                      <a:pt x="51190" y="10111"/>
                    </a:lnTo>
                    <a:lnTo>
                      <a:pt x="48000" y="10111"/>
                    </a:lnTo>
                    <a:lnTo>
                      <a:pt x="46415" y="10072"/>
                    </a:lnTo>
                    <a:lnTo>
                      <a:pt x="44810" y="10034"/>
                    </a:lnTo>
                    <a:lnTo>
                      <a:pt x="43225" y="9956"/>
                    </a:lnTo>
                    <a:lnTo>
                      <a:pt x="42123" y="9879"/>
                    </a:lnTo>
                    <a:lnTo>
                      <a:pt x="41022" y="9802"/>
                    </a:lnTo>
                    <a:lnTo>
                      <a:pt x="39900" y="9686"/>
                    </a:lnTo>
                    <a:lnTo>
                      <a:pt x="38779" y="9589"/>
                    </a:lnTo>
                    <a:lnTo>
                      <a:pt x="37658" y="9512"/>
                    </a:lnTo>
                    <a:lnTo>
                      <a:pt x="37097" y="9492"/>
                    </a:lnTo>
                    <a:lnTo>
                      <a:pt x="36537" y="9473"/>
                    </a:lnTo>
                    <a:lnTo>
                      <a:pt x="35976" y="9473"/>
                    </a:lnTo>
                    <a:lnTo>
                      <a:pt x="35416" y="9492"/>
                    </a:lnTo>
                    <a:lnTo>
                      <a:pt x="34874" y="9531"/>
                    </a:lnTo>
                    <a:lnTo>
                      <a:pt x="34333" y="9589"/>
                    </a:lnTo>
                    <a:lnTo>
                      <a:pt x="34198" y="9434"/>
                    </a:lnTo>
                    <a:lnTo>
                      <a:pt x="34062" y="9318"/>
                    </a:lnTo>
                    <a:lnTo>
                      <a:pt x="33908" y="9202"/>
                    </a:lnTo>
                    <a:lnTo>
                      <a:pt x="33734" y="9125"/>
                    </a:lnTo>
                    <a:lnTo>
                      <a:pt x="33560" y="9048"/>
                    </a:lnTo>
                    <a:lnTo>
                      <a:pt x="33386" y="8990"/>
                    </a:lnTo>
                    <a:lnTo>
                      <a:pt x="33192" y="8951"/>
                    </a:lnTo>
                    <a:lnTo>
                      <a:pt x="33018" y="8932"/>
                    </a:lnTo>
                    <a:lnTo>
                      <a:pt x="32613" y="8932"/>
                    </a:lnTo>
                    <a:lnTo>
                      <a:pt x="32419" y="8970"/>
                    </a:lnTo>
                    <a:lnTo>
                      <a:pt x="32245" y="9009"/>
                    </a:lnTo>
                    <a:lnTo>
                      <a:pt x="32052" y="9086"/>
                    </a:lnTo>
                    <a:lnTo>
                      <a:pt x="31878" y="9164"/>
                    </a:lnTo>
                    <a:lnTo>
                      <a:pt x="31704" y="9260"/>
                    </a:lnTo>
                    <a:lnTo>
                      <a:pt x="31530" y="9357"/>
                    </a:lnTo>
                    <a:lnTo>
                      <a:pt x="29752" y="9241"/>
                    </a:lnTo>
                    <a:lnTo>
                      <a:pt x="27973" y="9164"/>
                    </a:lnTo>
                    <a:lnTo>
                      <a:pt x="26195" y="9086"/>
                    </a:lnTo>
                    <a:lnTo>
                      <a:pt x="24397" y="8990"/>
                    </a:lnTo>
                    <a:lnTo>
                      <a:pt x="22618" y="8874"/>
                    </a:lnTo>
                    <a:lnTo>
                      <a:pt x="21748" y="8796"/>
                    </a:lnTo>
                    <a:lnTo>
                      <a:pt x="20859" y="8719"/>
                    </a:lnTo>
                    <a:lnTo>
                      <a:pt x="19970" y="8622"/>
                    </a:lnTo>
                    <a:lnTo>
                      <a:pt x="19081" y="8487"/>
                    </a:lnTo>
                    <a:lnTo>
                      <a:pt x="18211" y="8352"/>
                    </a:lnTo>
                    <a:lnTo>
                      <a:pt x="17322" y="8178"/>
                    </a:lnTo>
                    <a:lnTo>
                      <a:pt x="16297" y="7985"/>
                    </a:lnTo>
                    <a:lnTo>
                      <a:pt x="15273" y="7791"/>
                    </a:lnTo>
                    <a:lnTo>
                      <a:pt x="13262" y="7424"/>
                    </a:lnTo>
                    <a:lnTo>
                      <a:pt x="12257" y="7231"/>
                    </a:lnTo>
                    <a:lnTo>
                      <a:pt x="11252" y="7018"/>
                    </a:lnTo>
                    <a:lnTo>
                      <a:pt x="10266" y="6805"/>
                    </a:lnTo>
                    <a:lnTo>
                      <a:pt x="9299" y="6554"/>
                    </a:lnTo>
                    <a:lnTo>
                      <a:pt x="8333" y="6264"/>
                    </a:lnTo>
                    <a:lnTo>
                      <a:pt x="7869" y="6109"/>
                    </a:lnTo>
                    <a:lnTo>
                      <a:pt x="7405" y="5935"/>
                    </a:lnTo>
                    <a:lnTo>
                      <a:pt x="6941" y="5761"/>
                    </a:lnTo>
                    <a:lnTo>
                      <a:pt x="6477" y="5568"/>
                    </a:lnTo>
                    <a:lnTo>
                      <a:pt x="6013" y="5375"/>
                    </a:lnTo>
                    <a:lnTo>
                      <a:pt x="5568" y="5143"/>
                    </a:lnTo>
                    <a:lnTo>
                      <a:pt x="5124" y="4930"/>
                    </a:lnTo>
                    <a:lnTo>
                      <a:pt x="4698" y="4679"/>
                    </a:lnTo>
                    <a:lnTo>
                      <a:pt x="4254" y="4408"/>
                    </a:lnTo>
                    <a:lnTo>
                      <a:pt x="3829" y="4138"/>
                    </a:lnTo>
                    <a:lnTo>
                      <a:pt x="3423" y="3828"/>
                    </a:lnTo>
                    <a:lnTo>
                      <a:pt x="2997" y="3519"/>
                    </a:lnTo>
                    <a:lnTo>
                      <a:pt x="2591" y="3190"/>
                    </a:lnTo>
                    <a:lnTo>
                      <a:pt x="2205" y="2823"/>
                    </a:lnTo>
                    <a:lnTo>
                      <a:pt x="1973" y="2533"/>
                    </a:lnTo>
                    <a:lnTo>
                      <a:pt x="1857" y="2417"/>
                    </a:lnTo>
                    <a:lnTo>
                      <a:pt x="1721" y="2301"/>
                    </a:lnTo>
                    <a:lnTo>
                      <a:pt x="1586" y="2205"/>
                    </a:lnTo>
                    <a:lnTo>
                      <a:pt x="1451" y="2127"/>
                    </a:lnTo>
                    <a:lnTo>
                      <a:pt x="1315" y="2050"/>
                    </a:lnTo>
                    <a:lnTo>
                      <a:pt x="1161" y="2011"/>
                    </a:lnTo>
                    <a:lnTo>
                      <a:pt x="987" y="1992"/>
                    </a:lnTo>
                    <a:lnTo>
                      <a:pt x="813" y="1992"/>
                    </a:lnTo>
                    <a:lnTo>
                      <a:pt x="658" y="2011"/>
                    </a:lnTo>
                    <a:lnTo>
                      <a:pt x="523" y="2069"/>
                    </a:lnTo>
                    <a:lnTo>
                      <a:pt x="388" y="2147"/>
                    </a:lnTo>
                    <a:lnTo>
                      <a:pt x="272" y="2243"/>
                    </a:lnTo>
                    <a:lnTo>
                      <a:pt x="175" y="2359"/>
                    </a:lnTo>
                    <a:lnTo>
                      <a:pt x="98" y="2494"/>
                    </a:lnTo>
                    <a:lnTo>
                      <a:pt x="40" y="2630"/>
                    </a:lnTo>
                    <a:lnTo>
                      <a:pt x="1" y="2784"/>
                    </a:lnTo>
                    <a:lnTo>
                      <a:pt x="1" y="2920"/>
                    </a:lnTo>
                    <a:lnTo>
                      <a:pt x="1" y="3074"/>
                    </a:lnTo>
                    <a:lnTo>
                      <a:pt x="20" y="3229"/>
                    </a:lnTo>
                    <a:lnTo>
                      <a:pt x="78" y="3384"/>
                    </a:lnTo>
                    <a:lnTo>
                      <a:pt x="156" y="3519"/>
                    </a:lnTo>
                    <a:lnTo>
                      <a:pt x="272" y="3654"/>
                    </a:lnTo>
                    <a:lnTo>
                      <a:pt x="736" y="4118"/>
                    </a:lnTo>
                    <a:lnTo>
                      <a:pt x="910" y="4505"/>
                    </a:lnTo>
                    <a:lnTo>
                      <a:pt x="1161" y="5046"/>
                    </a:lnTo>
                    <a:lnTo>
                      <a:pt x="1818" y="6419"/>
                    </a:lnTo>
                    <a:lnTo>
                      <a:pt x="2591" y="7907"/>
                    </a:lnTo>
                    <a:lnTo>
                      <a:pt x="3268" y="9183"/>
                    </a:lnTo>
                    <a:lnTo>
                      <a:pt x="3249" y="9299"/>
                    </a:lnTo>
                    <a:lnTo>
                      <a:pt x="3229" y="9415"/>
                    </a:lnTo>
                    <a:lnTo>
                      <a:pt x="3249" y="9550"/>
                    </a:lnTo>
                    <a:lnTo>
                      <a:pt x="3268" y="9686"/>
                    </a:lnTo>
                    <a:lnTo>
                      <a:pt x="3384" y="10092"/>
                    </a:lnTo>
                    <a:lnTo>
                      <a:pt x="3558" y="10498"/>
                    </a:lnTo>
                    <a:lnTo>
                      <a:pt x="3771" y="10865"/>
                    </a:lnTo>
                    <a:lnTo>
                      <a:pt x="4022" y="11252"/>
                    </a:lnTo>
                    <a:lnTo>
                      <a:pt x="4292" y="11599"/>
                    </a:lnTo>
                    <a:lnTo>
                      <a:pt x="4602" y="11947"/>
                    </a:lnTo>
                    <a:lnTo>
                      <a:pt x="4950" y="12295"/>
                    </a:lnTo>
                    <a:lnTo>
                      <a:pt x="5317" y="12605"/>
                    </a:lnTo>
                    <a:lnTo>
                      <a:pt x="5704" y="12914"/>
                    </a:lnTo>
                    <a:lnTo>
                      <a:pt x="6110" y="13204"/>
                    </a:lnTo>
                    <a:lnTo>
                      <a:pt x="6535" y="13475"/>
                    </a:lnTo>
                    <a:lnTo>
                      <a:pt x="6980" y="13745"/>
                    </a:lnTo>
                    <a:lnTo>
                      <a:pt x="7443" y="13977"/>
                    </a:lnTo>
                    <a:lnTo>
                      <a:pt x="7907" y="14209"/>
                    </a:lnTo>
                    <a:lnTo>
                      <a:pt x="8371" y="14402"/>
                    </a:lnTo>
                    <a:lnTo>
                      <a:pt x="8835" y="14596"/>
                    </a:lnTo>
                    <a:lnTo>
                      <a:pt x="9686" y="15098"/>
                    </a:lnTo>
                    <a:lnTo>
                      <a:pt x="10536" y="15562"/>
                    </a:lnTo>
                    <a:lnTo>
                      <a:pt x="11426" y="16007"/>
                    </a:lnTo>
                    <a:lnTo>
                      <a:pt x="12296" y="16413"/>
                    </a:lnTo>
                    <a:lnTo>
                      <a:pt x="13204" y="16800"/>
                    </a:lnTo>
                    <a:lnTo>
                      <a:pt x="14113" y="17148"/>
                    </a:lnTo>
                    <a:lnTo>
                      <a:pt x="15021" y="17457"/>
                    </a:lnTo>
                    <a:lnTo>
                      <a:pt x="15949" y="17766"/>
                    </a:lnTo>
                    <a:lnTo>
                      <a:pt x="16896" y="18037"/>
                    </a:lnTo>
                    <a:lnTo>
                      <a:pt x="17844" y="18288"/>
                    </a:lnTo>
                    <a:lnTo>
                      <a:pt x="18791" y="18501"/>
                    </a:lnTo>
                    <a:lnTo>
                      <a:pt x="19757" y="18713"/>
                    </a:lnTo>
                    <a:lnTo>
                      <a:pt x="20724" y="18907"/>
                    </a:lnTo>
                    <a:lnTo>
                      <a:pt x="21690" y="19081"/>
                    </a:lnTo>
                    <a:lnTo>
                      <a:pt x="22676" y="19235"/>
                    </a:lnTo>
                    <a:lnTo>
                      <a:pt x="23662" y="19371"/>
                    </a:lnTo>
                    <a:lnTo>
                      <a:pt x="24764" y="19641"/>
                    </a:lnTo>
                    <a:lnTo>
                      <a:pt x="25885" y="19893"/>
                    </a:lnTo>
                    <a:lnTo>
                      <a:pt x="27007" y="20125"/>
                    </a:lnTo>
                    <a:lnTo>
                      <a:pt x="28147" y="20318"/>
                    </a:lnTo>
                    <a:lnTo>
                      <a:pt x="28708" y="20414"/>
                    </a:lnTo>
                    <a:lnTo>
                      <a:pt x="29268" y="20472"/>
                    </a:lnTo>
                    <a:lnTo>
                      <a:pt x="29848" y="20530"/>
                    </a:lnTo>
                    <a:lnTo>
                      <a:pt x="30409" y="20569"/>
                    </a:lnTo>
                    <a:lnTo>
                      <a:pt x="30969" y="20608"/>
                    </a:lnTo>
                    <a:lnTo>
                      <a:pt x="32110" y="20608"/>
                    </a:lnTo>
                    <a:lnTo>
                      <a:pt x="32671" y="20588"/>
                    </a:lnTo>
                    <a:lnTo>
                      <a:pt x="32902" y="20666"/>
                    </a:lnTo>
                    <a:lnTo>
                      <a:pt x="33173" y="20743"/>
                    </a:lnTo>
                    <a:lnTo>
                      <a:pt x="33424" y="20801"/>
                    </a:lnTo>
                    <a:lnTo>
                      <a:pt x="33695" y="20820"/>
                    </a:lnTo>
                    <a:lnTo>
                      <a:pt x="35010" y="20917"/>
                    </a:lnTo>
                    <a:lnTo>
                      <a:pt x="36324" y="20975"/>
                    </a:lnTo>
                    <a:lnTo>
                      <a:pt x="37658" y="21014"/>
                    </a:lnTo>
                    <a:lnTo>
                      <a:pt x="38992" y="21033"/>
                    </a:lnTo>
                    <a:lnTo>
                      <a:pt x="40326" y="21033"/>
                    </a:lnTo>
                    <a:lnTo>
                      <a:pt x="41679" y="20994"/>
                    </a:lnTo>
                    <a:lnTo>
                      <a:pt x="43032" y="20956"/>
                    </a:lnTo>
                    <a:lnTo>
                      <a:pt x="44366" y="20898"/>
                    </a:lnTo>
                    <a:lnTo>
                      <a:pt x="47072" y="20762"/>
                    </a:lnTo>
                    <a:lnTo>
                      <a:pt x="49759" y="20588"/>
                    </a:lnTo>
                    <a:lnTo>
                      <a:pt x="52427" y="20434"/>
                    </a:lnTo>
                    <a:lnTo>
                      <a:pt x="55056" y="20279"/>
                    </a:lnTo>
                    <a:lnTo>
                      <a:pt x="57782" y="20144"/>
                    </a:lnTo>
                    <a:lnTo>
                      <a:pt x="60507" y="19970"/>
                    </a:lnTo>
                    <a:lnTo>
                      <a:pt x="63214" y="19777"/>
                    </a:lnTo>
                    <a:lnTo>
                      <a:pt x="65939" y="19564"/>
                    </a:lnTo>
                    <a:lnTo>
                      <a:pt x="71371" y="19119"/>
                    </a:lnTo>
                    <a:lnTo>
                      <a:pt x="76803" y="18636"/>
                    </a:lnTo>
                    <a:lnTo>
                      <a:pt x="77480" y="18559"/>
                    </a:lnTo>
                    <a:lnTo>
                      <a:pt x="78099" y="18462"/>
                    </a:lnTo>
                    <a:lnTo>
                      <a:pt x="78640" y="18327"/>
                    </a:lnTo>
                    <a:lnTo>
                      <a:pt x="79142" y="18153"/>
                    </a:lnTo>
                    <a:lnTo>
                      <a:pt x="80148" y="18017"/>
                    </a:lnTo>
                    <a:lnTo>
                      <a:pt x="81153" y="17863"/>
                    </a:lnTo>
                    <a:lnTo>
                      <a:pt x="82158" y="17669"/>
                    </a:lnTo>
                    <a:lnTo>
                      <a:pt x="83163" y="17437"/>
                    </a:lnTo>
                    <a:lnTo>
                      <a:pt x="84149" y="17206"/>
                    </a:lnTo>
                    <a:lnTo>
                      <a:pt x="85135" y="16954"/>
                    </a:lnTo>
                    <a:lnTo>
                      <a:pt x="87126" y="16432"/>
                    </a:lnTo>
                    <a:lnTo>
                      <a:pt x="88209" y="16162"/>
                    </a:lnTo>
                    <a:lnTo>
                      <a:pt x="89311" y="15910"/>
                    </a:lnTo>
                    <a:lnTo>
                      <a:pt x="90412" y="15659"/>
                    </a:lnTo>
                    <a:lnTo>
                      <a:pt x="91514" y="15408"/>
                    </a:lnTo>
                    <a:lnTo>
                      <a:pt x="92616" y="15137"/>
                    </a:lnTo>
                    <a:lnTo>
                      <a:pt x="93177" y="14982"/>
                    </a:lnTo>
                    <a:lnTo>
                      <a:pt x="93718" y="14808"/>
                    </a:lnTo>
                    <a:lnTo>
                      <a:pt x="94240" y="14634"/>
                    </a:lnTo>
                    <a:lnTo>
                      <a:pt x="94781" y="14441"/>
                    </a:lnTo>
                    <a:lnTo>
                      <a:pt x="95284" y="14248"/>
                    </a:lnTo>
                    <a:lnTo>
                      <a:pt x="95806" y="14016"/>
                    </a:lnTo>
                    <a:lnTo>
                      <a:pt x="96308" y="13765"/>
                    </a:lnTo>
                    <a:lnTo>
                      <a:pt x="96792" y="13513"/>
                    </a:lnTo>
                    <a:lnTo>
                      <a:pt x="97275" y="13262"/>
                    </a:lnTo>
                    <a:lnTo>
                      <a:pt x="97739" y="12972"/>
                    </a:lnTo>
                    <a:lnTo>
                      <a:pt x="98184" y="12682"/>
                    </a:lnTo>
                    <a:lnTo>
                      <a:pt x="98628" y="12392"/>
                    </a:lnTo>
                    <a:lnTo>
                      <a:pt x="99073" y="12063"/>
                    </a:lnTo>
                    <a:lnTo>
                      <a:pt x="99479" y="11735"/>
                    </a:lnTo>
                    <a:lnTo>
                      <a:pt x="99885" y="11406"/>
                    </a:lnTo>
                    <a:lnTo>
                      <a:pt x="100291" y="11058"/>
                    </a:lnTo>
                    <a:lnTo>
                      <a:pt x="100677" y="10691"/>
                    </a:lnTo>
                    <a:lnTo>
                      <a:pt x="101045" y="10324"/>
                    </a:lnTo>
                    <a:lnTo>
                      <a:pt x="101393" y="9956"/>
                    </a:lnTo>
                    <a:lnTo>
                      <a:pt x="101741" y="9550"/>
                    </a:lnTo>
                    <a:lnTo>
                      <a:pt x="102069" y="9164"/>
                    </a:lnTo>
                    <a:lnTo>
                      <a:pt x="102398" y="8738"/>
                    </a:lnTo>
                    <a:lnTo>
                      <a:pt x="102707" y="8333"/>
                    </a:lnTo>
                    <a:lnTo>
                      <a:pt x="102978" y="7888"/>
                    </a:lnTo>
                    <a:lnTo>
                      <a:pt x="103268" y="7443"/>
                    </a:lnTo>
                    <a:lnTo>
                      <a:pt x="103519" y="6999"/>
                    </a:lnTo>
                    <a:lnTo>
                      <a:pt x="103770" y="6535"/>
                    </a:lnTo>
                    <a:lnTo>
                      <a:pt x="103983" y="6071"/>
                    </a:lnTo>
                    <a:lnTo>
                      <a:pt x="104196" y="5587"/>
                    </a:lnTo>
                    <a:lnTo>
                      <a:pt x="104408" y="5104"/>
                    </a:lnTo>
                    <a:lnTo>
                      <a:pt x="104582" y="4621"/>
                    </a:lnTo>
                    <a:lnTo>
                      <a:pt x="104756" y="4118"/>
                    </a:lnTo>
                    <a:lnTo>
                      <a:pt x="104891" y="3596"/>
                    </a:lnTo>
                    <a:lnTo>
                      <a:pt x="105027" y="3074"/>
                    </a:lnTo>
                    <a:lnTo>
                      <a:pt x="105143" y="2552"/>
                    </a:lnTo>
                    <a:lnTo>
                      <a:pt x="105239" y="2011"/>
                    </a:lnTo>
                    <a:lnTo>
                      <a:pt x="105317" y="1470"/>
                    </a:lnTo>
                    <a:lnTo>
                      <a:pt x="105375" y="909"/>
                    </a:lnTo>
                    <a:lnTo>
                      <a:pt x="105375" y="774"/>
                    </a:lnTo>
                    <a:lnTo>
                      <a:pt x="105336" y="619"/>
                    </a:lnTo>
                    <a:lnTo>
                      <a:pt x="105297" y="503"/>
                    </a:lnTo>
                    <a:lnTo>
                      <a:pt x="105220" y="387"/>
                    </a:lnTo>
                    <a:lnTo>
                      <a:pt x="105123" y="271"/>
                    </a:lnTo>
                    <a:lnTo>
                      <a:pt x="105007" y="194"/>
                    </a:lnTo>
                    <a:lnTo>
                      <a:pt x="104891" y="117"/>
                    </a:lnTo>
                    <a:lnTo>
                      <a:pt x="104756" y="59"/>
                    </a:lnTo>
                    <a:lnTo>
                      <a:pt x="104621" y="20"/>
                    </a:lnTo>
                    <a:lnTo>
                      <a:pt x="104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69"/>
              <p:cNvSpPr/>
              <p:nvPr/>
            </p:nvSpPr>
            <p:spPr>
              <a:xfrm>
                <a:off x="987725" y="-3412000"/>
                <a:ext cx="2333275" cy="377950"/>
              </a:xfrm>
              <a:custGeom>
                <a:rect b="b" l="l" r="r" t="t"/>
                <a:pathLst>
                  <a:path extrusionOk="0" h="15118" w="93331">
                    <a:moveTo>
                      <a:pt x="90740" y="1"/>
                    </a:moveTo>
                    <a:lnTo>
                      <a:pt x="90431" y="39"/>
                    </a:lnTo>
                    <a:lnTo>
                      <a:pt x="90122" y="97"/>
                    </a:lnTo>
                    <a:lnTo>
                      <a:pt x="89484" y="233"/>
                    </a:lnTo>
                    <a:lnTo>
                      <a:pt x="88865" y="387"/>
                    </a:lnTo>
                    <a:lnTo>
                      <a:pt x="88246" y="581"/>
                    </a:lnTo>
                    <a:lnTo>
                      <a:pt x="87609" y="774"/>
                    </a:lnTo>
                    <a:lnTo>
                      <a:pt x="86990" y="948"/>
                    </a:lnTo>
                    <a:lnTo>
                      <a:pt x="86352" y="1083"/>
                    </a:lnTo>
                    <a:lnTo>
                      <a:pt x="86023" y="1141"/>
                    </a:lnTo>
                    <a:lnTo>
                      <a:pt x="85714" y="1199"/>
                    </a:lnTo>
                    <a:lnTo>
                      <a:pt x="84980" y="1277"/>
                    </a:lnTo>
                    <a:lnTo>
                      <a:pt x="84245" y="1315"/>
                    </a:lnTo>
                    <a:lnTo>
                      <a:pt x="83491" y="1335"/>
                    </a:lnTo>
                    <a:lnTo>
                      <a:pt x="82756" y="1335"/>
                    </a:lnTo>
                    <a:lnTo>
                      <a:pt x="81268" y="1315"/>
                    </a:lnTo>
                    <a:lnTo>
                      <a:pt x="80533" y="1315"/>
                    </a:lnTo>
                    <a:lnTo>
                      <a:pt x="79779" y="1335"/>
                    </a:lnTo>
                    <a:lnTo>
                      <a:pt x="78948" y="1354"/>
                    </a:lnTo>
                    <a:lnTo>
                      <a:pt x="78117" y="1412"/>
                    </a:lnTo>
                    <a:lnTo>
                      <a:pt x="76474" y="1528"/>
                    </a:lnTo>
                    <a:lnTo>
                      <a:pt x="74811" y="1663"/>
                    </a:lnTo>
                    <a:lnTo>
                      <a:pt x="73999" y="1721"/>
                    </a:lnTo>
                    <a:lnTo>
                      <a:pt x="73168" y="1760"/>
                    </a:lnTo>
                    <a:lnTo>
                      <a:pt x="73072" y="1663"/>
                    </a:lnTo>
                    <a:lnTo>
                      <a:pt x="72956" y="1566"/>
                    </a:lnTo>
                    <a:lnTo>
                      <a:pt x="72820" y="1489"/>
                    </a:lnTo>
                    <a:lnTo>
                      <a:pt x="72666" y="1450"/>
                    </a:lnTo>
                    <a:lnTo>
                      <a:pt x="72028" y="1373"/>
                    </a:lnTo>
                    <a:lnTo>
                      <a:pt x="71409" y="1315"/>
                    </a:lnTo>
                    <a:lnTo>
                      <a:pt x="70791" y="1296"/>
                    </a:lnTo>
                    <a:lnTo>
                      <a:pt x="70153" y="1296"/>
                    </a:lnTo>
                    <a:lnTo>
                      <a:pt x="68915" y="1315"/>
                    </a:lnTo>
                    <a:lnTo>
                      <a:pt x="67659" y="1373"/>
                    </a:lnTo>
                    <a:lnTo>
                      <a:pt x="67524" y="1392"/>
                    </a:lnTo>
                    <a:lnTo>
                      <a:pt x="67408" y="1412"/>
                    </a:lnTo>
                    <a:lnTo>
                      <a:pt x="67002" y="1315"/>
                    </a:lnTo>
                    <a:lnTo>
                      <a:pt x="66847" y="1296"/>
                    </a:lnTo>
                    <a:lnTo>
                      <a:pt x="66692" y="1296"/>
                    </a:lnTo>
                    <a:lnTo>
                      <a:pt x="66557" y="1219"/>
                    </a:lnTo>
                    <a:lnTo>
                      <a:pt x="66364" y="1180"/>
                    </a:lnTo>
                    <a:lnTo>
                      <a:pt x="65764" y="1083"/>
                    </a:lnTo>
                    <a:lnTo>
                      <a:pt x="65146" y="1006"/>
                    </a:lnTo>
                    <a:lnTo>
                      <a:pt x="64527" y="929"/>
                    </a:lnTo>
                    <a:lnTo>
                      <a:pt x="63928" y="871"/>
                    </a:lnTo>
                    <a:lnTo>
                      <a:pt x="63309" y="832"/>
                    </a:lnTo>
                    <a:lnTo>
                      <a:pt x="62691" y="813"/>
                    </a:lnTo>
                    <a:lnTo>
                      <a:pt x="62072" y="793"/>
                    </a:lnTo>
                    <a:lnTo>
                      <a:pt x="61473" y="793"/>
                    </a:lnTo>
                    <a:lnTo>
                      <a:pt x="60854" y="813"/>
                    </a:lnTo>
                    <a:lnTo>
                      <a:pt x="60236" y="832"/>
                    </a:lnTo>
                    <a:lnTo>
                      <a:pt x="59636" y="871"/>
                    </a:lnTo>
                    <a:lnTo>
                      <a:pt x="59018" y="909"/>
                    </a:lnTo>
                    <a:lnTo>
                      <a:pt x="57800" y="1045"/>
                    </a:lnTo>
                    <a:lnTo>
                      <a:pt x="56582" y="1219"/>
                    </a:lnTo>
                    <a:lnTo>
                      <a:pt x="54359" y="1180"/>
                    </a:lnTo>
                    <a:lnTo>
                      <a:pt x="54301" y="1103"/>
                    </a:lnTo>
                    <a:lnTo>
                      <a:pt x="54224" y="1025"/>
                    </a:lnTo>
                    <a:lnTo>
                      <a:pt x="54146" y="987"/>
                    </a:lnTo>
                    <a:lnTo>
                      <a:pt x="54050" y="929"/>
                    </a:lnTo>
                    <a:lnTo>
                      <a:pt x="53953" y="890"/>
                    </a:lnTo>
                    <a:lnTo>
                      <a:pt x="53837" y="871"/>
                    </a:lnTo>
                    <a:lnTo>
                      <a:pt x="53605" y="871"/>
                    </a:lnTo>
                    <a:lnTo>
                      <a:pt x="52484" y="948"/>
                    </a:lnTo>
                    <a:lnTo>
                      <a:pt x="51363" y="967"/>
                    </a:lnTo>
                    <a:lnTo>
                      <a:pt x="50242" y="987"/>
                    </a:lnTo>
                    <a:lnTo>
                      <a:pt x="49120" y="987"/>
                    </a:lnTo>
                    <a:lnTo>
                      <a:pt x="46897" y="929"/>
                    </a:lnTo>
                    <a:lnTo>
                      <a:pt x="44133" y="929"/>
                    </a:lnTo>
                    <a:lnTo>
                      <a:pt x="43630" y="967"/>
                    </a:lnTo>
                    <a:lnTo>
                      <a:pt x="42586" y="1045"/>
                    </a:lnTo>
                    <a:lnTo>
                      <a:pt x="40982" y="1025"/>
                    </a:lnTo>
                    <a:lnTo>
                      <a:pt x="39377" y="987"/>
                    </a:lnTo>
                    <a:lnTo>
                      <a:pt x="38566" y="948"/>
                    </a:lnTo>
                    <a:lnTo>
                      <a:pt x="37754" y="890"/>
                    </a:lnTo>
                    <a:lnTo>
                      <a:pt x="36961" y="813"/>
                    </a:lnTo>
                    <a:lnTo>
                      <a:pt x="36169" y="716"/>
                    </a:lnTo>
                    <a:lnTo>
                      <a:pt x="35917" y="716"/>
                    </a:lnTo>
                    <a:lnTo>
                      <a:pt x="35821" y="735"/>
                    </a:lnTo>
                    <a:lnTo>
                      <a:pt x="35724" y="755"/>
                    </a:lnTo>
                    <a:lnTo>
                      <a:pt x="35531" y="832"/>
                    </a:lnTo>
                    <a:lnTo>
                      <a:pt x="35376" y="948"/>
                    </a:lnTo>
                    <a:lnTo>
                      <a:pt x="34912" y="793"/>
                    </a:lnTo>
                    <a:lnTo>
                      <a:pt x="34467" y="619"/>
                    </a:lnTo>
                    <a:lnTo>
                      <a:pt x="34274" y="561"/>
                    </a:lnTo>
                    <a:lnTo>
                      <a:pt x="34100" y="542"/>
                    </a:lnTo>
                    <a:lnTo>
                      <a:pt x="33926" y="542"/>
                    </a:lnTo>
                    <a:lnTo>
                      <a:pt x="33771" y="581"/>
                    </a:lnTo>
                    <a:lnTo>
                      <a:pt x="33617" y="639"/>
                    </a:lnTo>
                    <a:lnTo>
                      <a:pt x="33482" y="716"/>
                    </a:lnTo>
                    <a:lnTo>
                      <a:pt x="33346" y="832"/>
                    </a:lnTo>
                    <a:lnTo>
                      <a:pt x="33250" y="948"/>
                    </a:lnTo>
                    <a:lnTo>
                      <a:pt x="32070" y="871"/>
                    </a:lnTo>
                    <a:lnTo>
                      <a:pt x="30891" y="832"/>
                    </a:lnTo>
                    <a:lnTo>
                      <a:pt x="29093" y="832"/>
                    </a:lnTo>
                    <a:lnTo>
                      <a:pt x="28513" y="851"/>
                    </a:lnTo>
                    <a:lnTo>
                      <a:pt x="28378" y="793"/>
                    </a:lnTo>
                    <a:lnTo>
                      <a:pt x="28243" y="735"/>
                    </a:lnTo>
                    <a:lnTo>
                      <a:pt x="28107" y="697"/>
                    </a:lnTo>
                    <a:lnTo>
                      <a:pt x="27953" y="697"/>
                    </a:lnTo>
                    <a:lnTo>
                      <a:pt x="25730" y="677"/>
                    </a:lnTo>
                    <a:lnTo>
                      <a:pt x="23526" y="658"/>
                    </a:lnTo>
                    <a:lnTo>
                      <a:pt x="19080" y="600"/>
                    </a:lnTo>
                    <a:lnTo>
                      <a:pt x="16857" y="581"/>
                    </a:lnTo>
                    <a:lnTo>
                      <a:pt x="12430" y="581"/>
                    </a:lnTo>
                    <a:lnTo>
                      <a:pt x="10207" y="619"/>
                    </a:lnTo>
                    <a:lnTo>
                      <a:pt x="9646" y="619"/>
                    </a:lnTo>
                    <a:lnTo>
                      <a:pt x="9066" y="581"/>
                    </a:lnTo>
                    <a:lnTo>
                      <a:pt x="8467" y="523"/>
                    </a:lnTo>
                    <a:lnTo>
                      <a:pt x="7829" y="465"/>
                    </a:lnTo>
                    <a:lnTo>
                      <a:pt x="6515" y="329"/>
                    </a:lnTo>
                    <a:lnTo>
                      <a:pt x="5838" y="252"/>
                    </a:lnTo>
                    <a:lnTo>
                      <a:pt x="5181" y="213"/>
                    </a:lnTo>
                    <a:lnTo>
                      <a:pt x="4504" y="175"/>
                    </a:lnTo>
                    <a:lnTo>
                      <a:pt x="3847" y="175"/>
                    </a:lnTo>
                    <a:lnTo>
                      <a:pt x="3209" y="213"/>
                    </a:lnTo>
                    <a:lnTo>
                      <a:pt x="2900" y="233"/>
                    </a:lnTo>
                    <a:lnTo>
                      <a:pt x="2590" y="271"/>
                    </a:lnTo>
                    <a:lnTo>
                      <a:pt x="2281" y="329"/>
                    </a:lnTo>
                    <a:lnTo>
                      <a:pt x="1991" y="407"/>
                    </a:lnTo>
                    <a:lnTo>
                      <a:pt x="1701" y="484"/>
                    </a:lnTo>
                    <a:lnTo>
                      <a:pt x="1431" y="581"/>
                    </a:lnTo>
                    <a:lnTo>
                      <a:pt x="1160" y="677"/>
                    </a:lnTo>
                    <a:lnTo>
                      <a:pt x="889" y="813"/>
                    </a:lnTo>
                    <a:lnTo>
                      <a:pt x="657" y="948"/>
                    </a:lnTo>
                    <a:lnTo>
                      <a:pt x="406" y="1122"/>
                    </a:lnTo>
                    <a:lnTo>
                      <a:pt x="271" y="1238"/>
                    </a:lnTo>
                    <a:lnTo>
                      <a:pt x="155" y="1392"/>
                    </a:lnTo>
                    <a:lnTo>
                      <a:pt x="77" y="1547"/>
                    </a:lnTo>
                    <a:lnTo>
                      <a:pt x="19" y="1702"/>
                    </a:lnTo>
                    <a:lnTo>
                      <a:pt x="0" y="1876"/>
                    </a:lnTo>
                    <a:lnTo>
                      <a:pt x="0" y="2030"/>
                    </a:lnTo>
                    <a:lnTo>
                      <a:pt x="39" y="2204"/>
                    </a:lnTo>
                    <a:lnTo>
                      <a:pt x="77" y="2359"/>
                    </a:lnTo>
                    <a:lnTo>
                      <a:pt x="155" y="2514"/>
                    </a:lnTo>
                    <a:lnTo>
                      <a:pt x="251" y="2630"/>
                    </a:lnTo>
                    <a:lnTo>
                      <a:pt x="367" y="2746"/>
                    </a:lnTo>
                    <a:lnTo>
                      <a:pt x="503" y="2823"/>
                    </a:lnTo>
                    <a:lnTo>
                      <a:pt x="657" y="2881"/>
                    </a:lnTo>
                    <a:lnTo>
                      <a:pt x="831" y="2920"/>
                    </a:lnTo>
                    <a:lnTo>
                      <a:pt x="1005" y="2900"/>
                    </a:lnTo>
                    <a:lnTo>
                      <a:pt x="1199" y="2862"/>
                    </a:lnTo>
                    <a:lnTo>
                      <a:pt x="1566" y="2746"/>
                    </a:lnTo>
                    <a:lnTo>
                      <a:pt x="1933" y="2649"/>
                    </a:lnTo>
                    <a:lnTo>
                      <a:pt x="2339" y="2552"/>
                    </a:lnTo>
                    <a:lnTo>
                      <a:pt x="2764" y="2475"/>
                    </a:lnTo>
                    <a:lnTo>
                      <a:pt x="3209" y="2398"/>
                    </a:lnTo>
                    <a:lnTo>
                      <a:pt x="3673" y="2340"/>
                    </a:lnTo>
                    <a:lnTo>
                      <a:pt x="4137" y="2301"/>
                    </a:lnTo>
                    <a:lnTo>
                      <a:pt x="4601" y="2282"/>
                    </a:lnTo>
                    <a:lnTo>
                      <a:pt x="5529" y="2436"/>
                    </a:lnTo>
                    <a:lnTo>
                      <a:pt x="5993" y="2494"/>
                    </a:lnTo>
                    <a:lnTo>
                      <a:pt x="6457" y="2552"/>
                    </a:lnTo>
                    <a:lnTo>
                      <a:pt x="6070" y="3094"/>
                    </a:lnTo>
                    <a:lnTo>
                      <a:pt x="5683" y="3616"/>
                    </a:lnTo>
                    <a:lnTo>
                      <a:pt x="5316" y="4138"/>
                    </a:lnTo>
                    <a:lnTo>
                      <a:pt x="4929" y="4659"/>
                    </a:lnTo>
                    <a:lnTo>
                      <a:pt x="4582" y="5201"/>
                    </a:lnTo>
                    <a:lnTo>
                      <a:pt x="4234" y="5761"/>
                    </a:lnTo>
                    <a:lnTo>
                      <a:pt x="4079" y="6032"/>
                    </a:lnTo>
                    <a:lnTo>
                      <a:pt x="3944" y="6341"/>
                    </a:lnTo>
                    <a:lnTo>
                      <a:pt x="3808" y="6631"/>
                    </a:lnTo>
                    <a:lnTo>
                      <a:pt x="3692" y="6960"/>
                    </a:lnTo>
                    <a:lnTo>
                      <a:pt x="3634" y="7095"/>
                    </a:lnTo>
                    <a:lnTo>
                      <a:pt x="3615" y="7231"/>
                    </a:lnTo>
                    <a:lnTo>
                      <a:pt x="3596" y="7366"/>
                    </a:lnTo>
                    <a:lnTo>
                      <a:pt x="3596" y="7482"/>
                    </a:lnTo>
                    <a:lnTo>
                      <a:pt x="3596" y="7598"/>
                    </a:lnTo>
                    <a:lnTo>
                      <a:pt x="3634" y="7714"/>
                    </a:lnTo>
                    <a:lnTo>
                      <a:pt x="3654" y="7810"/>
                    </a:lnTo>
                    <a:lnTo>
                      <a:pt x="3712" y="7926"/>
                    </a:lnTo>
                    <a:lnTo>
                      <a:pt x="3828" y="8100"/>
                    </a:lnTo>
                    <a:lnTo>
                      <a:pt x="3963" y="8255"/>
                    </a:lnTo>
                    <a:lnTo>
                      <a:pt x="4156" y="8390"/>
                    </a:lnTo>
                    <a:lnTo>
                      <a:pt x="4350" y="8487"/>
                    </a:lnTo>
                    <a:lnTo>
                      <a:pt x="4582" y="8564"/>
                    </a:lnTo>
                    <a:lnTo>
                      <a:pt x="4814" y="8622"/>
                    </a:lnTo>
                    <a:lnTo>
                      <a:pt x="5045" y="8642"/>
                    </a:lnTo>
                    <a:lnTo>
                      <a:pt x="5277" y="8622"/>
                    </a:lnTo>
                    <a:lnTo>
                      <a:pt x="5529" y="8584"/>
                    </a:lnTo>
                    <a:lnTo>
                      <a:pt x="5741" y="8526"/>
                    </a:lnTo>
                    <a:lnTo>
                      <a:pt x="5954" y="8410"/>
                    </a:lnTo>
                    <a:lnTo>
                      <a:pt x="6147" y="8274"/>
                    </a:lnTo>
                    <a:lnTo>
                      <a:pt x="6495" y="7965"/>
                    </a:lnTo>
                    <a:lnTo>
                      <a:pt x="6824" y="7636"/>
                    </a:lnTo>
                    <a:lnTo>
                      <a:pt x="7114" y="7289"/>
                    </a:lnTo>
                    <a:lnTo>
                      <a:pt x="7423" y="6921"/>
                    </a:lnTo>
                    <a:lnTo>
                      <a:pt x="7984" y="6187"/>
                    </a:lnTo>
                    <a:lnTo>
                      <a:pt x="8274" y="5819"/>
                    </a:lnTo>
                    <a:lnTo>
                      <a:pt x="8564" y="5471"/>
                    </a:lnTo>
                    <a:lnTo>
                      <a:pt x="8873" y="5123"/>
                    </a:lnTo>
                    <a:lnTo>
                      <a:pt x="9144" y="4853"/>
                    </a:lnTo>
                    <a:lnTo>
                      <a:pt x="9279" y="4756"/>
                    </a:lnTo>
                    <a:lnTo>
                      <a:pt x="9414" y="4659"/>
                    </a:lnTo>
                    <a:lnTo>
                      <a:pt x="9550" y="4601"/>
                    </a:lnTo>
                    <a:lnTo>
                      <a:pt x="9685" y="4563"/>
                    </a:lnTo>
                    <a:lnTo>
                      <a:pt x="9956" y="4563"/>
                    </a:lnTo>
                    <a:lnTo>
                      <a:pt x="10110" y="4601"/>
                    </a:lnTo>
                    <a:lnTo>
                      <a:pt x="10246" y="4659"/>
                    </a:lnTo>
                    <a:lnTo>
                      <a:pt x="10420" y="4737"/>
                    </a:lnTo>
                    <a:lnTo>
                      <a:pt x="10574" y="4853"/>
                    </a:lnTo>
                    <a:lnTo>
                      <a:pt x="10748" y="5007"/>
                    </a:lnTo>
                    <a:lnTo>
                      <a:pt x="10941" y="5162"/>
                    </a:lnTo>
                    <a:lnTo>
                      <a:pt x="10980" y="5201"/>
                    </a:lnTo>
                    <a:lnTo>
                      <a:pt x="10806" y="5723"/>
                    </a:lnTo>
                    <a:lnTo>
                      <a:pt x="10651" y="6264"/>
                    </a:lnTo>
                    <a:lnTo>
                      <a:pt x="10536" y="6825"/>
                    </a:lnTo>
                    <a:lnTo>
                      <a:pt x="10458" y="7366"/>
                    </a:lnTo>
                    <a:lnTo>
                      <a:pt x="10400" y="7926"/>
                    </a:lnTo>
                    <a:lnTo>
                      <a:pt x="10400" y="8197"/>
                    </a:lnTo>
                    <a:lnTo>
                      <a:pt x="10400" y="8487"/>
                    </a:lnTo>
                    <a:lnTo>
                      <a:pt x="10420" y="8758"/>
                    </a:lnTo>
                    <a:lnTo>
                      <a:pt x="10458" y="9028"/>
                    </a:lnTo>
                    <a:lnTo>
                      <a:pt x="10497" y="9299"/>
                    </a:lnTo>
                    <a:lnTo>
                      <a:pt x="10555" y="9589"/>
                    </a:lnTo>
                    <a:lnTo>
                      <a:pt x="10632" y="9782"/>
                    </a:lnTo>
                    <a:lnTo>
                      <a:pt x="10709" y="9956"/>
                    </a:lnTo>
                    <a:lnTo>
                      <a:pt x="10825" y="10111"/>
                    </a:lnTo>
                    <a:lnTo>
                      <a:pt x="10961" y="10246"/>
                    </a:lnTo>
                    <a:lnTo>
                      <a:pt x="11096" y="10343"/>
                    </a:lnTo>
                    <a:lnTo>
                      <a:pt x="11251" y="10439"/>
                    </a:lnTo>
                    <a:lnTo>
                      <a:pt x="11425" y="10497"/>
                    </a:lnTo>
                    <a:lnTo>
                      <a:pt x="11599" y="10555"/>
                    </a:lnTo>
                    <a:lnTo>
                      <a:pt x="11792" y="10575"/>
                    </a:lnTo>
                    <a:lnTo>
                      <a:pt x="11966" y="10575"/>
                    </a:lnTo>
                    <a:lnTo>
                      <a:pt x="12159" y="10555"/>
                    </a:lnTo>
                    <a:lnTo>
                      <a:pt x="12333" y="10517"/>
                    </a:lnTo>
                    <a:lnTo>
                      <a:pt x="12507" y="10459"/>
                    </a:lnTo>
                    <a:lnTo>
                      <a:pt x="12681" y="10362"/>
                    </a:lnTo>
                    <a:lnTo>
                      <a:pt x="12855" y="10266"/>
                    </a:lnTo>
                    <a:lnTo>
                      <a:pt x="12991" y="10150"/>
                    </a:lnTo>
                    <a:lnTo>
                      <a:pt x="13203" y="9956"/>
                    </a:lnTo>
                    <a:lnTo>
                      <a:pt x="13377" y="9744"/>
                    </a:lnTo>
                    <a:lnTo>
                      <a:pt x="13551" y="9512"/>
                    </a:lnTo>
                    <a:lnTo>
                      <a:pt x="13686" y="9299"/>
                    </a:lnTo>
                    <a:lnTo>
                      <a:pt x="13822" y="9067"/>
                    </a:lnTo>
                    <a:lnTo>
                      <a:pt x="13938" y="8816"/>
                    </a:lnTo>
                    <a:lnTo>
                      <a:pt x="14034" y="8584"/>
                    </a:lnTo>
                    <a:lnTo>
                      <a:pt x="14131" y="8332"/>
                    </a:lnTo>
                    <a:lnTo>
                      <a:pt x="14286" y="7810"/>
                    </a:lnTo>
                    <a:lnTo>
                      <a:pt x="14421" y="7289"/>
                    </a:lnTo>
                    <a:lnTo>
                      <a:pt x="14653" y="6206"/>
                    </a:lnTo>
                    <a:lnTo>
                      <a:pt x="14672" y="6013"/>
                    </a:lnTo>
                    <a:lnTo>
                      <a:pt x="14692" y="5819"/>
                    </a:lnTo>
                    <a:lnTo>
                      <a:pt x="14672" y="5645"/>
                    </a:lnTo>
                    <a:lnTo>
                      <a:pt x="14634" y="5471"/>
                    </a:lnTo>
                    <a:lnTo>
                      <a:pt x="14827" y="5471"/>
                    </a:lnTo>
                    <a:lnTo>
                      <a:pt x="15040" y="5433"/>
                    </a:lnTo>
                    <a:lnTo>
                      <a:pt x="15446" y="5336"/>
                    </a:lnTo>
                    <a:lnTo>
                      <a:pt x="15813" y="5259"/>
                    </a:lnTo>
                    <a:lnTo>
                      <a:pt x="16142" y="5220"/>
                    </a:lnTo>
                    <a:lnTo>
                      <a:pt x="16451" y="5201"/>
                    </a:lnTo>
                    <a:lnTo>
                      <a:pt x="16741" y="5201"/>
                    </a:lnTo>
                    <a:lnTo>
                      <a:pt x="16992" y="5239"/>
                    </a:lnTo>
                    <a:lnTo>
                      <a:pt x="17205" y="5278"/>
                    </a:lnTo>
                    <a:lnTo>
                      <a:pt x="17417" y="5355"/>
                    </a:lnTo>
                    <a:lnTo>
                      <a:pt x="17591" y="5452"/>
                    </a:lnTo>
                    <a:lnTo>
                      <a:pt x="17746" y="5568"/>
                    </a:lnTo>
                    <a:lnTo>
                      <a:pt x="17881" y="5703"/>
                    </a:lnTo>
                    <a:lnTo>
                      <a:pt x="18017" y="5839"/>
                    </a:lnTo>
                    <a:lnTo>
                      <a:pt x="18113" y="6013"/>
                    </a:lnTo>
                    <a:lnTo>
                      <a:pt x="18191" y="6187"/>
                    </a:lnTo>
                    <a:lnTo>
                      <a:pt x="18268" y="6380"/>
                    </a:lnTo>
                    <a:lnTo>
                      <a:pt x="18326" y="6573"/>
                    </a:lnTo>
                    <a:lnTo>
                      <a:pt x="18384" y="6786"/>
                    </a:lnTo>
                    <a:lnTo>
                      <a:pt x="18423" y="6999"/>
                    </a:lnTo>
                    <a:lnTo>
                      <a:pt x="18461" y="7462"/>
                    </a:lnTo>
                    <a:lnTo>
                      <a:pt x="18481" y="7946"/>
                    </a:lnTo>
                    <a:lnTo>
                      <a:pt x="18500" y="8429"/>
                    </a:lnTo>
                    <a:lnTo>
                      <a:pt x="18519" y="8912"/>
                    </a:lnTo>
                    <a:lnTo>
                      <a:pt x="18539" y="9396"/>
                    </a:lnTo>
                    <a:lnTo>
                      <a:pt x="18577" y="9840"/>
                    </a:lnTo>
                    <a:lnTo>
                      <a:pt x="18635" y="10266"/>
                    </a:lnTo>
                    <a:lnTo>
                      <a:pt x="18713" y="10555"/>
                    </a:lnTo>
                    <a:lnTo>
                      <a:pt x="18790" y="10826"/>
                    </a:lnTo>
                    <a:lnTo>
                      <a:pt x="18887" y="11097"/>
                    </a:lnTo>
                    <a:lnTo>
                      <a:pt x="19003" y="11329"/>
                    </a:lnTo>
                    <a:lnTo>
                      <a:pt x="19119" y="11541"/>
                    </a:lnTo>
                    <a:lnTo>
                      <a:pt x="19254" y="11754"/>
                    </a:lnTo>
                    <a:lnTo>
                      <a:pt x="19408" y="11928"/>
                    </a:lnTo>
                    <a:lnTo>
                      <a:pt x="19563" y="12102"/>
                    </a:lnTo>
                    <a:lnTo>
                      <a:pt x="19737" y="12276"/>
                    </a:lnTo>
                    <a:lnTo>
                      <a:pt x="19930" y="12411"/>
                    </a:lnTo>
                    <a:lnTo>
                      <a:pt x="20124" y="12547"/>
                    </a:lnTo>
                    <a:lnTo>
                      <a:pt x="20336" y="12682"/>
                    </a:lnTo>
                    <a:lnTo>
                      <a:pt x="20568" y="12798"/>
                    </a:lnTo>
                    <a:lnTo>
                      <a:pt x="20820" y="12895"/>
                    </a:lnTo>
                    <a:lnTo>
                      <a:pt x="21090" y="12991"/>
                    </a:lnTo>
                    <a:lnTo>
                      <a:pt x="21361" y="13088"/>
                    </a:lnTo>
                    <a:lnTo>
                      <a:pt x="21554" y="13127"/>
                    </a:lnTo>
                    <a:lnTo>
                      <a:pt x="21960" y="13127"/>
                    </a:lnTo>
                    <a:lnTo>
                      <a:pt x="22153" y="13088"/>
                    </a:lnTo>
                    <a:lnTo>
                      <a:pt x="22366" y="13049"/>
                    </a:lnTo>
                    <a:lnTo>
                      <a:pt x="22579" y="12991"/>
                    </a:lnTo>
                    <a:lnTo>
                      <a:pt x="22791" y="12895"/>
                    </a:lnTo>
                    <a:lnTo>
                      <a:pt x="23004" y="12798"/>
                    </a:lnTo>
                    <a:lnTo>
                      <a:pt x="23197" y="12682"/>
                    </a:lnTo>
                    <a:lnTo>
                      <a:pt x="23391" y="12566"/>
                    </a:lnTo>
                    <a:lnTo>
                      <a:pt x="23565" y="12431"/>
                    </a:lnTo>
                    <a:lnTo>
                      <a:pt x="23719" y="12276"/>
                    </a:lnTo>
                    <a:lnTo>
                      <a:pt x="23855" y="12121"/>
                    </a:lnTo>
                    <a:lnTo>
                      <a:pt x="23990" y="11947"/>
                    </a:lnTo>
                    <a:lnTo>
                      <a:pt x="24067" y="11793"/>
                    </a:lnTo>
                    <a:lnTo>
                      <a:pt x="24145" y="11619"/>
                    </a:lnTo>
                    <a:lnTo>
                      <a:pt x="24299" y="11039"/>
                    </a:lnTo>
                    <a:lnTo>
                      <a:pt x="24357" y="10787"/>
                    </a:lnTo>
                    <a:lnTo>
                      <a:pt x="24396" y="10536"/>
                    </a:lnTo>
                    <a:lnTo>
                      <a:pt x="24415" y="10285"/>
                    </a:lnTo>
                    <a:lnTo>
                      <a:pt x="24396" y="10034"/>
                    </a:lnTo>
                    <a:lnTo>
                      <a:pt x="24357" y="9744"/>
                    </a:lnTo>
                    <a:lnTo>
                      <a:pt x="24299" y="9434"/>
                    </a:lnTo>
                    <a:lnTo>
                      <a:pt x="24203" y="8932"/>
                    </a:lnTo>
                    <a:lnTo>
                      <a:pt x="24164" y="8468"/>
                    </a:lnTo>
                    <a:lnTo>
                      <a:pt x="24145" y="8023"/>
                    </a:lnTo>
                    <a:lnTo>
                      <a:pt x="24183" y="7598"/>
                    </a:lnTo>
                    <a:lnTo>
                      <a:pt x="24261" y="7211"/>
                    </a:lnTo>
                    <a:lnTo>
                      <a:pt x="24377" y="6844"/>
                    </a:lnTo>
                    <a:lnTo>
                      <a:pt x="24531" y="6515"/>
                    </a:lnTo>
                    <a:lnTo>
                      <a:pt x="24744" y="6187"/>
                    </a:lnTo>
                    <a:lnTo>
                      <a:pt x="24957" y="5897"/>
                    </a:lnTo>
                    <a:lnTo>
                      <a:pt x="25227" y="5645"/>
                    </a:lnTo>
                    <a:lnTo>
                      <a:pt x="25517" y="5394"/>
                    </a:lnTo>
                    <a:lnTo>
                      <a:pt x="25846" y="5181"/>
                    </a:lnTo>
                    <a:lnTo>
                      <a:pt x="26194" y="4988"/>
                    </a:lnTo>
                    <a:lnTo>
                      <a:pt x="26580" y="4833"/>
                    </a:lnTo>
                    <a:lnTo>
                      <a:pt x="26986" y="4679"/>
                    </a:lnTo>
                    <a:lnTo>
                      <a:pt x="27431" y="4563"/>
                    </a:lnTo>
                    <a:lnTo>
                      <a:pt x="27489" y="4640"/>
                    </a:lnTo>
                    <a:lnTo>
                      <a:pt x="27586" y="4698"/>
                    </a:lnTo>
                    <a:lnTo>
                      <a:pt x="27682" y="4756"/>
                    </a:lnTo>
                    <a:lnTo>
                      <a:pt x="27779" y="4814"/>
                    </a:lnTo>
                    <a:lnTo>
                      <a:pt x="28165" y="4988"/>
                    </a:lnTo>
                    <a:lnTo>
                      <a:pt x="28513" y="5201"/>
                    </a:lnTo>
                    <a:lnTo>
                      <a:pt x="28823" y="5433"/>
                    </a:lnTo>
                    <a:lnTo>
                      <a:pt x="29113" y="5703"/>
                    </a:lnTo>
                    <a:lnTo>
                      <a:pt x="29364" y="5993"/>
                    </a:lnTo>
                    <a:lnTo>
                      <a:pt x="29596" y="6303"/>
                    </a:lnTo>
                    <a:lnTo>
                      <a:pt x="29789" y="6631"/>
                    </a:lnTo>
                    <a:lnTo>
                      <a:pt x="29963" y="6979"/>
                    </a:lnTo>
                    <a:lnTo>
                      <a:pt x="30137" y="7327"/>
                    </a:lnTo>
                    <a:lnTo>
                      <a:pt x="30273" y="7714"/>
                    </a:lnTo>
                    <a:lnTo>
                      <a:pt x="30408" y="8100"/>
                    </a:lnTo>
                    <a:lnTo>
                      <a:pt x="30524" y="8487"/>
                    </a:lnTo>
                    <a:lnTo>
                      <a:pt x="30736" y="9299"/>
                    </a:lnTo>
                    <a:lnTo>
                      <a:pt x="30930" y="10111"/>
                    </a:lnTo>
                    <a:lnTo>
                      <a:pt x="31104" y="10923"/>
                    </a:lnTo>
                    <a:lnTo>
                      <a:pt x="31316" y="11715"/>
                    </a:lnTo>
                    <a:lnTo>
                      <a:pt x="31432" y="12083"/>
                    </a:lnTo>
                    <a:lnTo>
                      <a:pt x="31548" y="12450"/>
                    </a:lnTo>
                    <a:lnTo>
                      <a:pt x="31684" y="12798"/>
                    </a:lnTo>
                    <a:lnTo>
                      <a:pt x="31838" y="13146"/>
                    </a:lnTo>
                    <a:lnTo>
                      <a:pt x="32012" y="13455"/>
                    </a:lnTo>
                    <a:lnTo>
                      <a:pt x="32206" y="13745"/>
                    </a:lnTo>
                    <a:lnTo>
                      <a:pt x="32418" y="14016"/>
                    </a:lnTo>
                    <a:lnTo>
                      <a:pt x="32670" y="14267"/>
                    </a:lnTo>
                    <a:lnTo>
                      <a:pt x="32940" y="14480"/>
                    </a:lnTo>
                    <a:lnTo>
                      <a:pt x="33230" y="14673"/>
                    </a:lnTo>
                    <a:lnTo>
                      <a:pt x="33559" y="14828"/>
                    </a:lnTo>
                    <a:lnTo>
                      <a:pt x="33926" y="14944"/>
                    </a:lnTo>
                    <a:lnTo>
                      <a:pt x="34158" y="15002"/>
                    </a:lnTo>
                    <a:lnTo>
                      <a:pt x="34390" y="15060"/>
                    </a:lnTo>
                    <a:lnTo>
                      <a:pt x="34603" y="15079"/>
                    </a:lnTo>
                    <a:lnTo>
                      <a:pt x="34815" y="15098"/>
                    </a:lnTo>
                    <a:lnTo>
                      <a:pt x="35009" y="15118"/>
                    </a:lnTo>
                    <a:lnTo>
                      <a:pt x="35202" y="15098"/>
                    </a:lnTo>
                    <a:lnTo>
                      <a:pt x="35395" y="15079"/>
                    </a:lnTo>
                    <a:lnTo>
                      <a:pt x="35569" y="15060"/>
                    </a:lnTo>
                    <a:lnTo>
                      <a:pt x="35724" y="15021"/>
                    </a:lnTo>
                    <a:lnTo>
                      <a:pt x="35898" y="14963"/>
                    </a:lnTo>
                    <a:lnTo>
                      <a:pt x="36053" y="14905"/>
                    </a:lnTo>
                    <a:lnTo>
                      <a:pt x="36188" y="14828"/>
                    </a:lnTo>
                    <a:lnTo>
                      <a:pt x="36459" y="14654"/>
                    </a:lnTo>
                    <a:lnTo>
                      <a:pt x="36690" y="14441"/>
                    </a:lnTo>
                    <a:lnTo>
                      <a:pt x="36845" y="14480"/>
                    </a:lnTo>
                    <a:lnTo>
                      <a:pt x="37000" y="14499"/>
                    </a:lnTo>
                    <a:lnTo>
                      <a:pt x="37154" y="14499"/>
                    </a:lnTo>
                    <a:lnTo>
                      <a:pt x="37309" y="14460"/>
                    </a:lnTo>
                    <a:lnTo>
                      <a:pt x="37464" y="14402"/>
                    </a:lnTo>
                    <a:lnTo>
                      <a:pt x="37599" y="14306"/>
                    </a:lnTo>
                    <a:lnTo>
                      <a:pt x="37734" y="14170"/>
                    </a:lnTo>
                    <a:lnTo>
                      <a:pt x="37850" y="14016"/>
                    </a:lnTo>
                    <a:lnTo>
                      <a:pt x="37986" y="13764"/>
                    </a:lnTo>
                    <a:lnTo>
                      <a:pt x="38102" y="13513"/>
                    </a:lnTo>
                    <a:lnTo>
                      <a:pt x="38198" y="13262"/>
                    </a:lnTo>
                    <a:lnTo>
                      <a:pt x="38276" y="13011"/>
                    </a:lnTo>
                    <a:lnTo>
                      <a:pt x="38353" y="12759"/>
                    </a:lnTo>
                    <a:lnTo>
                      <a:pt x="38392" y="12489"/>
                    </a:lnTo>
                    <a:lnTo>
                      <a:pt x="38469" y="11909"/>
                    </a:lnTo>
                    <a:lnTo>
                      <a:pt x="38469" y="11793"/>
                    </a:lnTo>
                    <a:lnTo>
                      <a:pt x="38469" y="11677"/>
                    </a:lnTo>
                    <a:lnTo>
                      <a:pt x="38430" y="11561"/>
                    </a:lnTo>
                    <a:lnTo>
                      <a:pt x="38392" y="11464"/>
                    </a:lnTo>
                    <a:lnTo>
                      <a:pt x="38353" y="11367"/>
                    </a:lnTo>
                    <a:lnTo>
                      <a:pt x="38295" y="11290"/>
                    </a:lnTo>
                    <a:lnTo>
                      <a:pt x="38218" y="11232"/>
                    </a:lnTo>
                    <a:lnTo>
                      <a:pt x="38140" y="11174"/>
                    </a:lnTo>
                    <a:lnTo>
                      <a:pt x="38237" y="10613"/>
                    </a:lnTo>
                    <a:lnTo>
                      <a:pt x="38372" y="10092"/>
                    </a:lnTo>
                    <a:lnTo>
                      <a:pt x="38527" y="9589"/>
                    </a:lnTo>
                    <a:lnTo>
                      <a:pt x="38701" y="9144"/>
                    </a:lnTo>
                    <a:lnTo>
                      <a:pt x="38914" y="8719"/>
                    </a:lnTo>
                    <a:lnTo>
                      <a:pt x="39165" y="8332"/>
                    </a:lnTo>
                    <a:lnTo>
                      <a:pt x="39435" y="7984"/>
                    </a:lnTo>
                    <a:lnTo>
                      <a:pt x="39590" y="7830"/>
                    </a:lnTo>
                    <a:lnTo>
                      <a:pt x="39745" y="7675"/>
                    </a:lnTo>
                    <a:lnTo>
                      <a:pt x="39899" y="7540"/>
                    </a:lnTo>
                    <a:lnTo>
                      <a:pt x="40073" y="7404"/>
                    </a:lnTo>
                    <a:lnTo>
                      <a:pt x="40247" y="7269"/>
                    </a:lnTo>
                    <a:lnTo>
                      <a:pt x="40441" y="7153"/>
                    </a:lnTo>
                    <a:lnTo>
                      <a:pt x="40634" y="7057"/>
                    </a:lnTo>
                    <a:lnTo>
                      <a:pt x="40827" y="6960"/>
                    </a:lnTo>
                    <a:lnTo>
                      <a:pt x="41253" y="6786"/>
                    </a:lnTo>
                    <a:lnTo>
                      <a:pt x="41717" y="6651"/>
                    </a:lnTo>
                    <a:lnTo>
                      <a:pt x="42200" y="6554"/>
                    </a:lnTo>
                    <a:lnTo>
                      <a:pt x="42741" y="6496"/>
                    </a:lnTo>
                    <a:lnTo>
                      <a:pt x="43302" y="6477"/>
                    </a:lnTo>
                    <a:lnTo>
                      <a:pt x="43302" y="6496"/>
                    </a:lnTo>
                    <a:lnTo>
                      <a:pt x="43650" y="6805"/>
                    </a:lnTo>
                    <a:lnTo>
                      <a:pt x="43978" y="7115"/>
                    </a:lnTo>
                    <a:lnTo>
                      <a:pt x="44288" y="7424"/>
                    </a:lnTo>
                    <a:lnTo>
                      <a:pt x="44597" y="7752"/>
                    </a:lnTo>
                    <a:lnTo>
                      <a:pt x="45177" y="8390"/>
                    </a:lnTo>
                    <a:lnTo>
                      <a:pt x="45718" y="9067"/>
                    </a:lnTo>
                    <a:lnTo>
                      <a:pt x="46781" y="10439"/>
                    </a:lnTo>
                    <a:lnTo>
                      <a:pt x="47323" y="11135"/>
                    </a:lnTo>
                    <a:lnTo>
                      <a:pt x="47883" y="11831"/>
                    </a:lnTo>
                    <a:lnTo>
                      <a:pt x="48096" y="12063"/>
                    </a:lnTo>
                    <a:lnTo>
                      <a:pt x="48308" y="12295"/>
                    </a:lnTo>
                    <a:lnTo>
                      <a:pt x="48521" y="12489"/>
                    </a:lnTo>
                    <a:lnTo>
                      <a:pt x="48734" y="12682"/>
                    </a:lnTo>
                    <a:lnTo>
                      <a:pt x="48946" y="12856"/>
                    </a:lnTo>
                    <a:lnTo>
                      <a:pt x="49159" y="13011"/>
                    </a:lnTo>
                    <a:lnTo>
                      <a:pt x="49391" y="13146"/>
                    </a:lnTo>
                    <a:lnTo>
                      <a:pt x="49623" y="13262"/>
                    </a:lnTo>
                    <a:lnTo>
                      <a:pt x="49855" y="13378"/>
                    </a:lnTo>
                    <a:lnTo>
                      <a:pt x="50106" y="13455"/>
                    </a:lnTo>
                    <a:lnTo>
                      <a:pt x="50358" y="13532"/>
                    </a:lnTo>
                    <a:lnTo>
                      <a:pt x="50628" y="13571"/>
                    </a:lnTo>
                    <a:lnTo>
                      <a:pt x="50899" y="13610"/>
                    </a:lnTo>
                    <a:lnTo>
                      <a:pt x="51189" y="13629"/>
                    </a:lnTo>
                    <a:lnTo>
                      <a:pt x="51498" y="13629"/>
                    </a:lnTo>
                    <a:lnTo>
                      <a:pt x="51807" y="13610"/>
                    </a:lnTo>
                    <a:lnTo>
                      <a:pt x="52059" y="13590"/>
                    </a:lnTo>
                    <a:lnTo>
                      <a:pt x="52310" y="13532"/>
                    </a:lnTo>
                    <a:lnTo>
                      <a:pt x="52542" y="13455"/>
                    </a:lnTo>
                    <a:lnTo>
                      <a:pt x="52774" y="13358"/>
                    </a:lnTo>
                    <a:lnTo>
                      <a:pt x="52987" y="13243"/>
                    </a:lnTo>
                    <a:lnTo>
                      <a:pt x="53180" y="13107"/>
                    </a:lnTo>
                    <a:lnTo>
                      <a:pt x="53373" y="12953"/>
                    </a:lnTo>
                    <a:lnTo>
                      <a:pt x="53547" y="12798"/>
                    </a:lnTo>
                    <a:lnTo>
                      <a:pt x="53721" y="12605"/>
                    </a:lnTo>
                    <a:lnTo>
                      <a:pt x="53895" y="12431"/>
                    </a:lnTo>
                    <a:lnTo>
                      <a:pt x="54030" y="12237"/>
                    </a:lnTo>
                    <a:lnTo>
                      <a:pt x="54185" y="12025"/>
                    </a:lnTo>
                    <a:lnTo>
                      <a:pt x="54436" y="11599"/>
                    </a:lnTo>
                    <a:lnTo>
                      <a:pt x="54668" y="11174"/>
                    </a:lnTo>
                    <a:lnTo>
                      <a:pt x="54823" y="10826"/>
                    </a:lnTo>
                    <a:lnTo>
                      <a:pt x="54939" y="10497"/>
                    </a:lnTo>
                    <a:lnTo>
                      <a:pt x="55190" y="9782"/>
                    </a:lnTo>
                    <a:lnTo>
                      <a:pt x="55422" y="9086"/>
                    </a:lnTo>
                    <a:lnTo>
                      <a:pt x="55558" y="8738"/>
                    </a:lnTo>
                    <a:lnTo>
                      <a:pt x="55712" y="8410"/>
                    </a:lnTo>
                    <a:lnTo>
                      <a:pt x="55867" y="8120"/>
                    </a:lnTo>
                    <a:lnTo>
                      <a:pt x="56041" y="7849"/>
                    </a:lnTo>
                    <a:lnTo>
                      <a:pt x="56234" y="7636"/>
                    </a:lnTo>
                    <a:lnTo>
                      <a:pt x="56447" y="7462"/>
                    </a:lnTo>
                    <a:lnTo>
                      <a:pt x="56679" y="7308"/>
                    </a:lnTo>
                    <a:lnTo>
                      <a:pt x="56911" y="7173"/>
                    </a:lnTo>
                    <a:lnTo>
                      <a:pt x="57162" y="7057"/>
                    </a:lnTo>
                    <a:lnTo>
                      <a:pt x="57413" y="6979"/>
                    </a:lnTo>
                    <a:lnTo>
                      <a:pt x="57684" y="6921"/>
                    </a:lnTo>
                    <a:lnTo>
                      <a:pt x="57955" y="6863"/>
                    </a:lnTo>
                    <a:lnTo>
                      <a:pt x="58515" y="6805"/>
                    </a:lnTo>
                    <a:lnTo>
                      <a:pt x="59656" y="6709"/>
                    </a:lnTo>
                    <a:lnTo>
                      <a:pt x="60081" y="7115"/>
                    </a:lnTo>
                    <a:lnTo>
                      <a:pt x="60526" y="7501"/>
                    </a:lnTo>
                    <a:lnTo>
                      <a:pt x="60970" y="7868"/>
                    </a:lnTo>
                    <a:lnTo>
                      <a:pt x="61434" y="8216"/>
                    </a:lnTo>
                    <a:lnTo>
                      <a:pt x="61512" y="8274"/>
                    </a:lnTo>
                    <a:lnTo>
                      <a:pt x="61821" y="8796"/>
                    </a:lnTo>
                    <a:lnTo>
                      <a:pt x="61976" y="9048"/>
                    </a:lnTo>
                    <a:lnTo>
                      <a:pt x="62150" y="9299"/>
                    </a:lnTo>
                    <a:lnTo>
                      <a:pt x="62343" y="9531"/>
                    </a:lnTo>
                    <a:lnTo>
                      <a:pt x="62536" y="9763"/>
                    </a:lnTo>
                    <a:lnTo>
                      <a:pt x="62749" y="9976"/>
                    </a:lnTo>
                    <a:lnTo>
                      <a:pt x="62961" y="10169"/>
                    </a:lnTo>
                    <a:lnTo>
                      <a:pt x="63174" y="10304"/>
                    </a:lnTo>
                    <a:lnTo>
                      <a:pt x="63387" y="10381"/>
                    </a:lnTo>
                    <a:lnTo>
                      <a:pt x="63580" y="10420"/>
                    </a:lnTo>
                    <a:lnTo>
                      <a:pt x="63793" y="10401"/>
                    </a:lnTo>
                    <a:lnTo>
                      <a:pt x="63986" y="10362"/>
                    </a:lnTo>
                    <a:lnTo>
                      <a:pt x="64160" y="10246"/>
                    </a:lnTo>
                    <a:lnTo>
                      <a:pt x="64334" y="10111"/>
                    </a:lnTo>
                    <a:lnTo>
                      <a:pt x="64489" y="9937"/>
                    </a:lnTo>
                    <a:lnTo>
                      <a:pt x="64759" y="9492"/>
                    </a:lnTo>
                    <a:lnTo>
                      <a:pt x="65030" y="9048"/>
                    </a:lnTo>
                    <a:lnTo>
                      <a:pt x="65262" y="8584"/>
                    </a:lnTo>
                    <a:lnTo>
                      <a:pt x="65474" y="8100"/>
                    </a:lnTo>
                    <a:lnTo>
                      <a:pt x="65668" y="7598"/>
                    </a:lnTo>
                    <a:lnTo>
                      <a:pt x="65842" y="7115"/>
                    </a:lnTo>
                    <a:lnTo>
                      <a:pt x="66190" y="6129"/>
                    </a:lnTo>
                    <a:lnTo>
                      <a:pt x="66422" y="5471"/>
                    </a:lnTo>
                    <a:lnTo>
                      <a:pt x="66905" y="5433"/>
                    </a:lnTo>
                    <a:lnTo>
                      <a:pt x="67388" y="5394"/>
                    </a:lnTo>
                    <a:lnTo>
                      <a:pt x="67891" y="5394"/>
                    </a:lnTo>
                    <a:lnTo>
                      <a:pt x="68374" y="5413"/>
                    </a:lnTo>
                    <a:lnTo>
                      <a:pt x="68625" y="6071"/>
                    </a:lnTo>
                    <a:lnTo>
                      <a:pt x="68896" y="6728"/>
                    </a:lnTo>
                    <a:lnTo>
                      <a:pt x="69167" y="7366"/>
                    </a:lnTo>
                    <a:lnTo>
                      <a:pt x="69457" y="8004"/>
                    </a:lnTo>
                    <a:lnTo>
                      <a:pt x="70056" y="9280"/>
                    </a:lnTo>
                    <a:lnTo>
                      <a:pt x="70636" y="10555"/>
                    </a:lnTo>
                    <a:lnTo>
                      <a:pt x="70829" y="10961"/>
                    </a:lnTo>
                    <a:lnTo>
                      <a:pt x="70945" y="11174"/>
                    </a:lnTo>
                    <a:lnTo>
                      <a:pt x="71061" y="11367"/>
                    </a:lnTo>
                    <a:lnTo>
                      <a:pt x="71196" y="11561"/>
                    </a:lnTo>
                    <a:lnTo>
                      <a:pt x="71351" y="11754"/>
                    </a:lnTo>
                    <a:lnTo>
                      <a:pt x="71506" y="11909"/>
                    </a:lnTo>
                    <a:lnTo>
                      <a:pt x="71680" y="12063"/>
                    </a:lnTo>
                    <a:lnTo>
                      <a:pt x="71854" y="12179"/>
                    </a:lnTo>
                    <a:lnTo>
                      <a:pt x="72047" y="12295"/>
                    </a:lnTo>
                    <a:lnTo>
                      <a:pt x="72240" y="12353"/>
                    </a:lnTo>
                    <a:lnTo>
                      <a:pt x="72453" y="12392"/>
                    </a:lnTo>
                    <a:lnTo>
                      <a:pt x="72666" y="12392"/>
                    </a:lnTo>
                    <a:lnTo>
                      <a:pt x="72898" y="12373"/>
                    </a:lnTo>
                    <a:lnTo>
                      <a:pt x="73130" y="12276"/>
                    </a:lnTo>
                    <a:lnTo>
                      <a:pt x="73362" y="12160"/>
                    </a:lnTo>
                    <a:lnTo>
                      <a:pt x="73516" y="12044"/>
                    </a:lnTo>
                    <a:lnTo>
                      <a:pt x="73652" y="11928"/>
                    </a:lnTo>
                    <a:lnTo>
                      <a:pt x="73787" y="11793"/>
                    </a:lnTo>
                    <a:lnTo>
                      <a:pt x="73903" y="11638"/>
                    </a:lnTo>
                    <a:lnTo>
                      <a:pt x="74019" y="11483"/>
                    </a:lnTo>
                    <a:lnTo>
                      <a:pt x="74115" y="11329"/>
                    </a:lnTo>
                    <a:lnTo>
                      <a:pt x="74309" y="10961"/>
                    </a:lnTo>
                    <a:lnTo>
                      <a:pt x="74405" y="10768"/>
                    </a:lnTo>
                    <a:lnTo>
                      <a:pt x="74502" y="10555"/>
                    </a:lnTo>
                    <a:lnTo>
                      <a:pt x="74599" y="10343"/>
                    </a:lnTo>
                    <a:lnTo>
                      <a:pt x="74657" y="10130"/>
                    </a:lnTo>
                    <a:lnTo>
                      <a:pt x="74715" y="9898"/>
                    </a:lnTo>
                    <a:lnTo>
                      <a:pt x="74773" y="9666"/>
                    </a:lnTo>
                    <a:lnTo>
                      <a:pt x="74831" y="9202"/>
                    </a:lnTo>
                    <a:lnTo>
                      <a:pt x="74927" y="8854"/>
                    </a:lnTo>
                    <a:lnTo>
                      <a:pt x="75101" y="7926"/>
                    </a:lnTo>
                    <a:lnTo>
                      <a:pt x="75256" y="6979"/>
                    </a:lnTo>
                    <a:lnTo>
                      <a:pt x="75314" y="6515"/>
                    </a:lnTo>
                    <a:lnTo>
                      <a:pt x="75372" y="6032"/>
                    </a:lnTo>
                    <a:lnTo>
                      <a:pt x="75391" y="5568"/>
                    </a:lnTo>
                    <a:lnTo>
                      <a:pt x="75411" y="5085"/>
                    </a:lnTo>
                    <a:lnTo>
                      <a:pt x="76513" y="4969"/>
                    </a:lnTo>
                    <a:lnTo>
                      <a:pt x="76532" y="5104"/>
                    </a:lnTo>
                    <a:lnTo>
                      <a:pt x="76571" y="5220"/>
                    </a:lnTo>
                    <a:lnTo>
                      <a:pt x="76629" y="5336"/>
                    </a:lnTo>
                    <a:lnTo>
                      <a:pt x="76706" y="5433"/>
                    </a:lnTo>
                    <a:lnTo>
                      <a:pt x="76802" y="5529"/>
                    </a:lnTo>
                    <a:lnTo>
                      <a:pt x="76938" y="5607"/>
                    </a:lnTo>
                    <a:lnTo>
                      <a:pt x="77073" y="5665"/>
                    </a:lnTo>
                    <a:lnTo>
                      <a:pt x="77228" y="5703"/>
                    </a:lnTo>
                    <a:lnTo>
                      <a:pt x="77498" y="5761"/>
                    </a:lnTo>
                    <a:lnTo>
                      <a:pt x="77750" y="5839"/>
                    </a:lnTo>
                    <a:lnTo>
                      <a:pt x="78001" y="5935"/>
                    </a:lnTo>
                    <a:lnTo>
                      <a:pt x="78233" y="6032"/>
                    </a:lnTo>
                    <a:lnTo>
                      <a:pt x="78446" y="6167"/>
                    </a:lnTo>
                    <a:lnTo>
                      <a:pt x="78658" y="6322"/>
                    </a:lnTo>
                    <a:lnTo>
                      <a:pt x="78852" y="6477"/>
                    </a:lnTo>
                    <a:lnTo>
                      <a:pt x="79026" y="6651"/>
                    </a:lnTo>
                    <a:lnTo>
                      <a:pt x="79064" y="6689"/>
                    </a:lnTo>
                    <a:lnTo>
                      <a:pt x="79180" y="7057"/>
                    </a:lnTo>
                    <a:lnTo>
                      <a:pt x="79335" y="7424"/>
                    </a:lnTo>
                    <a:lnTo>
                      <a:pt x="79490" y="7772"/>
                    </a:lnTo>
                    <a:lnTo>
                      <a:pt x="79683" y="8120"/>
                    </a:lnTo>
                    <a:lnTo>
                      <a:pt x="79702" y="8216"/>
                    </a:lnTo>
                    <a:lnTo>
                      <a:pt x="79741" y="8313"/>
                    </a:lnTo>
                    <a:lnTo>
                      <a:pt x="80147" y="9202"/>
                    </a:lnTo>
                    <a:lnTo>
                      <a:pt x="80359" y="9647"/>
                    </a:lnTo>
                    <a:lnTo>
                      <a:pt x="80591" y="10092"/>
                    </a:lnTo>
                    <a:lnTo>
                      <a:pt x="80843" y="10517"/>
                    </a:lnTo>
                    <a:lnTo>
                      <a:pt x="81133" y="10903"/>
                    </a:lnTo>
                    <a:lnTo>
                      <a:pt x="81442" y="11290"/>
                    </a:lnTo>
                    <a:lnTo>
                      <a:pt x="81616" y="11464"/>
                    </a:lnTo>
                    <a:lnTo>
                      <a:pt x="81809" y="11638"/>
                    </a:lnTo>
                    <a:lnTo>
                      <a:pt x="81964" y="11909"/>
                    </a:lnTo>
                    <a:lnTo>
                      <a:pt x="82138" y="12160"/>
                    </a:lnTo>
                    <a:lnTo>
                      <a:pt x="82331" y="12392"/>
                    </a:lnTo>
                    <a:lnTo>
                      <a:pt x="82524" y="12624"/>
                    </a:lnTo>
                    <a:lnTo>
                      <a:pt x="82582" y="12701"/>
                    </a:lnTo>
                    <a:lnTo>
                      <a:pt x="82660" y="12740"/>
                    </a:lnTo>
                    <a:lnTo>
                      <a:pt x="82834" y="12837"/>
                    </a:lnTo>
                    <a:lnTo>
                      <a:pt x="83027" y="12875"/>
                    </a:lnTo>
                    <a:lnTo>
                      <a:pt x="83201" y="12895"/>
                    </a:lnTo>
                    <a:lnTo>
                      <a:pt x="83394" y="12856"/>
                    </a:lnTo>
                    <a:lnTo>
                      <a:pt x="83588" y="12798"/>
                    </a:lnTo>
                    <a:lnTo>
                      <a:pt x="83742" y="12721"/>
                    </a:lnTo>
                    <a:lnTo>
                      <a:pt x="83878" y="12585"/>
                    </a:lnTo>
                    <a:lnTo>
                      <a:pt x="84032" y="12431"/>
                    </a:lnTo>
                    <a:lnTo>
                      <a:pt x="84168" y="12257"/>
                    </a:lnTo>
                    <a:lnTo>
                      <a:pt x="84264" y="12083"/>
                    </a:lnTo>
                    <a:lnTo>
                      <a:pt x="84380" y="11909"/>
                    </a:lnTo>
                    <a:lnTo>
                      <a:pt x="84458" y="11735"/>
                    </a:lnTo>
                    <a:lnTo>
                      <a:pt x="84535" y="11561"/>
                    </a:lnTo>
                    <a:lnTo>
                      <a:pt x="84651" y="11193"/>
                    </a:lnTo>
                    <a:lnTo>
                      <a:pt x="84728" y="10826"/>
                    </a:lnTo>
                    <a:lnTo>
                      <a:pt x="84786" y="10439"/>
                    </a:lnTo>
                    <a:lnTo>
                      <a:pt x="84806" y="10053"/>
                    </a:lnTo>
                    <a:lnTo>
                      <a:pt x="84786" y="9666"/>
                    </a:lnTo>
                    <a:lnTo>
                      <a:pt x="84767" y="9260"/>
                    </a:lnTo>
                    <a:lnTo>
                      <a:pt x="84728" y="8874"/>
                    </a:lnTo>
                    <a:lnTo>
                      <a:pt x="84632" y="8062"/>
                    </a:lnTo>
                    <a:lnTo>
                      <a:pt x="84554" y="7250"/>
                    </a:lnTo>
                    <a:lnTo>
                      <a:pt x="84535" y="6863"/>
                    </a:lnTo>
                    <a:lnTo>
                      <a:pt x="84535" y="6477"/>
                    </a:lnTo>
                    <a:lnTo>
                      <a:pt x="84709" y="6419"/>
                    </a:lnTo>
                    <a:lnTo>
                      <a:pt x="84883" y="6341"/>
                    </a:lnTo>
                    <a:lnTo>
                      <a:pt x="85038" y="6264"/>
                    </a:lnTo>
                    <a:lnTo>
                      <a:pt x="85192" y="6167"/>
                    </a:lnTo>
                    <a:lnTo>
                      <a:pt x="85347" y="6071"/>
                    </a:lnTo>
                    <a:lnTo>
                      <a:pt x="85501" y="5974"/>
                    </a:lnTo>
                    <a:lnTo>
                      <a:pt x="85753" y="5723"/>
                    </a:lnTo>
                    <a:lnTo>
                      <a:pt x="86023" y="6129"/>
                    </a:lnTo>
                    <a:lnTo>
                      <a:pt x="86333" y="6515"/>
                    </a:lnTo>
                    <a:lnTo>
                      <a:pt x="86661" y="6902"/>
                    </a:lnTo>
                    <a:lnTo>
                      <a:pt x="87029" y="7231"/>
                    </a:lnTo>
                    <a:lnTo>
                      <a:pt x="87396" y="7540"/>
                    </a:lnTo>
                    <a:lnTo>
                      <a:pt x="87589" y="7675"/>
                    </a:lnTo>
                    <a:lnTo>
                      <a:pt x="87783" y="7791"/>
                    </a:lnTo>
                    <a:lnTo>
                      <a:pt x="87995" y="7888"/>
                    </a:lnTo>
                    <a:lnTo>
                      <a:pt x="88189" y="7984"/>
                    </a:lnTo>
                    <a:lnTo>
                      <a:pt x="88382" y="8062"/>
                    </a:lnTo>
                    <a:lnTo>
                      <a:pt x="88575" y="8120"/>
                    </a:lnTo>
                    <a:lnTo>
                      <a:pt x="88614" y="8274"/>
                    </a:lnTo>
                    <a:lnTo>
                      <a:pt x="88691" y="8468"/>
                    </a:lnTo>
                    <a:lnTo>
                      <a:pt x="88788" y="8642"/>
                    </a:lnTo>
                    <a:lnTo>
                      <a:pt x="88923" y="8758"/>
                    </a:lnTo>
                    <a:lnTo>
                      <a:pt x="89078" y="8854"/>
                    </a:lnTo>
                    <a:lnTo>
                      <a:pt x="89252" y="8912"/>
                    </a:lnTo>
                    <a:lnTo>
                      <a:pt x="89426" y="8932"/>
                    </a:lnTo>
                    <a:lnTo>
                      <a:pt x="89600" y="8932"/>
                    </a:lnTo>
                    <a:lnTo>
                      <a:pt x="89774" y="8893"/>
                    </a:lnTo>
                    <a:lnTo>
                      <a:pt x="89948" y="8816"/>
                    </a:lnTo>
                    <a:lnTo>
                      <a:pt x="90102" y="8719"/>
                    </a:lnTo>
                    <a:lnTo>
                      <a:pt x="90238" y="8603"/>
                    </a:lnTo>
                    <a:lnTo>
                      <a:pt x="90354" y="8468"/>
                    </a:lnTo>
                    <a:lnTo>
                      <a:pt x="90431" y="8294"/>
                    </a:lnTo>
                    <a:lnTo>
                      <a:pt x="90489" y="8120"/>
                    </a:lnTo>
                    <a:lnTo>
                      <a:pt x="90489" y="7907"/>
                    </a:lnTo>
                    <a:lnTo>
                      <a:pt x="90470" y="7694"/>
                    </a:lnTo>
                    <a:lnTo>
                      <a:pt x="90412" y="7520"/>
                    </a:lnTo>
                    <a:lnTo>
                      <a:pt x="90489" y="7404"/>
                    </a:lnTo>
                    <a:lnTo>
                      <a:pt x="90547" y="7269"/>
                    </a:lnTo>
                    <a:lnTo>
                      <a:pt x="90605" y="7134"/>
                    </a:lnTo>
                    <a:lnTo>
                      <a:pt x="90644" y="6999"/>
                    </a:lnTo>
                    <a:lnTo>
                      <a:pt x="90682" y="6863"/>
                    </a:lnTo>
                    <a:lnTo>
                      <a:pt x="90702" y="6728"/>
                    </a:lnTo>
                    <a:lnTo>
                      <a:pt x="90702" y="6438"/>
                    </a:lnTo>
                    <a:lnTo>
                      <a:pt x="90663" y="6148"/>
                    </a:lnTo>
                    <a:lnTo>
                      <a:pt x="90586" y="5858"/>
                    </a:lnTo>
                    <a:lnTo>
                      <a:pt x="90489" y="5568"/>
                    </a:lnTo>
                    <a:lnTo>
                      <a:pt x="90334" y="5297"/>
                    </a:lnTo>
                    <a:lnTo>
                      <a:pt x="90276" y="5239"/>
                    </a:lnTo>
                    <a:lnTo>
                      <a:pt x="90218" y="5181"/>
                    </a:lnTo>
                    <a:lnTo>
                      <a:pt x="90914" y="4949"/>
                    </a:lnTo>
                    <a:lnTo>
                      <a:pt x="91591" y="4698"/>
                    </a:lnTo>
                    <a:lnTo>
                      <a:pt x="91939" y="4563"/>
                    </a:lnTo>
                    <a:lnTo>
                      <a:pt x="92267" y="4408"/>
                    </a:lnTo>
                    <a:lnTo>
                      <a:pt x="92577" y="4234"/>
                    </a:lnTo>
                    <a:lnTo>
                      <a:pt x="92886" y="4041"/>
                    </a:lnTo>
                    <a:lnTo>
                      <a:pt x="93021" y="3906"/>
                    </a:lnTo>
                    <a:lnTo>
                      <a:pt x="93157" y="3770"/>
                    </a:lnTo>
                    <a:lnTo>
                      <a:pt x="93253" y="3616"/>
                    </a:lnTo>
                    <a:lnTo>
                      <a:pt x="93311" y="3442"/>
                    </a:lnTo>
                    <a:lnTo>
                      <a:pt x="93331" y="3248"/>
                    </a:lnTo>
                    <a:lnTo>
                      <a:pt x="93331" y="3074"/>
                    </a:lnTo>
                    <a:lnTo>
                      <a:pt x="93273" y="2881"/>
                    </a:lnTo>
                    <a:lnTo>
                      <a:pt x="93195" y="2707"/>
                    </a:lnTo>
                    <a:lnTo>
                      <a:pt x="93137" y="2649"/>
                    </a:lnTo>
                    <a:lnTo>
                      <a:pt x="93079" y="2591"/>
                    </a:lnTo>
                    <a:lnTo>
                      <a:pt x="93157" y="2417"/>
                    </a:lnTo>
                    <a:lnTo>
                      <a:pt x="93195" y="2224"/>
                    </a:lnTo>
                    <a:lnTo>
                      <a:pt x="93253" y="1934"/>
                    </a:lnTo>
                    <a:lnTo>
                      <a:pt x="93253" y="1644"/>
                    </a:lnTo>
                    <a:lnTo>
                      <a:pt x="93234" y="1392"/>
                    </a:lnTo>
                    <a:lnTo>
                      <a:pt x="93157" y="1161"/>
                    </a:lnTo>
                    <a:lnTo>
                      <a:pt x="93060" y="967"/>
                    </a:lnTo>
                    <a:lnTo>
                      <a:pt x="92925" y="774"/>
                    </a:lnTo>
                    <a:lnTo>
                      <a:pt x="92770" y="600"/>
                    </a:lnTo>
                    <a:lnTo>
                      <a:pt x="92596" y="465"/>
                    </a:lnTo>
                    <a:lnTo>
                      <a:pt x="92383" y="329"/>
                    </a:lnTo>
                    <a:lnTo>
                      <a:pt x="92171" y="233"/>
                    </a:lnTo>
                    <a:lnTo>
                      <a:pt x="91939" y="136"/>
                    </a:lnTo>
                    <a:lnTo>
                      <a:pt x="91707" y="78"/>
                    </a:lnTo>
                    <a:lnTo>
                      <a:pt x="91455" y="39"/>
                    </a:lnTo>
                    <a:lnTo>
                      <a:pt x="912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69"/>
              <p:cNvSpPr/>
              <p:nvPr/>
            </p:nvSpPr>
            <p:spPr>
              <a:xfrm>
                <a:off x="961625" y="-3333700"/>
                <a:ext cx="2391750" cy="373600"/>
              </a:xfrm>
              <a:custGeom>
                <a:rect b="b" l="l" r="r" t="t"/>
                <a:pathLst>
                  <a:path extrusionOk="0" h="14944" w="95670">
                    <a:moveTo>
                      <a:pt x="4968" y="0"/>
                    </a:moveTo>
                    <a:lnTo>
                      <a:pt x="4756" y="58"/>
                    </a:lnTo>
                    <a:lnTo>
                      <a:pt x="3963" y="310"/>
                    </a:lnTo>
                    <a:lnTo>
                      <a:pt x="3248" y="542"/>
                    </a:lnTo>
                    <a:lnTo>
                      <a:pt x="3112" y="426"/>
                    </a:lnTo>
                    <a:lnTo>
                      <a:pt x="2958" y="329"/>
                    </a:lnTo>
                    <a:lnTo>
                      <a:pt x="2803" y="271"/>
                    </a:lnTo>
                    <a:lnTo>
                      <a:pt x="2649" y="232"/>
                    </a:lnTo>
                    <a:lnTo>
                      <a:pt x="2552" y="194"/>
                    </a:lnTo>
                    <a:lnTo>
                      <a:pt x="2436" y="174"/>
                    </a:lnTo>
                    <a:lnTo>
                      <a:pt x="2339" y="155"/>
                    </a:lnTo>
                    <a:lnTo>
                      <a:pt x="2243" y="155"/>
                    </a:lnTo>
                    <a:lnTo>
                      <a:pt x="2146" y="174"/>
                    </a:lnTo>
                    <a:lnTo>
                      <a:pt x="2030" y="213"/>
                    </a:lnTo>
                    <a:lnTo>
                      <a:pt x="1933" y="252"/>
                    </a:lnTo>
                    <a:lnTo>
                      <a:pt x="1837" y="329"/>
                    </a:lnTo>
                    <a:lnTo>
                      <a:pt x="1682" y="464"/>
                    </a:lnTo>
                    <a:lnTo>
                      <a:pt x="1547" y="600"/>
                    </a:lnTo>
                    <a:lnTo>
                      <a:pt x="1431" y="735"/>
                    </a:lnTo>
                    <a:lnTo>
                      <a:pt x="1315" y="909"/>
                    </a:lnTo>
                    <a:lnTo>
                      <a:pt x="1257" y="1006"/>
                    </a:lnTo>
                    <a:lnTo>
                      <a:pt x="1218" y="1122"/>
                    </a:lnTo>
                    <a:lnTo>
                      <a:pt x="1199" y="1237"/>
                    </a:lnTo>
                    <a:lnTo>
                      <a:pt x="1179" y="1334"/>
                    </a:lnTo>
                    <a:lnTo>
                      <a:pt x="1044" y="1701"/>
                    </a:lnTo>
                    <a:lnTo>
                      <a:pt x="967" y="2069"/>
                    </a:lnTo>
                    <a:lnTo>
                      <a:pt x="889" y="2436"/>
                    </a:lnTo>
                    <a:lnTo>
                      <a:pt x="870" y="2803"/>
                    </a:lnTo>
                    <a:lnTo>
                      <a:pt x="812" y="2977"/>
                    </a:lnTo>
                    <a:lnTo>
                      <a:pt x="754" y="3151"/>
                    </a:lnTo>
                    <a:lnTo>
                      <a:pt x="696" y="3480"/>
                    </a:lnTo>
                    <a:lnTo>
                      <a:pt x="638" y="3789"/>
                    </a:lnTo>
                    <a:lnTo>
                      <a:pt x="619" y="4118"/>
                    </a:lnTo>
                    <a:lnTo>
                      <a:pt x="619" y="4446"/>
                    </a:lnTo>
                    <a:lnTo>
                      <a:pt x="483" y="4504"/>
                    </a:lnTo>
                    <a:lnTo>
                      <a:pt x="367" y="4582"/>
                    </a:lnTo>
                    <a:lnTo>
                      <a:pt x="271" y="4659"/>
                    </a:lnTo>
                    <a:lnTo>
                      <a:pt x="174" y="4775"/>
                    </a:lnTo>
                    <a:lnTo>
                      <a:pt x="116" y="4891"/>
                    </a:lnTo>
                    <a:lnTo>
                      <a:pt x="58" y="5026"/>
                    </a:lnTo>
                    <a:lnTo>
                      <a:pt x="20" y="5181"/>
                    </a:lnTo>
                    <a:lnTo>
                      <a:pt x="0" y="5355"/>
                    </a:lnTo>
                    <a:lnTo>
                      <a:pt x="20" y="5800"/>
                    </a:lnTo>
                    <a:lnTo>
                      <a:pt x="78" y="6186"/>
                    </a:lnTo>
                    <a:lnTo>
                      <a:pt x="155" y="6573"/>
                    </a:lnTo>
                    <a:lnTo>
                      <a:pt x="271" y="6940"/>
                    </a:lnTo>
                    <a:lnTo>
                      <a:pt x="406" y="7288"/>
                    </a:lnTo>
                    <a:lnTo>
                      <a:pt x="580" y="7597"/>
                    </a:lnTo>
                    <a:lnTo>
                      <a:pt x="793" y="7907"/>
                    </a:lnTo>
                    <a:lnTo>
                      <a:pt x="1005" y="8197"/>
                    </a:lnTo>
                    <a:lnTo>
                      <a:pt x="1257" y="8467"/>
                    </a:lnTo>
                    <a:lnTo>
                      <a:pt x="1508" y="8699"/>
                    </a:lnTo>
                    <a:lnTo>
                      <a:pt x="1798" y="8931"/>
                    </a:lnTo>
                    <a:lnTo>
                      <a:pt x="2088" y="9163"/>
                    </a:lnTo>
                    <a:lnTo>
                      <a:pt x="2417" y="9357"/>
                    </a:lnTo>
                    <a:lnTo>
                      <a:pt x="2745" y="9550"/>
                    </a:lnTo>
                    <a:lnTo>
                      <a:pt x="3074" y="9724"/>
                    </a:lnTo>
                    <a:lnTo>
                      <a:pt x="3441" y="9879"/>
                    </a:lnTo>
                    <a:lnTo>
                      <a:pt x="3828" y="10169"/>
                    </a:lnTo>
                    <a:lnTo>
                      <a:pt x="4253" y="10420"/>
                    </a:lnTo>
                    <a:lnTo>
                      <a:pt x="4698" y="10652"/>
                    </a:lnTo>
                    <a:lnTo>
                      <a:pt x="5162" y="10826"/>
                    </a:lnTo>
                    <a:lnTo>
                      <a:pt x="5664" y="10980"/>
                    </a:lnTo>
                    <a:lnTo>
                      <a:pt x="6167" y="11096"/>
                    </a:lnTo>
                    <a:lnTo>
                      <a:pt x="6708" y="11174"/>
                    </a:lnTo>
                    <a:lnTo>
                      <a:pt x="7269" y="11193"/>
                    </a:lnTo>
                    <a:lnTo>
                      <a:pt x="7365" y="11193"/>
                    </a:lnTo>
                    <a:lnTo>
                      <a:pt x="7462" y="11174"/>
                    </a:lnTo>
                    <a:lnTo>
                      <a:pt x="8235" y="11483"/>
                    </a:lnTo>
                    <a:lnTo>
                      <a:pt x="9008" y="11792"/>
                    </a:lnTo>
                    <a:lnTo>
                      <a:pt x="9782" y="12102"/>
                    </a:lnTo>
                    <a:lnTo>
                      <a:pt x="10574" y="12411"/>
                    </a:lnTo>
                    <a:lnTo>
                      <a:pt x="10690" y="12430"/>
                    </a:lnTo>
                    <a:lnTo>
                      <a:pt x="10806" y="12450"/>
                    </a:lnTo>
                    <a:lnTo>
                      <a:pt x="10922" y="12450"/>
                    </a:lnTo>
                    <a:lnTo>
                      <a:pt x="11019" y="12430"/>
                    </a:lnTo>
                    <a:lnTo>
                      <a:pt x="11116" y="12392"/>
                    </a:lnTo>
                    <a:lnTo>
                      <a:pt x="11212" y="12334"/>
                    </a:lnTo>
                    <a:lnTo>
                      <a:pt x="11309" y="12276"/>
                    </a:lnTo>
                    <a:lnTo>
                      <a:pt x="11386" y="12198"/>
                    </a:lnTo>
                    <a:lnTo>
                      <a:pt x="11773" y="12276"/>
                    </a:lnTo>
                    <a:lnTo>
                      <a:pt x="11869" y="12411"/>
                    </a:lnTo>
                    <a:lnTo>
                      <a:pt x="12005" y="12527"/>
                    </a:lnTo>
                    <a:lnTo>
                      <a:pt x="12159" y="12624"/>
                    </a:lnTo>
                    <a:lnTo>
                      <a:pt x="12353" y="12682"/>
                    </a:lnTo>
                    <a:lnTo>
                      <a:pt x="13880" y="13068"/>
                    </a:lnTo>
                    <a:lnTo>
                      <a:pt x="14866" y="13300"/>
                    </a:lnTo>
                    <a:lnTo>
                      <a:pt x="15407" y="13397"/>
                    </a:lnTo>
                    <a:lnTo>
                      <a:pt x="15968" y="13493"/>
                    </a:lnTo>
                    <a:lnTo>
                      <a:pt x="16528" y="13590"/>
                    </a:lnTo>
                    <a:lnTo>
                      <a:pt x="17089" y="13648"/>
                    </a:lnTo>
                    <a:lnTo>
                      <a:pt x="17630" y="13687"/>
                    </a:lnTo>
                    <a:lnTo>
                      <a:pt x="18171" y="13706"/>
                    </a:lnTo>
                    <a:lnTo>
                      <a:pt x="18693" y="13687"/>
                    </a:lnTo>
                    <a:lnTo>
                      <a:pt x="19196" y="13629"/>
                    </a:lnTo>
                    <a:lnTo>
                      <a:pt x="19428" y="13590"/>
                    </a:lnTo>
                    <a:lnTo>
                      <a:pt x="19660" y="13532"/>
                    </a:lnTo>
                    <a:lnTo>
                      <a:pt x="19873" y="13474"/>
                    </a:lnTo>
                    <a:lnTo>
                      <a:pt x="20066" y="13397"/>
                    </a:lnTo>
                    <a:lnTo>
                      <a:pt x="20221" y="13474"/>
                    </a:lnTo>
                    <a:lnTo>
                      <a:pt x="20375" y="13513"/>
                    </a:lnTo>
                    <a:lnTo>
                      <a:pt x="20820" y="13551"/>
                    </a:lnTo>
                    <a:lnTo>
                      <a:pt x="21284" y="13571"/>
                    </a:lnTo>
                    <a:lnTo>
                      <a:pt x="21902" y="13706"/>
                    </a:lnTo>
                    <a:lnTo>
                      <a:pt x="22540" y="13841"/>
                    </a:lnTo>
                    <a:lnTo>
                      <a:pt x="23178" y="13938"/>
                    </a:lnTo>
                    <a:lnTo>
                      <a:pt x="23816" y="14015"/>
                    </a:lnTo>
                    <a:lnTo>
                      <a:pt x="24473" y="14093"/>
                    </a:lnTo>
                    <a:lnTo>
                      <a:pt x="25131" y="14151"/>
                    </a:lnTo>
                    <a:lnTo>
                      <a:pt x="26445" y="14247"/>
                    </a:lnTo>
                    <a:lnTo>
                      <a:pt x="29074" y="14383"/>
                    </a:lnTo>
                    <a:lnTo>
                      <a:pt x="30331" y="14460"/>
                    </a:lnTo>
                    <a:lnTo>
                      <a:pt x="30969" y="14518"/>
                    </a:lnTo>
                    <a:lnTo>
                      <a:pt x="31568" y="14595"/>
                    </a:lnTo>
                    <a:lnTo>
                      <a:pt x="32592" y="14692"/>
                    </a:lnTo>
                    <a:lnTo>
                      <a:pt x="33617" y="14789"/>
                    </a:lnTo>
                    <a:lnTo>
                      <a:pt x="34622" y="14847"/>
                    </a:lnTo>
                    <a:lnTo>
                      <a:pt x="35647" y="14905"/>
                    </a:lnTo>
                    <a:lnTo>
                      <a:pt x="36671" y="14924"/>
                    </a:lnTo>
                    <a:lnTo>
                      <a:pt x="37696" y="14943"/>
                    </a:lnTo>
                    <a:lnTo>
                      <a:pt x="39745" y="14943"/>
                    </a:lnTo>
                    <a:lnTo>
                      <a:pt x="41775" y="14866"/>
                    </a:lnTo>
                    <a:lnTo>
                      <a:pt x="43824" y="14789"/>
                    </a:lnTo>
                    <a:lnTo>
                      <a:pt x="45873" y="14673"/>
                    </a:lnTo>
                    <a:lnTo>
                      <a:pt x="47922" y="14557"/>
                    </a:lnTo>
                    <a:lnTo>
                      <a:pt x="51923" y="14325"/>
                    </a:lnTo>
                    <a:lnTo>
                      <a:pt x="55944" y="14112"/>
                    </a:lnTo>
                    <a:lnTo>
                      <a:pt x="63967" y="13706"/>
                    </a:lnTo>
                    <a:lnTo>
                      <a:pt x="71989" y="13281"/>
                    </a:lnTo>
                    <a:lnTo>
                      <a:pt x="75991" y="13068"/>
                    </a:lnTo>
                    <a:lnTo>
                      <a:pt x="79992" y="12856"/>
                    </a:lnTo>
                    <a:lnTo>
                      <a:pt x="80707" y="12798"/>
                    </a:lnTo>
                    <a:lnTo>
                      <a:pt x="81519" y="12720"/>
                    </a:lnTo>
                    <a:lnTo>
                      <a:pt x="82409" y="12604"/>
                    </a:lnTo>
                    <a:lnTo>
                      <a:pt x="83356" y="12450"/>
                    </a:lnTo>
                    <a:lnTo>
                      <a:pt x="83414" y="12546"/>
                    </a:lnTo>
                    <a:lnTo>
                      <a:pt x="83491" y="12643"/>
                    </a:lnTo>
                    <a:lnTo>
                      <a:pt x="83568" y="12720"/>
                    </a:lnTo>
                    <a:lnTo>
                      <a:pt x="83684" y="12798"/>
                    </a:lnTo>
                    <a:lnTo>
                      <a:pt x="83781" y="12836"/>
                    </a:lnTo>
                    <a:lnTo>
                      <a:pt x="83916" y="12894"/>
                    </a:lnTo>
                    <a:lnTo>
                      <a:pt x="84052" y="12914"/>
                    </a:lnTo>
                    <a:lnTo>
                      <a:pt x="84187" y="12914"/>
                    </a:lnTo>
                    <a:lnTo>
                      <a:pt x="84709" y="12894"/>
                    </a:lnTo>
                    <a:lnTo>
                      <a:pt x="84960" y="12875"/>
                    </a:lnTo>
                    <a:lnTo>
                      <a:pt x="85212" y="12817"/>
                    </a:lnTo>
                    <a:lnTo>
                      <a:pt x="85463" y="12759"/>
                    </a:lnTo>
                    <a:lnTo>
                      <a:pt x="85714" y="12682"/>
                    </a:lnTo>
                    <a:lnTo>
                      <a:pt x="85946" y="12585"/>
                    </a:lnTo>
                    <a:lnTo>
                      <a:pt x="86198" y="12469"/>
                    </a:lnTo>
                    <a:lnTo>
                      <a:pt x="86275" y="12411"/>
                    </a:lnTo>
                    <a:lnTo>
                      <a:pt x="86333" y="12334"/>
                    </a:lnTo>
                    <a:lnTo>
                      <a:pt x="86681" y="12276"/>
                    </a:lnTo>
                    <a:lnTo>
                      <a:pt x="86990" y="12218"/>
                    </a:lnTo>
                    <a:lnTo>
                      <a:pt x="87319" y="12121"/>
                    </a:lnTo>
                    <a:lnTo>
                      <a:pt x="87628" y="12044"/>
                    </a:lnTo>
                    <a:lnTo>
                      <a:pt x="87937" y="11928"/>
                    </a:lnTo>
                    <a:lnTo>
                      <a:pt x="88227" y="11831"/>
                    </a:lnTo>
                    <a:lnTo>
                      <a:pt x="88807" y="11580"/>
                    </a:lnTo>
                    <a:lnTo>
                      <a:pt x="89348" y="11290"/>
                    </a:lnTo>
                    <a:lnTo>
                      <a:pt x="89870" y="10961"/>
                    </a:lnTo>
                    <a:lnTo>
                      <a:pt x="90373" y="10594"/>
                    </a:lnTo>
                    <a:lnTo>
                      <a:pt x="90837" y="10207"/>
                    </a:lnTo>
                    <a:lnTo>
                      <a:pt x="91340" y="9956"/>
                    </a:lnTo>
                    <a:lnTo>
                      <a:pt x="91804" y="9685"/>
                    </a:lnTo>
                    <a:lnTo>
                      <a:pt x="92267" y="9415"/>
                    </a:lnTo>
                    <a:lnTo>
                      <a:pt x="92712" y="9125"/>
                    </a:lnTo>
                    <a:lnTo>
                      <a:pt x="93137" y="8815"/>
                    </a:lnTo>
                    <a:lnTo>
                      <a:pt x="93524" y="8487"/>
                    </a:lnTo>
                    <a:lnTo>
                      <a:pt x="93891" y="8158"/>
                    </a:lnTo>
                    <a:lnTo>
                      <a:pt x="94239" y="7810"/>
                    </a:lnTo>
                    <a:lnTo>
                      <a:pt x="94549" y="7423"/>
                    </a:lnTo>
                    <a:lnTo>
                      <a:pt x="94819" y="7056"/>
                    </a:lnTo>
                    <a:lnTo>
                      <a:pt x="95070" y="6650"/>
                    </a:lnTo>
                    <a:lnTo>
                      <a:pt x="95264" y="6244"/>
                    </a:lnTo>
                    <a:lnTo>
                      <a:pt x="95438" y="5800"/>
                    </a:lnTo>
                    <a:lnTo>
                      <a:pt x="95554" y="5355"/>
                    </a:lnTo>
                    <a:lnTo>
                      <a:pt x="95592" y="5123"/>
                    </a:lnTo>
                    <a:lnTo>
                      <a:pt x="95631" y="4891"/>
                    </a:lnTo>
                    <a:lnTo>
                      <a:pt x="95650" y="4659"/>
                    </a:lnTo>
                    <a:lnTo>
                      <a:pt x="95670" y="4408"/>
                    </a:lnTo>
                    <a:lnTo>
                      <a:pt x="95670" y="4079"/>
                    </a:lnTo>
                    <a:lnTo>
                      <a:pt x="95650" y="3751"/>
                    </a:lnTo>
                    <a:lnTo>
                      <a:pt x="95592" y="3441"/>
                    </a:lnTo>
                    <a:lnTo>
                      <a:pt x="95534" y="3151"/>
                    </a:lnTo>
                    <a:lnTo>
                      <a:pt x="95457" y="2861"/>
                    </a:lnTo>
                    <a:lnTo>
                      <a:pt x="95360" y="2591"/>
                    </a:lnTo>
                    <a:lnTo>
                      <a:pt x="95225" y="2339"/>
                    </a:lnTo>
                    <a:lnTo>
                      <a:pt x="95070" y="2107"/>
                    </a:lnTo>
                    <a:lnTo>
                      <a:pt x="94897" y="1895"/>
                    </a:lnTo>
                    <a:lnTo>
                      <a:pt x="94703" y="1721"/>
                    </a:lnTo>
                    <a:lnTo>
                      <a:pt x="94491" y="1547"/>
                    </a:lnTo>
                    <a:lnTo>
                      <a:pt x="94239" y="1411"/>
                    </a:lnTo>
                    <a:lnTo>
                      <a:pt x="93969" y="1315"/>
                    </a:lnTo>
                    <a:lnTo>
                      <a:pt x="93679" y="1237"/>
                    </a:lnTo>
                    <a:lnTo>
                      <a:pt x="93350" y="1199"/>
                    </a:lnTo>
                    <a:lnTo>
                      <a:pt x="92983" y="1199"/>
                    </a:lnTo>
                    <a:lnTo>
                      <a:pt x="92789" y="1218"/>
                    </a:lnTo>
                    <a:lnTo>
                      <a:pt x="92615" y="1237"/>
                    </a:lnTo>
                    <a:lnTo>
                      <a:pt x="92441" y="1295"/>
                    </a:lnTo>
                    <a:lnTo>
                      <a:pt x="92287" y="1334"/>
                    </a:lnTo>
                    <a:lnTo>
                      <a:pt x="92132" y="1411"/>
                    </a:lnTo>
                    <a:lnTo>
                      <a:pt x="91997" y="1489"/>
                    </a:lnTo>
                    <a:lnTo>
                      <a:pt x="91881" y="1585"/>
                    </a:lnTo>
                    <a:lnTo>
                      <a:pt x="91784" y="1701"/>
                    </a:lnTo>
                    <a:lnTo>
                      <a:pt x="91688" y="1817"/>
                    </a:lnTo>
                    <a:lnTo>
                      <a:pt x="91591" y="1933"/>
                    </a:lnTo>
                    <a:lnTo>
                      <a:pt x="91533" y="2069"/>
                    </a:lnTo>
                    <a:lnTo>
                      <a:pt x="91456" y="2223"/>
                    </a:lnTo>
                    <a:lnTo>
                      <a:pt x="91359" y="2533"/>
                    </a:lnTo>
                    <a:lnTo>
                      <a:pt x="91282" y="2861"/>
                    </a:lnTo>
                    <a:lnTo>
                      <a:pt x="91243" y="3209"/>
                    </a:lnTo>
                    <a:lnTo>
                      <a:pt x="91224" y="3577"/>
                    </a:lnTo>
                    <a:lnTo>
                      <a:pt x="91243" y="3944"/>
                    </a:lnTo>
                    <a:lnTo>
                      <a:pt x="91262" y="4330"/>
                    </a:lnTo>
                    <a:lnTo>
                      <a:pt x="91340" y="5065"/>
                    </a:lnTo>
                    <a:lnTo>
                      <a:pt x="91436" y="5761"/>
                    </a:lnTo>
                    <a:lnTo>
                      <a:pt x="91301" y="5838"/>
                    </a:lnTo>
                    <a:lnTo>
                      <a:pt x="91185" y="5954"/>
                    </a:lnTo>
                    <a:lnTo>
                      <a:pt x="91069" y="6032"/>
                    </a:lnTo>
                    <a:lnTo>
                      <a:pt x="90953" y="5935"/>
                    </a:lnTo>
                    <a:lnTo>
                      <a:pt x="90528" y="5626"/>
                    </a:lnTo>
                    <a:lnTo>
                      <a:pt x="90064" y="5374"/>
                    </a:lnTo>
                    <a:lnTo>
                      <a:pt x="89832" y="5258"/>
                    </a:lnTo>
                    <a:lnTo>
                      <a:pt x="89600" y="5142"/>
                    </a:lnTo>
                    <a:lnTo>
                      <a:pt x="89348" y="5046"/>
                    </a:lnTo>
                    <a:lnTo>
                      <a:pt x="89097" y="4968"/>
                    </a:lnTo>
                    <a:lnTo>
                      <a:pt x="88943" y="4930"/>
                    </a:lnTo>
                    <a:lnTo>
                      <a:pt x="88807" y="4930"/>
                    </a:lnTo>
                    <a:lnTo>
                      <a:pt x="88131" y="4215"/>
                    </a:lnTo>
                    <a:lnTo>
                      <a:pt x="87783" y="3867"/>
                    </a:lnTo>
                    <a:lnTo>
                      <a:pt x="87415" y="3519"/>
                    </a:lnTo>
                    <a:lnTo>
                      <a:pt x="87299" y="3422"/>
                    </a:lnTo>
                    <a:lnTo>
                      <a:pt x="87183" y="3364"/>
                    </a:lnTo>
                    <a:lnTo>
                      <a:pt x="87048" y="3306"/>
                    </a:lnTo>
                    <a:lnTo>
                      <a:pt x="86893" y="3287"/>
                    </a:lnTo>
                    <a:lnTo>
                      <a:pt x="86758" y="3267"/>
                    </a:lnTo>
                    <a:lnTo>
                      <a:pt x="86623" y="3287"/>
                    </a:lnTo>
                    <a:lnTo>
                      <a:pt x="86487" y="3306"/>
                    </a:lnTo>
                    <a:lnTo>
                      <a:pt x="86352" y="3345"/>
                    </a:lnTo>
                    <a:lnTo>
                      <a:pt x="86236" y="3422"/>
                    </a:lnTo>
                    <a:lnTo>
                      <a:pt x="86120" y="3499"/>
                    </a:lnTo>
                    <a:lnTo>
                      <a:pt x="86024" y="3596"/>
                    </a:lnTo>
                    <a:lnTo>
                      <a:pt x="85927" y="3693"/>
                    </a:lnTo>
                    <a:lnTo>
                      <a:pt x="85869" y="3828"/>
                    </a:lnTo>
                    <a:lnTo>
                      <a:pt x="85811" y="3963"/>
                    </a:lnTo>
                    <a:lnTo>
                      <a:pt x="85792" y="4099"/>
                    </a:lnTo>
                    <a:lnTo>
                      <a:pt x="85792" y="4253"/>
                    </a:lnTo>
                    <a:lnTo>
                      <a:pt x="85869" y="5413"/>
                    </a:lnTo>
                    <a:lnTo>
                      <a:pt x="85908" y="6554"/>
                    </a:lnTo>
                    <a:lnTo>
                      <a:pt x="85908" y="7713"/>
                    </a:lnTo>
                    <a:lnTo>
                      <a:pt x="85927" y="8873"/>
                    </a:lnTo>
                    <a:lnTo>
                      <a:pt x="85540" y="9395"/>
                    </a:lnTo>
                    <a:lnTo>
                      <a:pt x="85482" y="9473"/>
                    </a:lnTo>
                    <a:lnTo>
                      <a:pt x="85444" y="9511"/>
                    </a:lnTo>
                    <a:lnTo>
                      <a:pt x="85192" y="9705"/>
                    </a:lnTo>
                    <a:lnTo>
                      <a:pt x="84960" y="9917"/>
                    </a:lnTo>
                    <a:lnTo>
                      <a:pt x="84902" y="9995"/>
                    </a:lnTo>
                    <a:lnTo>
                      <a:pt x="84844" y="10072"/>
                    </a:lnTo>
                    <a:lnTo>
                      <a:pt x="84767" y="10226"/>
                    </a:lnTo>
                    <a:lnTo>
                      <a:pt x="84303" y="10323"/>
                    </a:lnTo>
                    <a:lnTo>
                      <a:pt x="83839" y="10400"/>
                    </a:lnTo>
                    <a:lnTo>
                      <a:pt x="83781" y="10304"/>
                    </a:lnTo>
                    <a:lnTo>
                      <a:pt x="83684" y="10188"/>
                    </a:lnTo>
                    <a:lnTo>
                      <a:pt x="83549" y="10111"/>
                    </a:lnTo>
                    <a:lnTo>
                      <a:pt x="83414" y="10033"/>
                    </a:lnTo>
                    <a:lnTo>
                      <a:pt x="83182" y="9917"/>
                    </a:lnTo>
                    <a:lnTo>
                      <a:pt x="82969" y="9782"/>
                    </a:lnTo>
                    <a:lnTo>
                      <a:pt x="82776" y="9627"/>
                    </a:lnTo>
                    <a:lnTo>
                      <a:pt x="82583" y="9473"/>
                    </a:lnTo>
                    <a:lnTo>
                      <a:pt x="82409" y="9299"/>
                    </a:lnTo>
                    <a:lnTo>
                      <a:pt x="82235" y="9105"/>
                    </a:lnTo>
                    <a:lnTo>
                      <a:pt x="82080" y="8893"/>
                    </a:lnTo>
                    <a:lnTo>
                      <a:pt x="81925" y="8680"/>
                    </a:lnTo>
                    <a:lnTo>
                      <a:pt x="81635" y="8235"/>
                    </a:lnTo>
                    <a:lnTo>
                      <a:pt x="81384" y="7791"/>
                    </a:lnTo>
                    <a:lnTo>
                      <a:pt x="80901" y="6902"/>
                    </a:lnTo>
                    <a:lnTo>
                      <a:pt x="80572" y="6264"/>
                    </a:lnTo>
                    <a:lnTo>
                      <a:pt x="80418" y="5819"/>
                    </a:lnTo>
                    <a:lnTo>
                      <a:pt x="80263" y="5394"/>
                    </a:lnTo>
                    <a:lnTo>
                      <a:pt x="80070" y="4968"/>
                    </a:lnTo>
                    <a:lnTo>
                      <a:pt x="79876" y="4562"/>
                    </a:lnTo>
                    <a:lnTo>
                      <a:pt x="79644" y="4157"/>
                    </a:lnTo>
                    <a:lnTo>
                      <a:pt x="79393" y="3789"/>
                    </a:lnTo>
                    <a:lnTo>
                      <a:pt x="79103" y="3422"/>
                    </a:lnTo>
                    <a:lnTo>
                      <a:pt x="78774" y="3093"/>
                    </a:lnTo>
                    <a:lnTo>
                      <a:pt x="78620" y="2958"/>
                    </a:lnTo>
                    <a:lnTo>
                      <a:pt x="78465" y="2881"/>
                    </a:lnTo>
                    <a:lnTo>
                      <a:pt x="78291" y="2842"/>
                    </a:lnTo>
                    <a:lnTo>
                      <a:pt x="78136" y="2823"/>
                    </a:lnTo>
                    <a:lnTo>
                      <a:pt x="77962" y="2842"/>
                    </a:lnTo>
                    <a:lnTo>
                      <a:pt x="77808" y="2900"/>
                    </a:lnTo>
                    <a:lnTo>
                      <a:pt x="77653" y="2977"/>
                    </a:lnTo>
                    <a:lnTo>
                      <a:pt x="77518" y="3055"/>
                    </a:lnTo>
                    <a:lnTo>
                      <a:pt x="77383" y="3171"/>
                    </a:lnTo>
                    <a:lnTo>
                      <a:pt x="77286" y="3306"/>
                    </a:lnTo>
                    <a:lnTo>
                      <a:pt x="77209" y="3461"/>
                    </a:lnTo>
                    <a:lnTo>
                      <a:pt x="77170" y="3615"/>
                    </a:lnTo>
                    <a:lnTo>
                      <a:pt x="77131" y="3770"/>
                    </a:lnTo>
                    <a:lnTo>
                      <a:pt x="77151" y="3944"/>
                    </a:lnTo>
                    <a:lnTo>
                      <a:pt x="77209" y="4118"/>
                    </a:lnTo>
                    <a:lnTo>
                      <a:pt x="77305" y="4292"/>
                    </a:lnTo>
                    <a:lnTo>
                      <a:pt x="77325" y="4330"/>
                    </a:lnTo>
                    <a:lnTo>
                      <a:pt x="77247" y="4543"/>
                    </a:lnTo>
                    <a:lnTo>
                      <a:pt x="77209" y="4640"/>
                    </a:lnTo>
                    <a:lnTo>
                      <a:pt x="77189" y="4756"/>
                    </a:lnTo>
                    <a:lnTo>
                      <a:pt x="77131" y="5471"/>
                    </a:lnTo>
                    <a:lnTo>
                      <a:pt x="77015" y="6167"/>
                    </a:lnTo>
                    <a:lnTo>
                      <a:pt x="76957" y="6496"/>
                    </a:lnTo>
                    <a:lnTo>
                      <a:pt x="76861" y="6844"/>
                    </a:lnTo>
                    <a:lnTo>
                      <a:pt x="76783" y="7172"/>
                    </a:lnTo>
                    <a:lnTo>
                      <a:pt x="76667" y="7501"/>
                    </a:lnTo>
                    <a:lnTo>
                      <a:pt x="76184" y="7791"/>
                    </a:lnTo>
                    <a:lnTo>
                      <a:pt x="75701" y="8100"/>
                    </a:lnTo>
                    <a:lnTo>
                      <a:pt x="74734" y="8757"/>
                    </a:lnTo>
                    <a:lnTo>
                      <a:pt x="74251" y="9086"/>
                    </a:lnTo>
                    <a:lnTo>
                      <a:pt x="73748" y="9357"/>
                    </a:lnTo>
                    <a:lnTo>
                      <a:pt x="73478" y="9492"/>
                    </a:lnTo>
                    <a:lnTo>
                      <a:pt x="73226" y="9589"/>
                    </a:lnTo>
                    <a:lnTo>
                      <a:pt x="72956" y="9685"/>
                    </a:lnTo>
                    <a:lnTo>
                      <a:pt x="72685" y="9782"/>
                    </a:lnTo>
                    <a:lnTo>
                      <a:pt x="72434" y="9627"/>
                    </a:lnTo>
                    <a:lnTo>
                      <a:pt x="72221" y="9473"/>
                    </a:lnTo>
                    <a:lnTo>
                      <a:pt x="72028" y="9279"/>
                    </a:lnTo>
                    <a:lnTo>
                      <a:pt x="71835" y="9067"/>
                    </a:lnTo>
                    <a:lnTo>
                      <a:pt x="71680" y="8854"/>
                    </a:lnTo>
                    <a:lnTo>
                      <a:pt x="71545" y="8622"/>
                    </a:lnTo>
                    <a:lnTo>
                      <a:pt x="71429" y="8371"/>
                    </a:lnTo>
                    <a:lnTo>
                      <a:pt x="71313" y="8119"/>
                    </a:lnTo>
                    <a:lnTo>
                      <a:pt x="71216" y="7849"/>
                    </a:lnTo>
                    <a:lnTo>
                      <a:pt x="71119" y="7578"/>
                    </a:lnTo>
                    <a:lnTo>
                      <a:pt x="70984" y="7037"/>
                    </a:lnTo>
                    <a:lnTo>
                      <a:pt x="70733" y="5935"/>
                    </a:lnTo>
                    <a:lnTo>
                      <a:pt x="70578" y="5258"/>
                    </a:lnTo>
                    <a:lnTo>
                      <a:pt x="70481" y="4852"/>
                    </a:lnTo>
                    <a:lnTo>
                      <a:pt x="70365" y="4446"/>
                    </a:lnTo>
                    <a:lnTo>
                      <a:pt x="70211" y="4060"/>
                    </a:lnTo>
                    <a:lnTo>
                      <a:pt x="70133" y="3867"/>
                    </a:lnTo>
                    <a:lnTo>
                      <a:pt x="70017" y="3693"/>
                    </a:lnTo>
                    <a:lnTo>
                      <a:pt x="69921" y="3538"/>
                    </a:lnTo>
                    <a:lnTo>
                      <a:pt x="69785" y="3383"/>
                    </a:lnTo>
                    <a:lnTo>
                      <a:pt x="69650" y="3267"/>
                    </a:lnTo>
                    <a:lnTo>
                      <a:pt x="69515" y="3151"/>
                    </a:lnTo>
                    <a:lnTo>
                      <a:pt x="69437" y="3035"/>
                    </a:lnTo>
                    <a:lnTo>
                      <a:pt x="69341" y="2919"/>
                    </a:lnTo>
                    <a:lnTo>
                      <a:pt x="69225" y="2823"/>
                    </a:lnTo>
                    <a:lnTo>
                      <a:pt x="69109" y="2745"/>
                    </a:lnTo>
                    <a:lnTo>
                      <a:pt x="68974" y="2687"/>
                    </a:lnTo>
                    <a:lnTo>
                      <a:pt x="68838" y="2649"/>
                    </a:lnTo>
                    <a:lnTo>
                      <a:pt x="68684" y="2610"/>
                    </a:lnTo>
                    <a:lnTo>
                      <a:pt x="68548" y="2610"/>
                    </a:lnTo>
                    <a:lnTo>
                      <a:pt x="68394" y="2629"/>
                    </a:lnTo>
                    <a:lnTo>
                      <a:pt x="68258" y="2668"/>
                    </a:lnTo>
                    <a:lnTo>
                      <a:pt x="68142" y="2707"/>
                    </a:lnTo>
                    <a:lnTo>
                      <a:pt x="68007" y="2784"/>
                    </a:lnTo>
                    <a:lnTo>
                      <a:pt x="67910" y="2900"/>
                    </a:lnTo>
                    <a:lnTo>
                      <a:pt x="67814" y="3016"/>
                    </a:lnTo>
                    <a:lnTo>
                      <a:pt x="67756" y="3171"/>
                    </a:lnTo>
                    <a:lnTo>
                      <a:pt x="67698" y="3325"/>
                    </a:lnTo>
                    <a:lnTo>
                      <a:pt x="67678" y="3480"/>
                    </a:lnTo>
                    <a:lnTo>
                      <a:pt x="67543" y="3635"/>
                    </a:lnTo>
                    <a:lnTo>
                      <a:pt x="67427" y="3809"/>
                    </a:lnTo>
                    <a:lnTo>
                      <a:pt x="67330" y="3983"/>
                    </a:lnTo>
                    <a:lnTo>
                      <a:pt x="67234" y="4176"/>
                    </a:lnTo>
                    <a:lnTo>
                      <a:pt x="67060" y="4582"/>
                    </a:lnTo>
                    <a:lnTo>
                      <a:pt x="66924" y="5007"/>
                    </a:lnTo>
                    <a:lnTo>
                      <a:pt x="66538" y="6360"/>
                    </a:lnTo>
                    <a:lnTo>
                      <a:pt x="66344" y="7018"/>
                    </a:lnTo>
                    <a:lnTo>
                      <a:pt x="66151" y="7655"/>
                    </a:lnTo>
                    <a:lnTo>
                      <a:pt x="66113" y="7675"/>
                    </a:lnTo>
                    <a:lnTo>
                      <a:pt x="65765" y="7752"/>
                    </a:lnTo>
                    <a:lnTo>
                      <a:pt x="65436" y="7810"/>
                    </a:lnTo>
                    <a:lnTo>
                      <a:pt x="65107" y="7829"/>
                    </a:lnTo>
                    <a:lnTo>
                      <a:pt x="64817" y="7810"/>
                    </a:lnTo>
                    <a:lnTo>
                      <a:pt x="64527" y="7771"/>
                    </a:lnTo>
                    <a:lnTo>
                      <a:pt x="64257" y="7694"/>
                    </a:lnTo>
                    <a:lnTo>
                      <a:pt x="64005" y="7597"/>
                    </a:lnTo>
                    <a:lnTo>
                      <a:pt x="63754" y="7501"/>
                    </a:lnTo>
                    <a:lnTo>
                      <a:pt x="63599" y="7230"/>
                    </a:lnTo>
                    <a:lnTo>
                      <a:pt x="63425" y="6998"/>
                    </a:lnTo>
                    <a:lnTo>
                      <a:pt x="63232" y="6747"/>
                    </a:lnTo>
                    <a:lnTo>
                      <a:pt x="63039" y="6515"/>
                    </a:lnTo>
                    <a:lnTo>
                      <a:pt x="62826" y="6302"/>
                    </a:lnTo>
                    <a:lnTo>
                      <a:pt x="62614" y="6090"/>
                    </a:lnTo>
                    <a:lnTo>
                      <a:pt x="62150" y="5684"/>
                    </a:lnTo>
                    <a:lnTo>
                      <a:pt x="62072" y="5606"/>
                    </a:lnTo>
                    <a:lnTo>
                      <a:pt x="61956" y="5568"/>
                    </a:lnTo>
                    <a:lnTo>
                      <a:pt x="61744" y="5490"/>
                    </a:lnTo>
                    <a:lnTo>
                      <a:pt x="61570" y="5258"/>
                    </a:lnTo>
                    <a:lnTo>
                      <a:pt x="61396" y="5026"/>
                    </a:lnTo>
                    <a:lnTo>
                      <a:pt x="61106" y="4717"/>
                    </a:lnTo>
                    <a:lnTo>
                      <a:pt x="60816" y="4446"/>
                    </a:lnTo>
                    <a:lnTo>
                      <a:pt x="60526" y="4195"/>
                    </a:lnTo>
                    <a:lnTo>
                      <a:pt x="60371" y="4099"/>
                    </a:lnTo>
                    <a:lnTo>
                      <a:pt x="60197" y="4002"/>
                    </a:lnTo>
                    <a:lnTo>
                      <a:pt x="60043" y="3925"/>
                    </a:lnTo>
                    <a:lnTo>
                      <a:pt x="59869" y="3867"/>
                    </a:lnTo>
                    <a:lnTo>
                      <a:pt x="59675" y="3828"/>
                    </a:lnTo>
                    <a:lnTo>
                      <a:pt x="59501" y="3789"/>
                    </a:lnTo>
                    <a:lnTo>
                      <a:pt x="59308" y="3770"/>
                    </a:lnTo>
                    <a:lnTo>
                      <a:pt x="58902" y="3770"/>
                    </a:lnTo>
                    <a:lnTo>
                      <a:pt x="58689" y="3809"/>
                    </a:lnTo>
                    <a:lnTo>
                      <a:pt x="58515" y="3847"/>
                    </a:lnTo>
                    <a:lnTo>
                      <a:pt x="58380" y="3905"/>
                    </a:lnTo>
                    <a:lnTo>
                      <a:pt x="58283" y="4002"/>
                    </a:lnTo>
                    <a:lnTo>
                      <a:pt x="58187" y="4079"/>
                    </a:lnTo>
                    <a:lnTo>
                      <a:pt x="58109" y="4195"/>
                    </a:lnTo>
                    <a:lnTo>
                      <a:pt x="58071" y="4311"/>
                    </a:lnTo>
                    <a:lnTo>
                      <a:pt x="58032" y="4446"/>
                    </a:lnTo>
                    <a:lnTo>
                      <a:pt x="58032" y="4582"/>
                    </a:lnTo>
                    <a:lnTo>
                      <a:pt x="57839" y="4794"/>
                    </a:lnTo>
                    <a:lnTo>
                      <a:pt x="57665" y="5046"/>
                    </a:lnTo>
                    <a:lnTo>
                      <a:pt x="57510" y="5297"/>
                    </a:lnTo>
                    <a:lnTo>
                      <a:pt x="57394" y="5568"/>
                    </a:lnTo>
                    <a:lnTo>
                      <a:pt x="57240" y="5896"/>
                    </a:lnTo>
                    <a:lnTo>
                      <a:pt x="57124" y="6244"/>
                    </a:lnTo>
                    <a:lnTo>
                      <a:pt x="56892" y="6902"/>
                    </a:lnTo>
                    <a:lnTo>
                      <a:pt x="56679" y="7559"/>
                    </a:lnTo>
                    <a:lnTo>
                      <a:pt x="56563" y="7868"/>
                    </a:lnTo>
                    <a:lnTo>
                      <a:pt x="56428" y="8177"/>
                    </a:lnTo>
                    <a:lnTo>
                      <a:pt x="56292" y="8487"/>
                    </a:lnTo>
                    <a:lnTo>
                      <a:pt x="56138" y="8777"/>
                    </a:lnTo>
                    <a:lnTo>
                      <a:pt x="55964" y="9047"/>
                    </a:lnTo>
                    <a:lnTo>
                      <a:pt x="55770" y="9318"/>
                    </a:lnTo>
                    <a:lnTo>
                      <a:pt x="55538" y="9569"/>
                    </a:lnTo>
                    <a:lnTo>
                      <a:pt x="55287" y="9801"/>
                    </a:lnTo>
                    <a:lnTo>
                      <a:pt x="54997" y="10033"/>
                    </a:lnTo>
                    <a:lnTo>
                      <a:pt x="54669" y="10226"/>
                    </a:lnTo>
                    <a:lnTo>
                      <a:pt x="53741" y="10323"/>
                    </a:lnTo>
                    <a:lnTo>
                      <a:pt x="52813" y="10381"/>
                    </a:lnTo>
                    <a:lnTo>
                      <a:pt x="51885" y="10439"/>
                    </a:lnTo>
                    <a:lnTo>
                      <a:pt x="50957" y="10478"/>
                    </a:lnTo>
                    <a:lnTo>
                      <a:pt x="50860" y="10400"/>
                    </a:lnTo>
                    <a:lnTo>
                      <a:pt x="50764" y="10323"/>
                    </a:lnTo>
                    <a:lnTo>
                      <a:pt x="50242" y="9995"/>
                    </a:lnTo>
                    <a:lnTo>
                      <a:pt x="49739" y="9666"/>
                    </a:lnTo>
                    <a:lnTo>
                      <a:pt x="49275" y="9318"/>
                    </a:lnTo>
                    <a:lnTo>
                      <a:pt x="48831" y="8951"/>
                    </a:lnTo>
                    <a:lnTo>
                      <a:pt x="48425" y="8564"/>
                    </a:lnTo>
                    <a:lnTo>
                      <a:pt x="48038" y="8139"/>
                    </a:lnTo>
                    <a:lnTo>
                      <a:pt x="47651" y="7675"/>
                    </a:lnTo>
                    <a:lnTo>
                      <a:pt x="47303" y="7153"/>
                    </a:lnTo>
                    <a:lnTo>
                      <a:pt x="46801" y="6399"/>
                    </a:lnTo>
                    <a:lnTo>
                      <a:pt x="46317" y="5684"/>
                    </a:lnTo>
                    <a:lnTo>
                      <a:pt x="46047" y="5316"/>
                    </a:lnTo>
                    <a:lnTo>
                      <a:pt x="45776" y="4968"/>
                    </a:lnTo>
                    <a:lnTo>
                      <a:pt x="45506" y="4640"/>
                    </a:lnTo>
                    <a:lnTo>
                      <a:pt x="45196" y="4311"/>
                    </a:lnTo>
                    <a:lnTo>
                      <a:pt x="45003" y="4118"/>
                    </a:lnTo>
                    <a:lnTo>
                      <a:pt x="44810" y="3963"/>
                    </a:lnTo>
                    <a:lnTo>
                      <a:pt x="44597" y="3809"/>
                    </a:lnTo>
                    <a:lnTo>
                      <a:pt x="44365" y="3673"/>
                    </a:lnTo>
                    <a:lnTo>
                      <a:pt x="44133" y="3557"/>
                    </a:lnTo>
                    <a:lnTo>
                      <a:pt x="43882" y="3461"/>
                    </a:lnTo>
                    <a:lnTo>
                      <a:pt x="43630" y="3364"/>
                    </a:lnTo>
                    <a:lnTo>
                      <a:pt x="43379" y="3306"/>
                    </a:lnTo>
                    <a:lnTo>
                      <a:pt x="43128" y="3267"/>
                    </a:lnTo>
                    <a:lnTo>
                      <a:pt x="42877" y="3248"/>
                    </a:lnTo>
                    <a:lnTo>
                      <a:pt x="42606" y="3248"/>
                    </a:lnTo>
                    <a:lnTo>
                      <a:pt x="42355" y="3267"/>
                    </a:lnTo>
                    <a:lnTo>
                      <a:pt x="42103" y="3306"/>
                    </a:lnTo>
                    <a:lnTo>
                      <a:pt x="41852" y="3383"/>
                    </a:lnTo>
                    <a:lnTo>
                      <a:pt x="41620" y="3480"/>
                    </a:lnTo>
                    <a:lnTo>
                      <a:pt x="41388" y="3596"/>
                    </a:lnTo>
                    <a:lnTo>
                      <a:pt x="41195" y="3712"/>
                    </a:lnTo>
                    <a:lnTo>
                      <a:pt x="41021" y="3867"/>
                    </a:lnTo>
                    <a:lnTo>
                      <a:pt x="40866" y="4021"/>
                    </a:lnTo>
                    <a:lnTo>
                      <a:pt x="40711" y="4195"/>
                    </a:lnTo>
                    <a:lnTo>
                      <a:pt x="40595" y="4388"/>
                    </a:lnTo>
                    <a:lnTo>
                      <a:pt x="40479" y="4582"/>
                    </a:lnTo>
                    <a:lnTo>
                      <a:pt x="40383" y="4814"/>
                    </a:lnTo>
                    <a:lnTo>
                      <a:pt x="40286" y="5026"/>
                    </a:lnTo>
                    <a:lnTo>
                      <a:pt x="40132" y="5490"/>
                    </a:lnTo>
                    <a:lnTo>
                      <a:pt x="40016" y="5954"/>
                    </a:lnTo>
                    <a:lnTo>
                      <a:pt x="39938" y="6418"/>
                    </a:lnTo>
                    <a:lnTo>
                      <a:pt x="39861" y="6882"/>
                    </a:lnTo>
                    <a:lnTo>
                      <a:pt x="39745" y="6940"/>
                    </a:lnTo>
                    <a:lnTo>
                      <a:pt x="39648" y="7018"/>
                    </a:lnTo>
                    <a:lnTo>
                      <a:pt x="39571" y="7114"/>
                    </a:lnTo>
                    <a:lnTo>
                      <a:pt x="39494" y="7211"/>
                    </a:lnTo>
                    <a:lnTo>
                      <a:pt x="39416" y="7327"/>
                    </a:lnTo>
                    <a:lnTo>
                      <a:pt x="39378" y="7443"/>
                    </a:lnTo>
                    <a:lnTo>
                      <a:pt x="39339" y="7559"/>
                    </a:lnTo>
                    <a:lnTo>
                      <a:pt x="39320" y="7694"/>
                    </a:lnTo>
                    <a:lnTo>
                      <a:pt x="39320" y="7810"/>
                    </a:lnTo>
                    <a:lnTo>
                      <a:pt x="39320" y="7945"/>
                    </a:lnTo>
                    <a:lnTo>
                      <a:pt x="39339" y="8081"/>
                    </a:lnTo>
                    <a:lnTo>
                      <a:pt x="39397" y="8197"/>
                    </a:lnTo>
                    <a:lnTo>
                      <a:pt x="39455" y="8313"/>
                    </a:lnTo>
                    <a:lnTo>
                      <a:pt x="39532" y="8409"/>
                    </a:lnTo>
                    <a:lnTo>
                      <a:pt x="39629" y="8506"/>
                    </a:lnTo>
                    <a:lnTo>
                      <a:pt x="39726" y="8583"/>
                    </a:lnTo>
                    <a:lnTo>
                      <a:pt x="39706" y="9105"/>
                    </a:lnTo>
                    <a:lnTo>
                      <a:pt x="39668" y="9647"/>
                    </a:lnTo>
                    <a:lnTo>
                      <a:pt x="39242" y="10072"/>
                    </a:lnTo>
                    <a:lnTo>
                      <a:pt x="39165" y="10169"/>
                    </a:lnTo>
                    <a:lnTo>
                      <a:pt x="39088" y="10284"/>
                    </a:lnTo>
                    <a:lnTo>
                      <a:pt x="39030" y="10400"/>
                    </a:lnTo>
                    <a:lnTo>
                      <a:pt x="39010" y="10536"/>
                    </a:lnTo>
                    <a:lnTo>
                      <a:pt x="38991" y="10652"/>
                    </a:lnTo>
                    <a:lnTo>
                      <a:pt x="38991" y="10787"/>
                    </a:lnTo>
                    <a:lnTo>
                      <a:pt x="39010" y="10922"/>
                    </a:lnTo>
                    <a:lnTo>
                      <a:pt x="39049" y="11038"/>
                    </a:lnTo>
                    <a:lnTo>
                      <a:pt x="38140" y="11483"/>
                    </a:lnTo>
                    <a:lnTo>
                      <a:pt x="37696" y="11696"/>
                    </a:lnTo>
                    <a:lnTo>
                      <a:pt x="37232" y="11870"/>
                    </a:lnTo>
                    <a:lnTo>
                      <a:pt x="36923" y="11966"/>
                    </a:lnTo>
                    <a:lnTo>
                      <a:pt x="36613" y="12005"/>
                    </a:lnTo>
                    <a:lnTo>
                      <a:pt x="36285" y="12024"/>
                    </a:lnTo>
                    <a:lnTo>
                      <a:pt x="35956" y="12005"/>
                    </a:lnTo>
                    <a:lnTo>
                      <a:pt x="35627" y="11966"/>
                    </a:lnTo>
                    <a:lnTo>
                      <a:pt x="35299" y="11908"/>
                    </a:lnTo>
                    <a:lnTo>
                      <a:pt x="34641" y="11792"/>
                    </a:lnTo>
                    <a:lnTo>
                      <a:pt x="34564" y="11715"/>
                    </a:lnTo>
                    <a:lnTo>
                      <a:pt x="34448" y="11657"/>
                    </a:lnTo>
                    <a:lnTo>
                      <a:pt x="34332" y="11618"/>
                    </a:lnTo>
                    <a:lnTo>
                      <a:pt x="34197" y="11580"/>
                    </a:lnTo>
                    <a:lnTo>
                      <a:pt x="33984" y="11541"/>
                    </a:lnTo>
                    <a:lnTo>
                      <a:pt x="33772" y="11483"/>
                    </a:lnTo>
                    <a:lnTo>
                      <a:pt x="33598" y="11406"/>
                    </a:lnTo>
                    <a:lnTo>
                      <a:pt x="33424" y="11309"/>
                    </a:lnTo>
                    <a:lnTo>
                      <a:pt x="33250" y="11212"/>
                    </a:lnTo>
                    <a:lnTo>
                      <a:pt x="33114" y="11077"/>
                    </a:lnTo>
                    <a:lnTo>
                      <a:pt x="32979" y="10961"/>
                    </a:lnTo>
                    <a:lnTo>
                      <a:pt x="32844" y="10806"/>
                    </a:lnTo>
                    <a:lnTo>
                      <a:pt x="32728" y="10652"/>
                    </a:lnTo>
                    <a:lnTo>
                      <a:pt x="32612" y="10497"/>
                    </a:lnTo>
                    <a:lnTo>
                      <a:pt x="32515" y="10323"/>
                    </a:lnTo>
                    <a:lnTo>
                      <a:pt x="32418" y="10130"/>
                    </a:lnTo>
                    <a:lnTo>
                      <a:pt x="32264" y="9743"/>
                    </a:lnTo>
                    <a:lnTo>
                      <a:pt x="32148" y="9337"/>
                    </a:lnTo>
                    <a:lnTo>
                      <a:pt x="32032" y="8912"/>
                    </a:lnTo>
                    <a:lnTo>
                      <a:pt x="31954" y="8467"/>
                    </a:lnTo>
                    <a:lnTo>
                      <a:pt x="31877" y="8023"/>
                    </a:lnTo>
                    <a:lnTo>
                      <a:pt x="31819" y="7597"/>
                    </a:lnTo>
                    <a:lnTo>
                      <a:pt x="31723" y="6747"/>
                    </a:lnTo>
                    <a:lnTo>
                      <a:pt x="31607" y="5993"/>
                    </a:lnTo>
                    <a:lnTo>
                      <a:pt x="31549" y="5664"/>
                    </a:lnTo>
                    <a:lnTo>
                      <a:pt x="31471" y="5316"/>
                    </a:lnTo>
                    <a:lnTo>
                      <a:pt x="31375" y="4988"/>
                    </a:lnTo>
                    <a:lnTo>
                      <a:pt x="31259" y="4659"/>
                    </a:lnTo>
                    <a:lnTo>
                      <a:pt x="31123" y="4330"/>
                    </a:lnTo>
                    <a:lnTo>
                      <a:pt x="30969" y="4021"/>
                    </a:lnTo>
                    <a:lnTo>
                      <a:pt x="30814" y="3712"/>
                    </a:lnTo>
                    <a:lnTo>
                      <a:pt x="30640" y="3403"/>
                    </a:lnTo>
                    <a:lnTo>
                      <a:pt x="30427" y="3132"/>
                    </a:lnTo>
                    <a:lnTo>
                      <a:pt x="30215" y="2861"/>
                    </a:lnTo>
                    <a:lnTo>
                      <a:pt x="29983" y="2610"/>
                    </a:lnTo>
                    <a:lnTo>
                      <a:pt x="29731" y="2378"/>
                    </a:lnTo>
                    <a:lnTo>
                      <a:pt x="29441" y="2185"/>
                    </a:lnTo>
                    <a:lnTo>
                      <a:pt x="29151" y="1991"/>
                    </a:lnTo>
                    <a:lnTo>
                      <a:pt x="28842" y="1837"/>
                    </a:lnTo>
                    <a:lnTo>
                      <a:pt x="28514" y="1721"/>
                    </a:lnTo>
                    <a:lnTo>
                      <a:pt x="28359" y="1663"/>
                    </a:lnTo>
                    <a:lnTo>
                      <a:pt x="28185" y="1643"/>
                    </a:lnTo>
                    <a:lnTo>
                      <a:pt x="28050" y="1624"/>
                    </a:lnTo>
                    <a:lnTo>
                      <a:pt x="27895" y="1643"/>
                    </a:lnTo>
                    <a:lnTo>
                      <a:pt x="27760" y="1663"/>
                    </a:lnTo>
                    <a:lnTo>
                      <a:pt x="27624" y="1701"/>
                    </a:lnTo>
                    <a:lnTo>
                      <a:pt x="27508" y="1740"/>
                    </a:lnTo>
                    <a:lnTo>
                      <a:pt x="27392" y="1817"/>
                    </a:lnTo>
                    <a:lnTo>
                      <a:pt x="27276" y="1759"/>
                    </a:lnTo>
                    <a:lnTo>
                      <a:pt x="27180" y="1740"/>
                    </a:lnTo>
                    <a:lnTo>
                      <a:pt x="27064" y="1721"/>
                    </a:lnTo>
                    <a:lnTo>
                      <a:pt x="26948" y="1721"/>
                    </a:lnTo>
                    <a:lnTo>
                      <a:pt x="26832" y="1740"/>
                    </a:lnTo>
                    <a:lnTo>
                      <a:pt x="26716" y="1759"/>
                    </a:lnTo>
                    <a:lnTo>
                      <a:pt x="26619" y="1798"/>
                    </a:lnTo>
                    <a:lnTo>
                      <a:pt x="26503" y="1856"/>
                    </a:lnTo>
                    <a:lnTo>
                      <a:pt x="26039" y="2146"/>
                    </a:lnTo>
                    <a:lnTo>
                      <a:pt x="25943" y="2223"/>
                    </a:lnTo>
                    <a:lnTo>
                      <a:pt x="25865" y="2301"/>
                    </a:lnTo>
                    <a:lnTo>
                      <a:pt x="25788" y="2378"/>
                    </a:lnTo>
                    <a:lnTo>
                      <a:pt x="25730" y="2475"/>
                    </a:lnTo>
                    <a:lnTo>
                      <a:pt x="25672" y="2571"/>
                    </a:lnTo>
                    <a:lnTo>
                      <a:pt x="25653" y="2687"/>
                    </a:lnTo>
                    <a:lnTo>
                      <a:pt x="25595" y="2900"/>
                    </a:lnTo>
                    <a:lnTo>
                      <a:pt x="25614" y="3113"/>
                    </a:lnTo>
                    <a:lnTo>
                      <a:pt x="25633" y="3229"/>
                    </a:lnTo>
                    <a:lnTo>
                      <a:pt x="25653" y="3345"/>
                    </a:lnTo>
                    <a:lnTo>
                      <a:pt x="25691" y="3441"/>
                    </a:lnTo>
                    <a:lnTo>
                      <a:pt x="25749" y="3538"/>
                    </a:lnTo>
                    <a:lnTo>
                      <a:pt x="25807" y="3615"/>
                    </a:lnTo>
                    <a:lnTo>
                      <a:pt x="25885" y="3693"/>
                    </a:lnTo>
                    <a:lnTo>
                      <a:pt x="25846" y="4234"/>
                    </a:lnTo>
                    <a:lnTo>
                      <a:pt x="25827" y="4794"/>
                    </a:lnTo>
                    <a:lnTo>
                      <a:pt x="25827" y="4910"/>
                    </a:lnTo>
                    <a:lnTo>
                      <a:pt x="25865" y="5026"/>
                    </a:lnTo>
                    <a:lnTo>
                      <a:pt x="25904" y="5142"/>
                    </a:lnTo>
                    <a:lnTo>
                      <a:pt x="25962" y="5258"/>
                    </a:lnTo>
                    <a:lnTo>
                      <a:pt x="25943" y="6070"/>
                    </a:lnTo>
                    <a:lnTo>
                      <a:pt x="25923" y="6940"/>
                    </a:lnTo>
                    <a:lnTo>
                      <a:pt x="25904" y="7404"/>
                    </a:lnTo>
                    <a:lnTo>
                      <a:pt x="25885" y="7829"/>
                    </a:lnTo>
                    <a:lnTo>
                      <a:pt x="25827" y="8274"/>
                    </a:lnTo>
                    <a:lnTo>
                      <a:pt x="25749" y="8680"/>
                    </a:lnTo>
                    <a:lnTo>
                      <a:pt x="25653" y="8757"/>
                    </a:lnTo>
                    <a:lnTo>
                      <a:pt x="25537" y="8835"/>
                    </a:lnTo>
                    <a:lnTo>
                      <a:pt x="25440" y="8931"/>
                    </a:lnTo>
                    <a:lnTo>
                      <a:pt x="25363" y="9047"/>
                    </a:lnTo>
                    <a:lnTo>
                      <a:pt x="25169" y="9299"/>
                    </a:lnTo>
                    <a:lnTo>
                      <a:pt x="24976" y="9550"/>
                    </a:lnTo>
                    <a:lnTo>
                      <a:pt x="24628" y="9685"/>
                    </a:lnTo>
                    <a:lnTo>
                      <a:pt x="24261" y="9801"/>
                    </a:lnTo>
                    <a:lnTo>
                      <a:pt x="23913" y="9898"/>
                    </a:lnTo>
                    <a:lnTo>
                      <a:pt x="23545" y="9995"/>
                    </a:lnTo>
                    <a:lnTo>
                      <a:pt x="22811" y="10130"/>
                    </a:lnTo>
                    <a:lnTo>
                      <a:pt x="22057" y="10226"/>
                    </a:lnTo>
                    <a:lnTo>
                      <a:pt x="21883" y="10169"/>
                    </a:lnTo>
                    <a:lnTo>
                      <a:pt x="21690" y="10111"/>
                    </a:lnTo>
                    <a:lnTo>
                      <a:pt x="21516" y="10072"/>
                    </a:lnTo>
                    <a:lnTo>
                      <a:pt x="21342" y="10072"/>
                    </a:lnTo>
                    <a:lnTo>
                      <a:pt x="21187" y="10111"/>
                    </a:lnTo>
                    <a:lnTo>
                      <a:pt x="21052" y="10169"/>
                    </a:lnTo>
                    <a:lnTo>
                      <a:pt x="20858" y="9666"/>
                    </a:lnTo>
                    <a:lnTo>
                      <a:pt x="20646" y="9163"/>
                    </a:lnTo>
                    <a:lnTo>
                      <a:pt x="20201" y="8197"/>
                    </a:lnTo>
                    <a:lnTo>
                      <a:pt x="20221" y="7849"/>
                    </a:lnTo>
                    <a:lnTo>
                      <a:pt x="20221" y="7501"/>
                    </a:lnTo>
                    <a:lnTo>
                      <a:pt x="20221" y="7134"/>
                    </a:lnTo>
                    <a:lnTo>
                      <a:pt x="20182" y="6786"/>
                    </a:lnTo>
                    <a:lnTo>
                      <a:pt x="20143" y="6438"/>
                    </a:lnTo>
                    <a:lnTo>
                      <a:pt x="20066" y="6090"/>
                    </a:lnTo>
                    <a:lnTo>
                      <a:pt x="19989" y="5722"/>
                    </a:lnTo>
                    <a:lnTo>
                      <a:pt x="19892" y="5374"/>
                    </a:lnTo>
                    <a:lnTo>
                      <a:pt x="19679" y="4698"/>
                    </a:lnTo>
                    <a:lnTo>
                      <a:pt x="19428" y="4021"/>
                    </a:lnTo>
                    <a:lnTo>
                      <a:pt x="19138" y="3364"/>
                    </a:lnTo>
                    <a:lnTo>
                      <a:pt x="18829" y="2707"/>
                    </a:lnTo>
                    <a:lnTo>
                      <a:pt x="18732" y="2552"/>
                    </a:lnTo>
                    <a:lnTo>
                      <a:pt x="18616" y="2417"/>
                    </a:lnTo>
                    <a:lnTo>
                      <a:pt x="18481" y="2320"/>
                    </a:lnTo>
                    <a:lnTo>
                      <a:pt x="18345" y="2262"/>
                    </a:lnTo>
                    <a:lnTo>
                      <a:pt x="18210" y="2223"/>
                    </a:lnTo>
                    <a:lnTo>
                      <a:pt x="18055" y="2223"/>
                    </a:lnTo>
                    <a:lnTo>
                      <a:pt x="17901" y="2262"/>
                    </a:lnTo>
                    <a:lnTo>
                      <a:pt x="17765" y="2301"/>
                    </a:lnTo>
                    <a:lnTo>
                      <a:pt x="17669" y="2243"/>
                    </a:lnTo>
                    <a:lnTo>
                      <a:pt x="17591" y="2165"/>
                    </a:lnTo>
                    <a:lnTo>
                      <a:pt x="17456" y="2088"/>
                    </a:lnTo>
                    <a:lnTo>
                      <a:pt x="17302" y="2049"/>
                    </a:lnTo>
                    <a:lnTo>
                      <a:pt x="17147" y="2049"/>
                    </a:lnTo>
                    <a:lnTo>
                      <a:pt x="16992" y="2069"/>
                    </a:lnTo>
                    <a:lnTo>
                      <a:pt x="16818" y="2107"/>
                    </a:lnTo>
                    <a:lnTo>
                      <a:pt x="16683" y="2165"/>
                    </a:lnTo>
                    <a:lnTo>
                      <a:pt x="16548" y="2243"/>
                    </a:lnTo>
                    <a:lnTo>
                      <a:pt x="16432" y="2359"/>
                    </a:lnTo>
                    <a:lnTo>
                      <a:pt x="16238" y="2591"/>
                    </a:lnTo>
                    <a:lnTo>
                      <a:pt x="16064" y="2842"/>
                    </a:lnTo>
                    <a:lnTo>
                      <a:pt x="15910" y="3113"/>
                    </a:lnTo>
                    <a:lnTo>
                      <a:pt x="15774" y="3383"/>
                    </a:lnTo>
                    <a:lnTo>
                      <a:pt x="15658" y="3654"/>
                    </a:lnTo>
                    <a:lnTo>
                      <a:pt x="15542" y="3925"/>
                    </a:lnTo>
                    <a:lnTo>
                      <a:pt x="15349" y="4504"/>
                    </a:lnTo>
                    <a:lnTo>
                      <a:pt x="15175" y="5084"/>
                    </a:lnTo>
                    <a:lnTo>
                      <a:pt x="15020" y="5664"/>
                    </a:lnTo>
                    <a:lnTo>
                      <a:pt x="14846" y="6244"/>
                    </a:lnTo>
                    <a:lnTo>
                      <a:pt x="14672" y="6805"/>
                    </a:lnTo>
                    <a:lnTo>
                      <a:pt x="14556" y="6960"/>
                    </a:lnTo>
                    <a:lnTo>
                      <a:pt x="14441" y="7134"/>
                    </a:lnTo>
                    <a:lnTo>
                      <a:pt x="13397" y="7578"/>
                    </a:lnTo>
                    <a:lnTo>
                      <a:pt x="13300" y="7617"/>
                    </a:lnTo>
                    <a:lnTo>
                      <a:pt x="13087" y="7713"/>
                    </a:lnTo>
                    <a:lnTo>
                      <a:pt x="12991" y="7771"/>
                    </a:lnTo>
                    <a:lnTo>
                      <a:pt x="12913" y="7829"/>
                    </a:lnTo>
                    <a:lnTo>
                      <a:pt x="12778" y="7965"/>
                    </a:lnTo>
                    <a:lnTo>
                      <a:pt x="12333" y="7018"/>
                    </a:lnTo>
                    <a:lnTo>
                      <a:pt x="11908" y="6070"/>
                    </a:lnTo>
                    <a:lnTo>
                      <a:pt x="11676" y="5606"/>
                    </a:lnTo>
                    <a:lnTo>
                      <a:pt x="11425" y="5142"/>
                    </a:lnTo>
                    <a:lnTo>
                      <a:pt x="11174" y="4698"/>
                    </a:lnTo>
                    <a:lnTo>
                      <a:pt x="10884" y="4253"/>
                    </a:lnTo>
                    <a:lnTo>
                      <a:pt x="11135" y="3867"/>
                    </a:lnTo>
                    <a:lnTo>
                      <a:pt x="11348" y="3519"/>
                    </a:lnTo>
                    <a:lnTo>
                      <a:pt x="11444" y="3306"/>
                    </a:lnTo>
                    <a:lnTo>
                      <a:pt x="11502" y="3113"/>
                    </a:lnTo>
                    <a:lnTo>
                      <a:pt x="11502" y="2939"/>
                    </a:lnTo>
                    <a:lnTo>
                      <a:pt x="11464" y="2765"/>
                    </a:lnTo>
                    <a:lnTo>
                      <a:pt x="11386" y="2610"/>
                    </a:lnTo>
                    <a:lnTo>
                      <a:pt x="11290" y="2475"/>
                    </a:lnTo>
                    <a:lnTo>
                      <a:pt x="11154" y="2359"/>
                    </a:lnTo>
                    <a:lnTo>
                      <a:pt x="11000" y="2262"/>
                    </a:lnTo>
                    <a:lnTo>
                      <a:pt x="10845" y="2204"/>
                    </a:lnTo>
                    <a:lnTo>
                      <a:pt x="10671" y="2165"/>
                    </a:lnTo>
                    <a:lnTo>
                      <a:pt x="10497" y="2146"/>
                    </a:lnTo>
                    <a:lnTo>
                      <a:pt x="10304" y="2165"/>
                    </a:lnTo>
                    <a:lnTo>
                      <a:pt x="10130" y="2223"/>
                    </a:lnTo>
                    <a:lnTo>
                      <a:pt x="9956" y="2301"/>
                    </a:lnTo>
                    <a:lnTo>
                      <a:pt x="9801" y="2436"/>
                    </a:lnTo>
                    <a:lnTo>
                      <a:pt x="9646" y="2591"/>
                    </a:lnTo>
                    <a:lnTo>
                      <a:pt x="9279" y="3151"/>
                    </a:lnTo>
                    <a:lnTo>
                      <a:pt x="8931" y="3712"/>
                    </a:lnTo>
                    <a:lnTo>
                      <a:pt x="8641" y="4137"/>
                    </a:lnTo>
                    <a:lnTo>
                      <a:pt x="8313" y="4524"/>
                    </a:lnTo>
                    <a:lnTo>
                      <a:pt x="7965" y="4910"/>
                    </a:lnTo>
                    <a:lnTo>
                      <a:pt x="7597" y="5258"/>
                    </a:lnTo>
                    <a:lnTo>
                      <a:pt x="7404" y="5413"/>
                    </a:lnTo>
                    <a:lnTo>
                      <a:pt x="7211" y="5568"/>
                    </a:lnTo>
                    <a:lnTo>
                      <a:pt x="7017" y="5703"/>
                    </a:lnTo>
                    <a:lnTo>
                      <a:pt x="6805" y="5838"/>
                    </a:lnTo>
                    <a:lnTo>
                      <a:pt x="6573" y="5954"/>
                    </a:lnTo>
                    <a:lnTo>
                      <a:pt x="6360" y="6051"/>
                    </a:lnTo>
                    <a:lnTo>
                      <a:pt x="6128" y="6128"/>
                    </a:lnTo>
                    <a:lnTo>
                      <a:pt x="5896" y="6206"/>
                    </a:lnTo>
                    <a:lnTo>
                      <a:pt x="5568" y="5858"/>
                    </a:lnTo>
                    <a:lnTo>
                      <a:pt x="5258" y="5510"/>
                    </a:lnTo>
                    <a:lnTo>
                      <a:pt x="4968" y="5142"/>
                    </a:lnTo>
                    <a:lnTo>
                      <a:pt x="4640" y="4794"/>
                    </a:lnTo>
                    <a:lnTo>
                      <a:pt x="4466" y="4659"/>
                    </a:lnTo>
                    <a:lnTo>
                      <a:pt x="4292" y="4562"/>
                    </a:lnTo>
                    <a:lnTo>
                      <a:pt x="4118" y="4524"/>
                    </a:lnTo>
                    <a:lnTo>
                      <a:pt x="3944" y="4524"/>
                    </a:lnTo>
                    <a:lnTo>
                      <a:pt x="4002" y="4118"/>
                    </a:lnTo>
                    <a:lnTo>
                      <a:pt x="4098" y="3712"/>
                    </a:lnTo>
                    <a:lnTo>
                      <a:pt x="4234" y="3306"/>
                    </a:lnTo>
                    <a:lnTo>
                      <a:pt x="4388" y="2939"/>
                    </a:lnTo>
                    <a:lnTo>
                      <a:pt x="4582" y="2591"/>
                    </a:lnTo>
                    <a:lnTo>
                      <a:pt x="4698" y="2436"/>
                    </a:lnTo>
                    <a:lnTo>
                      <a:pt x="4814" y="2301"/>
                    </a:lnTo>
                    <a:lnTo>
                      <a:pt x="4930" y="2165"/>
                    </a:lnTo>
                    <a:lnTo>
                      <a:pt x="5065" y="2069"/>
                    </a:lnTo>
                    <a:lnTo>
                      <a:pt x="5181" y="1972"/>
                    </a:lnTo>
                    <a:lnTo>
                      <a:pt x="5316" y="1895"/>
                    </a:lnTo>
                    <a:lnTo>
                      <a:pt x="5510" y="1798"/>
                    </a:lnTo>
                    <a:lnTo>
                      <a:pt x="5664" y="1663"/>
                    </a:lnTo>
                    <a:lnTo>
                      <a:pt x="5780" y="1508"/>
                    </a:lnTo>
                    <a:lnTo>
                      <a:pt x="5858" y="1353"/>
                    </a:lnTo>
                    <a:lnTo>
                      <a:pt x="5915" y="1180"/>
                    </a:lnTo>
                    <a:lnTo>
                      <a:pt x="5935" y="986"/>
                    </a:lnTo>
                    <a:lnTo>
                      <a:pt x="5935" y="812"/>
                    </a:lnTo>
                    <a:lnTo>
                      <a:pt x="5896" y="638"/>
                    </a:lnTo>
                    <a:lnTo>
                      <a:pt x="5838" y="484"/>
                    </a:lnTo>
                    <a:lnTo>
                      <a:pt x="5742" y="329"/>
                    </a:lnTo>
                    <a:lnTo>
                      <a:pt x="5645" y="194"/>
                    </a:lnTo>
                    <a:lnTo>
                      <a:pt x="5510" y="97"/>
                    </a:lnTo>
                    <a:lnTo>
                      <a:pt x="5336" y="39"/>
                    </a:lnTo>
                    <a:lnTo>
                      <a:pt x="516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69"/>
              <p:cNvSpPr/>
              <p:nvPr/>
            </p:nvSpPr>
            <p:spPr>
              <a:xfrm>
                <a:off x="1504825" y="-2975600"/>
                <a:ext cx="262450" cy="87500"/>
              </a:xfrm>
              <a:custGeom>
                <a:rect b="b" l="l" r="r" t="t"/>
                <a:pathLst>
                  <a:path extrusionOk="0" h="3500" w="10498">
                    <a:moveTo>
                      <a:pt x="6128" y="1"/>
                    </a:moveTo>
                    <a:lnTo>
                      <a:pt x="5181" y="20"/>
                    </a:lnTo>
                    <a:lnTo>
                      <a:pt x="4253" y="78"/>
                    </a:lnTo>
                    <a:lnTo>
                      <a:pt x="3325" y="117"/>
                    </a:lnTo>
                    <a:lnTo>
                      <a:pt x="2397" y="136"/>
                    </a:lnTo>
                    <a:lnTo>
                      <a:pt x="2281" y="97"/>
                    </a:lnTo>
                    <a:lnTo>
                      <a:pt x="2165" y="59"/>
                    </a:lnTo>
                    <a:lnTo>
                      <a:pt x="2030" y="39"/>
                    </a:lnTo>
                    <a:lnTo>
                      <a:pt x="1779" y="39"/>
                    </a:lnTo>
                    <a:lnTo>
                      <a:pt x="1643" y="59"/>
                    </a:lnTo>
                    <a:lnTo>
                      <a:pt x="1527" y="97"/>
                    </a:lnTo>
                    <a:lnTo>
                      <a:pt x="1412" y="155"/>
                    </a:lnTo>
                    <a:lnTo>
                      <a:pt x="793" y="155"/>
                    </a:lnTo>
                    <a:lnTo>
                      <a:pt x="658" y="194"/>
                    </a:lnTo>
                    <a:lnTo>
                      <a:pt x="522" y="252"/>
                    </a:lnTo>
                    <a:lnTo>
                      <a:pt x="406" y="329"/>
                    </a:lnTo>
                    <a:lnTo>
                      <a:pt x="290" y="426"/>
                    </a:lnTo>
                    <a:lnTo>
                      <a:pt x="213" y="542"/>
                    </a:lnTo>
                    <a:lnTo>
                      <a:pt x="136" y="658"/>
                    </a:lnTo>
                    <a:lnTo>
                      <a:pt x="78" y="793"/>
                    </a:lnTo>
                    <a:lnTo>
                      <a:pt x="20" y="929"/>
                    </a:lnTo>
                    <a:lnTo>
                      <a:pt x="0" y="1064"/>
                    </a:lnTo>
                    <a:lnTo>
                      <a:pt x="0" y="1199"/>
                    </a:lnTo>
                    <a:lnTo>
                      <a:pt x="20" y="1335"/>
                    </a:lnTo>
                    <a:lnTo>
                      <a:pt x="58" y="1470"/>
                    </a:lnTo>
                    <a:lnTo>
                      <a:pt x="116" y="1605"/>
                    </a:lnTo>
                    <a:lnTo>
                      <a:pt x="194" y="1721"/>
                    </a:lnTo>
                    <a:lnTo>
                      <a:pt x="310" y="1818"/>
                    </a:lnTo>
                    <a:lnTo>
                      <a:pt x="542" y="1992"/>
                    </a:lnTo>
                    <a:lnTo>
                      <a:pt x="793" y="2166"/>
                    </a:lnTo>
                    <a:lnTo>
                      <a:pt x="1044" y="2320"/>
                    </a:lnTo>
                    <a:lnTo>
                      <a:pt x="1315" y="2456"/>
                    </a:lnTo>
                    <a:lnTo>
                      <a:pt x="1585" y="2591"/>
                    </a:lnTo>
                    <a:lnTo>
                      <a:pt x="1856" y="2707"/>
                    </a:lnTo>
                    <a:lnTo>
                      <a:pt x="2127" y="2804"/>
                    </a:lnTo>
                    <a:lnTo>
                      <a:pt x="2397" y="2900"/>
                    </a:lnTo>
                    <a:lnTo>
                      <a:pt x="2610" y="3016"/>
                    </a:lnTo>
                    <a:lnTo>
                      <a:pt x="2823" y="3113"/>
                    </a:lnTo>
                    <a:lnTo>
                      <a:pt x="3035" y="3210"/>
                    </a:lnTo>
                    <a:lnTo>
                      <a:pt x="3248" y="3268"/>
                    </a:lnTo>
                    <a:lnTo>
                      <a:pt x="3480" y="3345"/>
                    </a:lnTo>
                    <a:lnTo>
                      <a:pt x="3731" y="3384"/>
                    </a:lnTo>
                    <a:lnTo>
                      <a:pt x="4215" y="3461"/>
                    </a:lnTo>
                    <a:lnTo>
                      <a:pt x="4717" y="3500"/>
                    </a:lnTo>
                    <a:lnTo>
                      <a:pt x="5220" y="3480"/>
                    </a:lnTo>
                    <a:lnTo>
                      <a:pt x="5742" y="3442"/>
                    </a:lnTo>
                    <a:lnTo>
                      <a:pt x="6264" y="3364"/>
                    </a:lnTo>
                    <a:lnTo>
                      <a:pt x="6786" y="3268"/>
                    </a:lnTo>
                    <a:lnTo>
                      <a:pt x="7307" y="3152"/>
                    </a:lnTo>
                    <a:lnTo>
                      <a:pt x="7810" y="2997"/>
                    </a:lnTo>
                    <a:lnTo>
                      <a:pt x="8313" y="2842"/>
                    </a:lnTo>
                    <a:lnTo>
                      <a:pt x="8777" y="2668"/>
                    </a:lnTo>
                    <a:lnTo>
                      <a:pt x="9241" y="2475"/>
                    </a:lnTo>
                    <a:lnTo>
                      <a:pt x="9666" y="2282"/>
                    </a:lnTo>
                    <a:lnTo>
                      <a:pt x="10052" y="2088"/>
                    </a:lnTo>
                    <a:lnTo>
                      <a:pt x="10188" y="2011"/>
                    </a:lnTo>
                    <a:lnTo>
                      <a:pt x="10284" y="1914"/>
                    </a:lnTo>
                    <a:lnTo>
                      <a:pt x="10381" y="1799"/>
                    </a:lnTo>
                    <a:lnTo>
                      <a:pt x="10439" y="1663"/>
                    </a:lnTo>
                    <a:lnTo>
                      <a:pt x="10478" y="1547"/>
                    </a:lnTo>
                    <a:lnTo>
                      <a:pt x="10497" y="1412"/>
                    </a:lnTo>
                    <a:lnTo>
                      <a:pt x="10497" y="1257"/>
                    </a:lnTo>
                    <a:lnTo>
                      <a:pt x="10478" y="1122"/>
                    </a:lnTo>
                    <a:lnTo>
                      <a:pt x="10439" y="987"/>
                    </a:lnTo>
                    <a:lnTo>
                      <a:pt x="10400" y="851"/>
                    </a:lnTo>
                    <a:lnTo>
                      <a:pt x="10323" y="735"/>
                    </a:lnTo>
                    <a:lnTo>
                      <a:pt x="10246" y="619"/>
                    </a:lnTo>
                    <a:lnTo>
                      <a:pt x="10149" y="523"/>
                    </a:lnTo>
                    <a:lnTo>
                      <a:pt x="10033" y="445"/>
                    </a:lnTo>
                    <a:lnTo>
                      <a:pt x="9898" y="368"/>
                    </a:lnTo>
                    <a:lnTo>
                      <a:pt x="9763" y="329"/>
                    </a:lnTo>
                    <a:lnTo>
                      <a:pt x="9318" y="233"/>
                    </a:lnTo>
                    <a:lnTo>
                      <a:pt x="8873" y="155"/>
                    </a:lnTo>
                    <a:lnTo>
                      <a:pt x="8429" y="97"/>
                    </a:lnTo>
                    <a:lnTo>
                      <a:pt x="7965" y="59"/>
                    </a:lnTo>
                    <a:lnTo>
                      <a:pt x="7501" y="39"/>
                    </a:lnTo>
                    <a:lnTo>
                      <a:pt x="7056" y="20"/>
                    </a:lnTo>
                    <a:lnTo>
                      <a:pt x="61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69"/>
              <p:cNvSpPr/>
              <p:nvPr/>
            </p:nvSpPr>
            <p:spPr>
              <a:xfrm>
                <a:off x="1055375" y="-3057275"/>
                <a:ext cx="168200" cy="99100"/>
              </a:xfrm>
              <a:custGeom>
                <a:rect b="b" l="l" r="r" t="t"/>
                <a:pathLst>
                  <a:path extrusionOk="0" h="3964" w="6728">
                    <a:moveTo>
                      <a:pt x="774" y="1"/>
                    </a:moveTo>
                    <a:lnTo>
                      <a:pt x="658" y="39"/>
                    </a:lnTo>
                    <a:lnTo>
                      <a:pt x="542" y="78"/>
                    </a:lnTo>
                    <a:lnTo>
                      <a:pt x="426" y="155"/>
                    </a:lnTo>
                    <a:lnTo>
                      <a:pt x="329" y="213"/>
                    </a:lnTo>
                    <a:lnTo>
                      <a:pt x="252" y="310"/>
                    </a:lnTo>
                    <a:lnTo>
                      <a:pt x="174" y="407"/>
                    </a:lnTo>
                    <a:lnTo>
                      <a:pt x="116" y="503"/>
                    </a:lnTo>
                    <a:lnTo>
                      <a:pt x="58" y="619"/>
                    </a:lnTo>
                    <a:lnTo>
                      <a:pt x="20" y="735"/>
                    </a:lnTo>
                    <a:lnTo>
                      <a:pt x="0" y="871"/>
                    </a:lnTo>
                    <a:lnTo>
                      <a:pt x="0" y="987"/>
                    </a:lnTo>
                    <a:lnTo>
                      <a:pt x="0" y="1122"/>
                    </a:lnTo>
                    <a:lnTo>
                      <a:pt x="20" y="1257"/>
                    </a:lnTo>
                    <a:lnTo>
                      <a:pt x="97" y="1509"/>
                    </a:lnTo>
                    <a:lnTo>
                      <a:pt x="194" y="1741"/>
                    </a:lnTo>
                    <a:lnTo>
                      <a:pt x="290" y="1973"/>
                    </a:lnTo>
                    <a:lnTo>
                      <a:pt x="406" y="2185"/>
                    </a:lnTo>
                    <a:lnTo>
                      <a:pt x="542" y="2378"/>
                    </a:lnTo>
                    <a:lnTo>
                      <a:pt x="677" y="2572"/>
                    </a:lnTo>
                    <a:lnTo>
                      <a:pt x="832" y="2746"/>
                    </a:lnTo>
                    <a:lnTo>
                      <a:pt x="986" y="2920"/>
                    </a:lnTo>
                    <a:lnTo>
                      <a:pt x="1160" y="3074"/>
                    </a:lnTo>
                    <a:lnTo>
                      <a:pt x="1334" y="3210"/>
                    </a:lnTo>
                    <a:lnTo>
                      <a:pt x="1528" y="3345"/>
                    </a:lnTo>
                    <a:lnTo>
                      <a:pt x="1721" y="3461"/>
                    </a:lnTo>
                    <a:lnTo>
                      <a:pt x="1934" y="3558"/>
                    </a:lnTo>
                    <a:lnTo>
                      <a:pt x="2146" y="3654"/>
                    </a:lnTo>
                    <a:lnTo>
                      <a:pt x="2359" y="3732"/>
                    </a:lnTo>
                    <a:lnTo>
                      <a:pt x="2571" y="3790"/>
                    </a:lnTo>
                    <a:lnTo>
                      <a:pt x="2803" y="3848"/>
                    </a:lnTo>
                    <a:lnTo>
                      <a:pt x="3035" y="3906"/>
                    </a:lnTo>
                    <a:lnTo>
                      <a:pt x="3267" y="3925"/>
                    </a:lnTo>
                    <a:lnTo>
                      <a:pt x="3499" y="3944"/>
                    </a:lnTo>
                    <a:lnTo>
                      <a:pt x="3963" y="3964"/>
                    </a:lnTo>
                    <a:lnTo>
                      <a:pt x="4447" y="3925"/>
                    </a:lnTo>
                    <a:lnTo>
                      <a:pt x="4911" y="3828"/>
                    </a:lnTo>
                    <a:lnTo>
                      <a:pt x="5374" y="3693"/>
                    </a:lnTo>
                    <a:lnTo>
                      <a:pt x="5606" y="3616"/>
                    </a:lnTo>
                    <a:lnTo>
                      <a:pt x="5838" y="3519"/>
                    </a:lnTo>
                    <a:lnTo>
                      <a:pt x="6051" y="3422"/>
                    </a:lnTo>
                    <a:lnTo>
                      <a:pt x="6264" y="3306"/>
                    </a:lnTo>
                    <a:lnTo>
                      <a:pt x="6438" y="3190"/>
                    </a:lnTo>
                    <a:lnTo>
                      <a:pt x="6554" y="3055"/>
                    </a:lnTo>
                    <a:lnTo>
                      <a:pt x="6650" y="2900"/>
                    </a:lnTo>
                    <a:lnTo>
                      <a:pt x="6708" y="2746"/>
                    </a:lnTo>
                    <a:lnTo>
                      <a:pt x="6728" y="2591"/>
                    </a:lnTo>
                    <a:lnTo>
                      <a:pt x="6708" y="2417"/>
                    </a:lnTo>
                    <a:lnTo>
                      <a:pt x="6670" y="2262"/>
                    </a:lnTo>
                    <a:lnTo>
                      <a:pt x="6612" y="2108"/>
                    </a:lnTo>
                    <a:lnTo>
                      <a:pt x="6573" y="1934"/>
                    </a:lnTo>
                    <a:lnTo>
                      <a:pt x="6515" y="1779"/>
                    </a:lnTo>
                    <a:lnTo>
                      <a:pt x="6418" y="1644"/>
                    </a:lnTo>
                    <a:lnTo>
                      <a:pt x="6322" y="1509"/>
                    </a:lnTo>
                    <a:lnTo>
                      <a:pt x="6186" y="1412"/>
                    </a:lnTo>
                    <a:lnTo>
                      <a:pt x="6032" y="1315"/>
                    </a:lnTo>
                    <a:lnTo>
                      <a:pt x="5858" y="1257"/>
                    </a:lnTo>
                    <a:lnTo>
                      <a:pt x="5645" y="1238"/>
                    </a:lnTo>
                    <a:lnTo>
                      <a:pt x="5355" y="1219"/>
                    </a:lnTo>
                    <a:lnTo>
                      <a:pt x="5065" y="1199"/>
                    </a:lnTo>
                    <a:lnTo>
                      <a:pt x="4795" y="1141"/>
                    </a:lnTo>
                    <a:lnTo>
                      <a:pt x="4505" y="1083"/>
                    </a:lnTo>
                    <a:lnTo>
                      <a:pt x="3944" y="948"/>
                    </a:lnTo>
                    <a:lnTo>
                      <a:pt x="3383" y="755"/>
                    </a:lnTo>
                    <a:lnTo>
                      <a:pt x="2281" y="368"/>
                    </a:lnTo>
                    <a:lnTo>
                      <a:pt x="1721" y="194"/>
                    </a:lnTo>
                    <a:lnTo>
                      <a:pt x="1160" y="20"/>
                    </a:lnTo>
                    <a:lnTo>
                      <a:pt x="10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69"/>
              <p:cNvSpPr/>
              <p:nvPr/>
            </p:nvSpPr>
            <p:spPr>
              <a:xfrm>
                <a:off x="2150475" y="-2981875"/>
                <a:ext cx="238275" cy="103925"/>
              </a:xfrm>
              <a:custGeom>
                <a:rect b="b" l="l" r="r" t="t"/>
                <a:pathLst>
                  <a:path extrusionOk="0" h="4157" w="9531">
                    <a:moveTo>
                      <a:pt x="8506" y="0"/>
                    </a:moveTo>
                    <a:lnTo>
                      <a:pt x="8313" y="58"/>
                    </a:lnTo>
                    <a:lnTo>
                      <a:pt x="7888" y="232"/>
                    </a:lnTo>
                    <a:lnTo>
                      <a:pt x="7443" y="348"/>
                    </a:lnTo>
                    <a:lnTo>
                      <a:pt x="6979" y="464"/>
                    </a:lnTo>
                    <a:lnTo>
                      <a:pt x="6535" y="542"/>
                    </a:lnTo>
                    <a:lnTo>
                      <a:pt x="6071" y="600"/>
                    </a:lnTo>
                    <a:lnTo>
                      <a:pt x="5607" y="638"/>
                    </a:lnTo>
                    <a:lnTo>
                      <a:pt x="5123" y="658"/>
                    </a:lnTo>
                    <a:lnTo>
                      <a:pt x="4659" y="658"/>
                    </a:lnTo>
                    <a:lnTo>
                      <a:pt x="3693" y="638"/>
                    </a:lnTo>
                    <a:lnTo>
                      <a:pt x="2746" y="600"/>
                    </a:lnTo>
                    <a:lnTo>
                      <a:pt x="1818" y="542"/>
                    </a:lnTo>
                    <a:lnTo>
                      <a:pt x="909" y="484"/>
                    </a:lnTo>
                    <a:lnTo>
                      <a:pt x="774" y="484"/>
                    </a:lnTo>
                    <a:lnTo>
                      <a:pt x="639" y="503"/>
                    </a:lnTo>
                    <a:lnTo>
                      <a:pt x="523" y="561"/>
                    </a:lnTo>
                    <a:lnTo>
                      <a:pt x="407" y="619"/>
                    </a:lnTo>
                    <a:lnTo>
                      <a:pt x="310" y="696"/>
                    </a:lnTo>
                    <a:lnTo>
                      <a:pt x="233" y="774"/>
                    </a:lnTo>
                    <a:lnTo>
                      <a:pt x="155" y="870"/>
                    </a:lnTo>
                    <a:lnTo>
                      <a:pt x="97" y="986"/>
                    </a:lnTo>
                    <a:lnTo>
                      <a:pt x="59" y="1102"/>
                    </a:lnTo>
                    <a:lnTo>
                      <a:pt x="20" y="1218"/>
                    </a:lnTo>
                    <a:lnTo>
                      <a:pt x="1" y="1354"/>
                    </a:lnTo>
                    <a:lnTo>
                      <a:pt x="1" y="1470"/>
                    </a:lnTo>
                    <a:lnTo>
                      <a:pt x="1" y="1605"/>
                    </a:lnTo>
                    <a:lnTo>
                      <a:pt x="20" y="1721"/>
                    </a:lnTo>
                    <a:lnTo>
                      <a:pt x="59" y="1837"/>
                    </a:lnTo>
                    <a:lnTo>
                      <a:pt x="117" y="1953"/>
                    </a:lnTo>
                    <a:lnTo>
                      <a:pt x="329" y="2301"/>
                    </a:lnTo>
                    <a:lnTo>
                      <a:pt x="561" y="2610"/>
                    </a:lnTo>
                    <a:lnTo>
                      <a:pt x="793" y="2900"/>
                    </a:lnTo>
                    <a:lnTo>
                      <a:pt x="1064" y="3171"/>
                    </a:lnTo>
                    <a:lnTo>
                      <a:pt x="1354" y="3422"/>
                    </a:lnTo>
                    <a:lnTo>
                      <a:pt x="1644" y="3654"/>
                    </a:lnTo>
                    <a:lnTo>
                      <a:pt x="1972" y="3867"/>
                    </a:lnTo>
                    <a:lnTo>
                      <a:pt x="2320" y="4060"/>
                    </a:lnTo>
                    <a:lnTo>
                      <a:pt x="2494" y="4118"/>
                    </a:lnTo>
                    <a:lnTo>
                      <a:pt x="2649" y="4157"/>
                    </a:lnTo>
                    <a:lnTo>
                      <a:pt x="2804" y="4157"/>
                    </a:lnTo>
                    <a:lnTo>
                      <a:pt x="2958" y="4137"/>
                    </a:lnTo>
                    <a:lnTo>
                      <a:pt x="3094" y="4099"/>
                    </a:lnTo>
                    <a:lnTo>
                      <a:pt x="3229" y="4021"/>
                    </a:lnTo>
                    <a:lnTo>
                      <a:pt x="3345" y="3944"/>
                    </a:lnTo>
                    <a:lnTo>
                      <a:pt x="3461" y="3847"/>
                    </a:lnTo>
                    <a:lnTo>
                      <a:pt x="3848" y="3847"/>
                    </a:lnTo>
                    <a:lnTo>
                      <a:pt x="4234" y="3828"/>
                    </a:lnTo>
                    <a:lnTo>
                      <a:pt x="4601" y="3789"/>
                    </a:lnTo>
                    <a:lnTo>
                      <a:pt x="4969" y="3731"/>
                    </a:lnTo>
                    <a:lnTo>
                      <a:pt x="5336" y="3635"/>
                    </a:lnTo>
                    <a:lnTo>
                      <a:pt x="5703" y="3538"/>
                    </a:lnTo>
                    <a:lnTo>
                      <a:pt x="6051" y="3422"/>
                    </a:lnTo>
                    <a:lnTo>
                      <a:pt x="6399" y="3306"/>
                    </a:lnTo>
                    <a:lnTo>
                      <a:pt x="6747" y="3151"/>
                    </a:lnTo>
                    <a:lnTo>
                      <a:pt x="7095" y="2997"/>
                    </a:lnTo>
                    <a:lnTo>
                      <a:pt x="7443" y="2823"/>
                    </a:lnTo>
                    <a:lnTo>
                      <a:pt x="7772" y="2629"/>
                    </a:lnTo>
                    <a:lnTo>
                      <a:pt x="8448" y="2243"/>
                    </a:lnTo>
                    <a:lnTo>
                      <a:pt x="9106" y="1818"/>
                    </a:lnTo>
                    <a:lnTo>
                      <a:pt x="9260" y="1682"/>
                    </a:lnTo>
                    <a:lnTo>
                      <a:pt x="9357" y="1547"/>
                    </a:lnTo>
                    <a:lnTo>
                      <a:pt x="9454" y="1392"/>
                    </a:lnTo>
                    <a:lnTo>
                      <a:pt x="9492" y="1238"/>
                    </a:lnTo>
                    <a:lnTo>
                      <a:pt x="9531" y="1064"/>
                    </a:lnTo>
                    <a:lnTo>
                      <a:pt x="9512" y="890"/>
                    </a:lnTo>
                    <a:lnTo>
                      <a:pt x="9492" y="716"/>
                    </a:lnTo>
                    <a:lnTo>
                      <a:pt x="9434" y="561"/>
                    </a:lnTo>
                    <a:lnTo>
                      <a:pt x="9357" y="406"/>
                    </a:lnTo>
                    <a:lnTo>
                      <a:pt x="9260" y="271"/>
                    </a:lnTo>
                    <a:lnTo>
                      <a:pt x="9144" y="155"/>
                    </a:lnTo>
                    <a:lnTo>
                      <a:pt x="9009" y="78"/>
                    </a:lnTo>
                    <a:lnTo>
                      <a:pt x="8854" y="20"/>
                    </a:lnTo>
                    <a:lnTo>
                      <a:pt x="86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69"/>
              <p:cNvSpPr/>
              <p:nvPr/>
            </p:nvSpPr>
            <p:spPr>
              <a:xfrm>
                <a:off x="2703825" y="-3016200"/>
                <a:ext cx="285650" cy="109250"/>
              </a:xfrm>
              <a:custGeom>
                <a:rect b="b" l="l" r="r" t="t"/>
                <a:pathLst>
                  <a:path extrusionOk="0" h="4370" w="11426">
                    <a:moveTo>
                      <a:pt x="10440" y="1"/>
                    </a:moveTo>
                    <a:lnTo>
                      <a:pt x="9898" y="59"/>
                    </a:lnTo>
                    <a:lnTo>
                      <a:pt x="9357" y="136"/>
                    </a:lnTo>
                    <a:lnTo>
                      <a:pt x="8274" y="291"/>
                    </a:lnTo>
                    <a:lnTo>
                      <a:pt x="7192" y="484"/>
                    </a:lnTo>
                    <a:lnTo>
                      <a:pt x="6129" y="677"/>
                    </a:lnTo>
                    <a:lnTo>
                      <a:pt x="5587" y="755"/>
                    </a:lnTo>
                    <a:lnTo>
                      <a:pt x="5046" y="832"/>
                    </a:lnTo>
                    <a:lnTo>
                      <a:pt x="4505" y="871"/>
                    </a:lnTo>
                    <a:lnTo>
                      <a:pt x="3964" y="909"/>
                    </a:lnTo>
                    <a:lnTo>
                      <a:pt x="3422" y="929"/>
                    </a:lnTo>
                    <a:lnTo>
                      <a:pt x="2881" y="909"/>
                    </a:lnTo>
                    <a:lnTo>
                      <a:pt x="2340" y="871"/>
                    </a:lnTo>
                    <a:lnTo>
                      <a:pt x="1799" y="813"/>
                    </a:lnTo>
                    <a:lnTo>
                      <a:pt x="1663" y="735"/>
                    </a:lnTo>
                    <a:lnTo>
                      <a:pt x="1547" y="658"/>
                    </a:lnTo>
                    <a:lnTo>
                      <a:pt x="1431" y="600"/>
                    </a:lnTo>
                    <a:lnTo>
                      <a:pt x="1296" y="561"/>
                    </a:lnTo>
                    <a:lnTo>
                      <a:pt x="1064" y="561"/>
                    </a:lnTo>
                    <a:lnTo>
                      <a:pt x="967" y="581"/>
                    </a:lnTo>
                    <a:lnTo>
                      <a:pt x="851" y="639"/>
                    </a:lnTo>
                    <a:lnTo>
                      <a:pt x="755" y="697"/>
                    </a:lnTo>
                    <a:lnTo>
                      <a:pt x="600" y="735"/>
                    </a:lnTo>
                    <a:lnTo>
                      <a:pt x="465" y="793"/>
                    </a:lnTo>
                    <a:lnTo>
                      <a:pt x="329" y="890"/>
                    </a:lnTo>
                    <a:lnTo>
                      <a:pt x="213" y="1006"/>
                    </a:lnTo>
                    <a:lnTo>
                      <a:pt x="136" y="1141"/>
                    </a:lnTo>
                    <a:lnTo>
                      <a:pt x="59" y="1277"/>
                    </a:lnTo>
                    <a:lnTo>
                      <a:pt x="20" y="1431"/>
                    </a:lnTo>
                    <a:lnTo>
                      <a:pt x="1" y="1586"/>
                    </a:lnTo>
                    <a:lnTo>
                      <a:pt x="1" y="1760"/>
                    </a:lnTo>
                    <a:lnTo>
                      <a:pt x="20" y="1915"/>
                    </a:lnTo>
                    <a:lnTo>
                      <a:pt x="59" y="2069"/>
                    </a:lnTo>
                    <a:lnTo>
                      <a:pt x="136" y="2205"/>
                    </a:lnTo>
                    <a:lnTo>
                      <a:pt x="233" y="2321"/>
                    </a:lnTo>
                    <a:lnTo>
                      <a:pt x="368" y="2437"/>
                    </a:lnTo>
                    <a:lnTo>
                      <a:pt x="523" y="2533"/>
                    </a:lnTo>
                    <a:lnTo>
                      <a:pt x="716" y="2591"/>
                    </a:lnTo>
                    <a:lnTo>
                      <a:pt x="1083" y="2649"/>
                    </a:lnTo>
                    <a:lnTo>
                      <a:pt x="1373" y="2843"/>
                    </a:lnTo>
                    <a:lnTo>
                      <a:pt x="1683" y="3017"/>
                    </a:lnTo>
                    <a:lnTo>
                      <a:pt x="2011" y="3191"/>
                    </a:lnTo>
                    <a:lnTo>
                      <a:pt x="2340" y="3345"/>
                    </a:lnTo>
                    <a:lnTo>
                      <a:pt x="2688" y="3500"/>
                    </a:lnTo>
                    <a:lnTo>
                      <a:pt x="3036" y="3654"/>
                    </a:lnTo>
                    <a:lnTo>
                      <a:pt x="3384" y="3770"/>
                    </a:lnTo>
                    <a:lnTo>
                      <a:pt x="3751" y="3906"/>
                    </a:lnTo>
                    <a:lnTo>
                      <a:pt x="4118" y="4002"/>
                    </a:lnTo>
                    <a:lnTo>
                      <a:pt x="4486" y="4099"/>
                    </a:lnTo>
                    <a:lnTo>
                      <a:pt x="4872" y="4196"/>
                    </a:lnTo>
                    <a:lnTo>
                      <a:pt x="5239" y="4254"/>
                    </a:lnTo>
                    <a:lnTo>
                      <a:pt x="5626" y="4312"/>
                    </a:lnTo>
                    <a:lnTo>
                      <a:pt x="5993" y="4350"/>
                    </a:lnTo>
                    <a:lnTo>
                      <a:pt x="6380" y="4370"/>
                    </a:lnTo>
                    <a:lnTo>
                      <a:pt x="6747" y="4370"/>
                    </a:lnTo>
                    <a:lnTo>
                      <a:pt x="7115" y="4350"/>
                    </a:lnTo>
                    <a:lnTo>
                      <a:pt x="7482" y="4312"/>
                    </a:lnTo>
                    <a:lnTo>
                      <a:pt x="7830" y="4254"/>
                    </a:lnTo>
                    <a:lnTo>
                      <a:pt x="8178" y="4196"/>
                    </a:lnTo>
                    <a:lnTo>
                      <a:pt x="8526" y="4099"/>
                    </a:lnTo>
                    <a:lnTo>
                      <a:pt x="8854" y="3964"/>
                    </a:lnTo>
                    <a:lnTo>
                      <a:pt x="9164" y="3828"/>
                    </a:lnTo>
                    <a:lnTo>
                      <a:pt x="9473" y="3674"/>
                    </a:lnTo>
                    <a:lnTo>
                      <a:pt x="9763" y="3481"/>
                    </a:lnTo>
                    <a:lnTo>
                      <a:pt x="10053" y="3268"/>
                    </a:lnTo>
                    <a:lnTo>
                      <a:pt x="10304" y="3036"/>
                    </a:lnTo>
                    <a:lnTo>
                      <a:pt x="10556" y="2765"/>
                    </a:lnTo>
                    <a:lnTo>
                      <a:pt x="10788" y="2475"/>
                    </a:lnTo>
                    <a:lnTo>
                      <a:pt x="10981" y="2147"/>
                    </a:lnTo>
                    <a:lnTo>
                      <a:pt x="11174" y="1818"/>
                    </a:lnTo>
                    <a:lnTo>
                      <a:pt x="11329" y="1431"/>
                    </a:lnTo>
                    <a:lnTo>
                      <a:pt x="11367" y="1315"/>
                    </a:lnTo>
                    <a:lnTo>
                      <a:pt x="11406" y="1180"/>
                    </a:lnTo>
                    <a:lnTo>
                      <a:pt x="11406" y="1064"/>
                    </a:lnTo>
                    <a:lnTo>
                      <a:pt x="11425" y="929"/>
                    </a:lnTo>
                    <a:lnTo>
                      <a:pt x="11406" y="813"/>
                    </a:lnTo>
                    <a:lnTo>
                      <a:pt x="11387" y="677"/>
                    </a:lnTo>
                    <a:lnTo>
                      <a:pt x="11348" y="561"/>
                    </a:lnTo>
                    <a:lnTo>
                      <a:pt x="11290" y="446"/>
                    </a:lnTo>
                    <a:lnTo>
                      <a:pt x="11232" y="349"/>
                    </a:lnTo>
                    <a:lnTo>
                      <a:pt x="11155" y="252"/>
                    </a:lnTo>
                    <a:lnTo>
                      <a:pt x="11058" y="175"/>
                    </a:lnTo>
                    <a:lnTo>
                      <a:pt x="10961" y="117"/>
                    </a:lnTo>
                    <a:lnTo>
                      <a:pt x="10846" y="59"/>
                    </a:lnTo>
                    <a:lnTo>
                      <a:pt x="10730" y="20"/>
                    </a:lnTo>
                    <a:lnTo>
                      <a:pt x="105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69"/>
              <p:cNvSpPr/>
              <p:nvPr/>
            </p:nvSpPr>
            <p:spPr>
              <a:xfrm>
                <a:off x="815175" y="-3214325"/>
                <a:ext cx="2582175" cy="397275"/>
              </a:xfrm>
              <a:custGeom>
                <a:rect b="b" l="l" r="r" t="t"/>
                <a:pathLst>
                  <a:path extrusionOk="0" h="15891" w="103287">
                    <a:moveTo>
                      <a:pt x="4486" y="0"/>
                    </a:moveTo>
                    <a:lnTo>
                      <a:pt x="4331" y="39"/>
                    </a:lnTo>
                    <a:lnTo>
                      <a:pt x="4196" y="97"/>
                    </a:lnTo>
                    <a:lnTo>
                      <a:pt x="4041" y="174"/>
                    </a:lnTo>
                    <a:lnTo>
                      <a:pt x="3906" y="290"/>
                    </a:lnTo>
                    <a:lnTo>
                      <a:pt x="3770" y="425"/>
                    </a:lnTo>
                    <a:lnTo>
                      <a:pt x="3616" y="387"/>
                    </a:lnTo>
                    <a:lnTo>
                      <a:pt x="3422" y="387"/>
                    </a:lnTo>
                    <a:lnTo>
                      <a:pt x="3133" y="425"/>
                    </a:lnTo>
                    <a:lnTo>
                      <a:pt x="2862" y="483"/>
                    </a:lnTo>
                    <a:lnTo>
                      <a:pt x="2611" y="561"/>
                    </a:lnTo>
                    <a:lnTo>
                      <a:pt x="2379" y="657"/>
                    </a:lnTo>
                    <a:lnTo>
                      <a:pt x="2147" y="754"/>
                    </a:lnTo>
                    <a:lnTo>
                      <a:pt x="1915" y="851"/>
                    </a:lnTo>
                    <a:lnTo>
                      <a:pt x="1721" y="967"/>
                    </a:lnTo>
                    <a:lnTo>
                      <a:pt x="1509" y="1102"/>
                    </a:lnTo>
                    <a:lnTo>
                      <a:pt x="1335" y="1237"/>
                    </a:lnTo>
                    <a:lnTo>
                      <a:pt x="1161" y="1392"/>
                    </a:lnTo>
                    <a:lnTo>
                      <a:pt x="1006" y="1547"/>
                    </a:lnTo>
                    <a:lnTo>
                      <a:pt x="871" y="1701"/>
                    </a:lnTo>
                    <a:lnTo>
                      <a:pt x="735" y="1875"/>
                    </a:lnTo>
                    <a:lnTo>
                      <a:pt x="600" y="2069"/>
                    </a:lnTo>
                    <a:lnTo>
                      <a:pt x="503" y="2243"/>
                    </a:lnTo>
                    <a:lnTo>
                      <a:pt x="407" y="2455"/>
                    </a:lnTo>
                    <a:lnTo>
                      <a:pt x="310" y="2648"/>
                    </a:lnTo>
                    <a:lnTo>
                      <a:pt x="233" y="2861"/>
                    </a:lnTo>
                    <a:lnTo>
                      <a:pt x="175" y="3074"/>
                    </a:lnTo>
                    <a:lnTo>
                      <a:pt x="117" y="3306"/>
                    </a:lnTo>
                    <a:lnTo>
                      <a:pt x="40" y="3750"/>
                    </a:lnTo>
                    <a:lnTo>
                      <a:pt x="1" y="4234"/>
                    </a:lnTo>
                    <a:lnTo>
                      <a:pt x="1" y="4717"/>
                    </a:lnTo>
                    <a:lnTo>
                      <a:pt x="59" y="5220"/>
                    </a:lnTo>
                    <a:lnTo>
                      <a:pt x="136" y="5741"/>
                    </a:lnTo>
                    <a:lnTo>
                      <a:pt x="252" y="6263"/>
                    </a:lnTo>
                    <a:lnTo>
                      <a:pt x="349" y="6573"/>
                    </a:lnTo>
                    <a:lnTo>
                      <a:pt x="465" y="6863"/>
                    </a:lnTo>
                    <a:lnTo>
                      <a:pt x="581" y="7153"/>
                    </a:lnTo>
                    <a:lnTo>
                      <a:pt x="716" y="7443"/>
                    </a:lnTo>
                    <a:lnTo>
                      <a:pt x="871" y="7713"/>
                    </a:lnTo>
                    <a:lnTo>
                      <a:pt x="1025" y="7984"/>
                    </a:lnTo>
                    <a:lnTo>
                      <a:pt x="1199" y="8235"/>
                    </a:lnTo>
                    <a:lnTo>
                      <a:pt x="1393" y="8486"/>
                    </a:lnTo>
                    <a:lnTo>
                      <a:pt x="1586" y="8718"/>
                    </a:lnTo>
                    <a:lnTo>
                      <a:pt x="1779" y="8950"/>
                    </a:lnTo>
                    <a:lnTo>
                      <a:pt x="1992" y="9182"/>
                    </a:lnTo>
                    <a:lnTo>
                      <a:pt x="2224" y="9395"/>
                    </a:lnTo>
                    <a:lnTo>
                      <a:pt x="2688" y="9801"/>
                    </a:lnTo>
                    <a:lnTo>
                      <a:pt x="3190" y="10168"/>
                    </a:lnTo>
                    <a:lnTo>
                      <a:pt x="3732" y="10497"/>
                    </a:lnTo>
                    <a:lnTo>
                      <a:pt x="4273" y="10826"/>
                    </a:lnTo>
                    <a:lnTo>
                      <a:pt x="4853" y="11096"/>
                    </a:lnTo>
                    <a:lnTo>
                      <a:pt x="5433" y="11348"/>
                    </a:lnTo>
                    <a:lnTo>
                      <a:pt x="6032" y="11579"/>
                    </a:lnTo>
                    <a:lnTo>
                      <a:pt x="6631" y="11792"/>
                    </a:lnTo>
                    <a:lnTo>
                      <a:pt x="7231" y="11966"/>
                    </a:lnTo>
                    <a:lnTo>
                      <a:pt x="7830" y="12121"/>
                    </a:lnTo>
                    <a:lnTo>
                      <a:pt x="7927" y="12198"/>
                    </a:lnTo>
                    <a:lnTo>
                      <a:pt x="8062" y="12256"/>
                    </a:lnTo>
                    <a:lnTo>
                      <a:pt x="8565" y="12449"/>
                    </a:lnTo>
                    <a:lnTo>
                      <a:pt x="9086" y="12643"/>
                    </a:lnTo>
                    <a:lnTo>
                      <a:pt x="9589" y="12817"/>
                    </a:lnTo>
                    <a:lnTo>
                      <a:pt x="10111" y="12971"/>
                    </a:lnTo>
                    <a:lnTo>
                      <a:pt x="10633" y="13126"/>
                    </a:lnTo>
                    <a:lnTo>
                      <a:pt x="11155" y="13242"/>
                    </a:lnTo>
                    <a:lnTo>
                      <a:pt x="11677" y="13377"/>
                    </a:lnTo>
                    <a:lnTo>
                      <a:pt x="12199" y="13474"/>
                    </a:lnTo>
                    <a:lnTo>
                      <a:pt x="13243" y="13667"/>
                    </a:lnTo>
                    <a:lnTo>
                      <a:pt x="14287" y="13803"/>
                    </a:lnTo>
                    <a:lnTo>
                      <a:pt x="15350" y="13938"/>
                    </a:lnTo>
                    <a:lnTo>
                      <a:pt x="16413" y="14015"/>
                    </a:lnTo>
                    <a:lnTo>
                      <a:pt x="17476" y="14093"/>
                    </a:lnTo>
                    <a:lnTo>
                      <a:pt x="18539" y="14131"/>
                    </a:lnTo>
                    <a:lnTo>
                      <a:pt x="20685" y="14228"/>
                    </a:lnTo>
                    <a:lnTo>
                      <a:pt x="22831" y="14305"/>
                    </a:lnTo>
                    <a:lnTo>
                      <a:pt x="23913" y="14363"/>
                    </a:lnTo>
                    <a:lnTo>
                      <a:pt x="24977" y="14421"/>
                    </a:lnTo>
                    <a:lnTo>
                      <a:pt x="25035" y="14576"/>
                    </a:lnTo>
                    <a:lnTo>
                      <a:pt x="25112" y="14711"/>
                    </a:lnTo>
                    <a:lnTo>
                      <a:pt x="25228" y="14808"/>
                    </a:lnTo>
                    <a:lnTo>
                      <a:pt x="25344" y="14904"/>
                    </a:lnTo>
                    <a:lnTo>
                      <a:pt x="25460" y="15001"/>
                    </a:lnTo>
                    <a:lnTo>
                      <a:pt x="25615" y="15059"/>
                    </a:lnTo>
                    <a:lnTo>
                      <a:pt x="25769" y="15098"/>
                    </a:lnTo>
                    <a:lnTo>
                      <a:pt x="25924" y="15117"/>
                    </a:lnTo>
                    <a:lnTo>
                      <a:pt x="26407" y="15136"/>
                    </a:lnTo>
                    <a:lnTo>
                      <a:pt x="26890" y="15194"/>
                    </a:lnTo>
                    <a:lnTo>
                      <a:pt x="27374" y="15252"/>
                    </a:lnTo>
                    <a:lnTo>
                      <a:pt x="27857" y="15330"/>
                    </a:lnTo>
                    <a:lnTo>
                      <a:pt x="28050" y="15368"/>
                    </a:lnTo>
                    <a:lnTo>
                      <a:pt x="28224" y="15349"/>
                    </a:lnTo>
                    <a:lnTo>
                      <a:pt x="28379" y="15310"/>
                    </a:lnTo>
                    <a:lnTo>
                      <a:pt x="28514" y="15252"/>
                    </a:lnTo>
                    <a:lnTo>
                      <a:pt x="28650" y="15175"/>
                    </a:lnTo>
                    <a:lnTo>
                      <a:pt x="28766" y="15059"/>
                    </a:lnTo>
                    <a:lnTo>
                      <a:pt x="28843" y="14943"/>
                    </a:lnTo>
                    <a:lnTo>
                      <a:pt x="28920" y="14808"/>
                    </a:lnTo>
                    <a:lnTo>
                      <a:pt x="29461" y="14904"/>
                    </a:lnTo>
                    <a:lnTo>
                      <a:pt x="30003" y="15001"/>
                    </a:lnTo>
                    <a:lnTo>
                      <a:pt x="30544" y="15078"/>
                    </a:lnTo>
                    <a:lnTo>
                      <a:pt x="31105" y="15136"/>
                    </a:lnTo>
                    <a:lnTo>
                      <a:pt x="31646" y="15175"/>
                    </a:lnTo>
                    <a:lnTo>
                      <a:pt x="32206" y="15194"/>
                    </a:lnTo>
                    <a:lnTo>
                      <a:pt x="33328" y="15233"/>
                    </a:lnTo>
                    <a:lnTo>
                      <a:pt x="34449" y="15272"/>
                    </a:lnTo>
                    <a:lnTo>
                      <a:pt x="35551" y="15291"/>
                    </a:lnTo>
                    <a:lnTo>
                      <a:pt x="36672" y="15349"/>
                    </a:lnTo>
                    <a:lnTo>
                      <a:pt x="37213" y="15407"/>
                    </a:lnTo>
                    <a:lnTo>
                      <a:pt x="37754" y="15465"/>
                    </a:lnTo>
                    <a:lnTo>
                      <a:pt x="38644" y="15562"/>
                    </a:lnTo>
                    <a:lnTo>
                      <a:pt x="39533" y="15639"/>
                    </a:lnTo>
                    <a:lnTo>
                      <a:pt x="40403" y="15716"/>
                    </a:lnTo>
                    <a:lnTo>
                      <a:pt x="41292" y="15774"/>
                    </a:lnTo>
                    <a:lnTo>
                      <a:pt x="42162" y="15832"/>
                    </a:lnTo>
                    <a:lnTo>
                      <a:pt x="43051" y="15852"/>
                    </a:lnTo>
                    <a:lnTo>
                      <a:pt x="44810" y="15890"/>
                    </a:lnTo>
                    <a:lnTo>
                      <a:pt x="46569" y="15890"/>
                    </a:lnTo>
                    <a:lnTo>
                      <a:pt x="48329" y="15832"/>
                    </a:lnTo>
                    <a:lnTo>
                      <a:pt x="50088" y="15755"/>
                    </a:lnTo>
                    <a:lnTo>
                      <a:pt x="51866" y="15658"/>
                    </a:lnTo>
                    <a:lnTo>
                      <a:pt x="58787" y="15233"/>
                    </a:lnTo>
                    <a:lnTo>
                      <a:pt x="65707" y="14827"/>
                    </a:lnTo>
                    <a:lnTo>
                      <a:pt x="66384" y="14808"/>
                    </a:lnTo>
                    <a:lnTo>
                      <a:pt x="67041" y="14788"/>
                    </a:lnTo>
                    <a:lnTo>
                      <a:pt x="69767" y="14788"/>
                    </a:lnTo>
                    <a:lnTo>
                      <a:pt x="71120" y="14769"/>
                    </a:lnTo>
                    <a:lnTo>
                      <a:pt x="71797" y="14750"/>
                    </a:lnTo>
                    <a:lnTo>
                      <a:pt x="72473" y="14730"/>
                    </a:lnTo>
                    <a:lnTo>
                      <a:pt x="73150" y="14672"/>
                    </a:lnTo>
                    <a:lnTo>
                      <a:pt x="73826" y="14595"/>
                    </a:lnTo>
                    <a:lnTo>
                      <a:pt x="74484" y="14498"/>
                    </a:lnTo>
                    <a:lnTo>
                      <a:pt x="75141" y="14383"/>
                    </a:lnTo>
                    <a:lnTo>
                      <a:pt x="75798" y="14228"/>
                    </a:lnTo>
                    <a:lnTo>
                      <a:pt x="76436" y="14054"/>
                    </a:lnTo>
                    <a:lnTo>
                      <a:pt x="76842" y="14170"/>
                    </a:lnTo>
                    <a:lnTo>
                      <a:pt x="77248" y="14247"/>
                    </a:lnTo>
                    <a:lnTo>
                      <a:pt x="77635" y="14325"/>
                    </a:lnTo>
                    <a:lnTo>
                      <a:pt x="78040" y="14383"/>
                    </a:lnTo>
                    <a:lnTo>
                      <a:pt x="78446" y="14421"/>
                    </a:lnTo>
                    <a:lnTo>
                      <a:pt x="78872" y="14440"/>
                    </a:lnTo>
                    <a:lnTo>
                      <a:pt x="79703" y="14460"/>
                    </a:lnTo>
                    <a:lnTo>
                      <a:pt x="79877" y="14440"/>
                    </a:lnTo>
                    <a:lnTo>
                      <a:pt x="80051" y="14402"/>
                    </a:lnTo>
                    <a:lnTo>
                      <a:pt x="80186" y="14344"/>
                    </a:lnTo>
                    <a:lnTo>
                      <a:pt x="80302" y="14247"/>
                    </a:lnTo>
                    <a:lnTo>
                      <a:pt x="80399" y="14151"/>
                    </a:lnTo>
                    <a:lnTo>
                      <a:pt x="80476" y="14015"/>
                    </a:lnTo>
                    <a:lnTo>
                      <a:pt x="80534" y="13880"/>
                    </a:lnTo>
                    <a:lnTo>
                      <a:pt x="80573" y="13745"/>
                    </a:lnTo>
                    <a:lnTo>
                      <a:pt x="80921" y="13745"/>
                    </a:lnTo>
                    <a:lnTo>
                      <a:pt x="80959" y="13725"/>
                    </a:lnTo>
                    <a:lnTo>
                      <a:pt x="81327" y="13706"/>
                    </a:lnTo>
                    <a:lnTo>
                      <a:pt x="81675" y="13687"/>
                    </a:lnTo>
                    <a:lnTo>
                      <a:pt x="82023" y="13629"/>
                    </a:lnTo>
                    <a:lnTo>
                      <a:pt x="82371" y="13551"/>
                    </a:lnTo>
                    <a:lnTo>
                      <a:pt x="83724" y="13416"/>
                    </a:lnTo>
                    <a:lnTo>
                      <a:pt x="85096" y="13300"/>
                    </a:lnTo>
                    <a:lnTo>
                      <a:pt x="86469" y="13184"/>
                    </a:lnTo>
                    <a:lnTo>
                      <a:pt x="87822" y="13107"/>
                    </a:lnTo>
                    <a:lnTo>
                      <a:pt x="87919" y="13087"/>
                    </a:lnTo>
                    <a:lnTo>
                      <a:pt x="87996" y="13068"/>
                    </a:lnTo>
                    <a:lnTo>
                      <a:pt x="88073" y="13029"/>
                    </a:lnTo>
                    <a:lnTo>
                      <a:pt x="88131" y="12971"/>
                    </a:lnTo>
                    <a:lnTo>
                      <a:pt x="88189" y="12913"/>
                    </a:lnTo>
                    <a:lnTo>
                      <a:pt x="88228" y="12855"/>
                    </a:lnTo>
                    <a:lnTo>
                      <a:pt x="88267" y="12701"/>
                    </a:lnTo>
                    <a:lnTo>
                      <a:pt x="89272" y="12623"/>
                    </a:lnTo>
                    <a:lnTo>
                      <a:pt x="90335" y="12527"/>
                    </a:lnTo>
                    <a:lnTo>
                      <a:pt x="91437" y="12391"/>
                    </a:lnTo>
                    <a:lnTo>
                      <a:pt x="91998" y="12314"/>
                    </a:lnTo>
                    <a:lnTo>
                      <a:pt x="92558" y="12217"/>
                    </a:lnTo>
                    <a:lnTo>
                      <a:pt x="93099" y="12121"/>
                    </a:lnTo>
                    <a:lnTo>
                      <a:pt x="93641" y="12005"/>
                    </a:lnTo>
                    <a:lnTo>
                      <a:pt x="94182" y="11869"/>
                    </a:lnTo>
                    <a:lnTo>
                      <a:pt x="94704" y="11715"/>
                    </a:lnTo>
                    <a:lnTo>
                      <a:pt x="95206" y="11560"/>
                    </a:lnTo>
                    <a:lnTo>
                      <a:pt x="95690" y="11367"/>
                    </a:lnTo>
                    <a:lnTo>
                      <a:pt x="96154" y="11154"/>
                    </a:lnTo>
                    <a:lnTo>
                      <a:pt x="96598" y="10922"/>
                    </a:lnTo>
                    <a:lnTo>
                      <a:pt x="96772" y="10942"/>
                    </a:lnTo>
                    <a:lnTo>
                      <a:pt x="96927" y="10922"/>
                    </a:lnTo>
                    <a:lnTo>
                      <a:pt x="97101" y="10864"/>
                    </a:lnTo>
                    <a:lnTo>
                      <a:pt x="97275" y="10768"/>
                    </a:lnTo>
                    <a:lnTo>
                      <a:pt x="98009" y="10246"/>
                    </a:lnTo>
                    <a:lnTo>
                      <a:pt x="98725" y="9704"/>
                    </a:lnTo>
                    <a:lnTo>
                      <a:pt x="99189" y="9569"/>
                    </a:lnTo>
                    <a:lnTo>
                      <a:pt x="99633" y="9395"/>
                    </a:lnTo>
                    <a:lnTo>
                      <a:pt x="100039" y="9202"/>
                    </a:lnTo>
                    <a:lnTo>
                      <a:pt x="100426" y="8989"/>
                    </a:lnTo>
                    <a:lnTo>
                      <a:pt x="100793" y="8757"/>
                    </a:lnTo>
                    <a:lnTo>
                      <a:pt x="101122" y="8506"/>
                    </a:lnTo>
                    <a:lnTo>
                      <a:pt x="101431" y="8235"/>
                    </a:lnTo>
                    <a:lnTo>
                      <a:pt x="101721" y="7945"/>
                    </a:lnTo>
                    <a:lnTo>
                      <a:pt x="101972" y="7636"/>
                    </a:lnTo>
                    <a:lnTo>
                      <a:pt x="102224" y="7307"/>
                    </a:lnTo>
                    <a:lnTo>
                      <a:pt x="102436" y="6959"/>
                    </a:lnTo>
                    <a:lnTo>
                      <a:pt x="102610" y="6592"/>
                    </a:lnTo>
                    <a:lnTo>
                      <a:pt x="102765" y="6225"/>
                    </a:lnTo>
                    <a:lnTo>
                      <a:pt x="102900" y="5819"/>
                    </a:lnTo>
                    <a:lnTo>
                      <a:pt x="103016" y="5432"/>
                    </a:lnTo>
                    <a:lnTo>
                      <a:pt x="103094" y="5007"/>
                    </a:lnTo>
                    <a:lnTo>
                      <a:pt x="103132" y="4949"/>
                    </a:lnTo>
                    <a:lnTo>
                      <a:pt x="103210" y="4833"/>
                    </a:lnTo>
                    <a:lnTo>
                      <a:pt x="103248" y="4717"/>
                    </a:lnTo>
                    <a:lnTo>
                      <a:pt x="103287" y="4601"/>
                    </a:lnTo>
                    <a:lnTo>
                      <a:pt x="103287" y="4485"/>
                    </a:lnTo>
                    <a:lnTo>
                      <a:pt x="103287" y="4388"/>
                    </a:lnTo>
                    <a:lnTo>
                      <a:pt x="103268" y="4272"/>
                    </a:lnTo>
                    <a:lnTo>
                      <a:pt x="103229" y="4176"/>
                    </a:lnTo>
                    <a:lnTo>
                      <a:pt x="103190" y="4079"/>
                    </a:lnTo>
                    <a:lnTo>
                      <a:pt x="103190" y="3557"/>
                    </a:lnTo>
                    <a:lnTo>
                      <a:pt x="103152" y="3016"/>
                    </a:lnTo>
                    <a:lnTo>
                      <a:pt x="103074" y="2455"/>
                    </a:lnTo>
                    <a:lnTo>
                      <a:pt x="102958" y="1895"/>
                    </a:lnTo>
                    <a:lnTo>
                      <a:pt x="102900" y="1740"/>
                    </a:lnTo>
                    <a:lnTo>
                      <a:pt x="102823" y="1585"/>
                    </a:lnTo>
                    <a:lnTo>
                      <a:pt x="102726" y="1469"/>
                    </a:lnTo>
                    <a:lnTo>
                      <a:pt x="102591" y="1373"/>
                    </a:lnTo>
                    <a:lnTo>
                      <a:pt x="102456" y="1315"/>
                    </a:lnTo>
                    <a:lnTo>
                      <a:pt x="102320" y="1257"/>
                    </a:lnTo>
                    <a:lnTo>
                      <a:pt x="102166" y="1237"/>
                    </a:lnTo>
                    <a:lnTo>
                      <a:pt x="102011" y="1237"/>
                    </a:lnTo>
                    <a:lnTo>
                      <a:pt x="101856" y="1257"/>
                    </a:lnTo>
                    <a:lnTo>
                      <a:pt x="101702" y="1295"/>
                    </a:lnTo>
                    <a:lnTo>
                      <a:pt x="101566" y="1353"/>
                    </a:lnTo>
                    <a:lnTo>
                      <a:pt x="101431" y="1431"/>
                    </a:lnTo>
                    <a:lnTo>
                      <a:pt x="101315" y="1527"/>
                    </a:lnTo>
                    <a:lnTo>
                      <a:pt x="101218" y="1663"/>
                    </a:lnTo>
                    <a:lnTo>
                      <a:pt x="101141" y="1798"/>
                    </a:lnTo>
                    <a:lnTo>
                      <a:pt x="101102" y="1953"/>
                    </a:lnTo>
                    <a:lnTo>
                      <a:pt x="101025" y="2243"/>
                    </a:lnTo>
                    <a:lnTo>
                      <a:pt x="100948" y="2532"/>
                    </a:lnTo>
                    <a:lnTo>
                      <a:pt x="100832" y="2803"/>
                    </a:lnTo>
                    <a:lnTo>
                      <a:pt x="100716" y="3054"/>
                    </a:lnTo>
                    <a:lnTo>
                      <a:pt x="100561" y="3306"/>
                    </a:lnTo>
                    <a:lnTo>
                      <a:pt x="100407" y="3538"/>
                    </a:lnTo>
                    <a:lnTo>
                      <a:pt x="100233" y="3770"/>
                    </a:lnTo>
                    <a:lnTo>
                      <a:pt x="100039" y="4002"/>
                    </a:lnTo>
                    <a:lnTo>
                      <a:pt x="99846" y="4214"/>
                    </a:lnTo>
                    <a:lnTo>
                      <a:pt x="99614" y="4427"/>
                    </a:lnTo>
                    <a:lnTo>
                      <a:pt x="99401" y="4620"/>
                    </a:lnTo>
                    <a:lnTo>
                      <a:pt x="99150" y="4814"/>
                    </a:lnTo>
                    <a:lnTo>
                      <a:pt x="98647" y="5181"/>
                    </a:lnTo>
                    <a:lnTo>
                      <a:pt x="98106" y="5509"/>
                    </a:lnTo>
                    <a:lnTo>
                      <a:pt x="97546" y="5838"/>
                    </a:lnTo>
                    <a:lnTo>
                      <a:pt x="96966" y="6128"/>
                    </a:lnTo>
                    <a:lnTo>
                      <a:pt x="96386" y="6399"/>
                    </a:lnTo>
                    <a:lnTo>
                      <a:pt x="95806" y="6650"/>
                    </a:lnTo>
                    <a:lnTo>
                      <a:pt x="94685" y="7133"/>
                    </a:lnTo>
                    <a:lnTo>
                      <a:pt x="93660" y="7578"/>
                    </a:lnTo>
                    <a:lnTo>
                      <a:pt x="93525" y="7636"/>
                    </a:lnTo>
                    <a:lnTo>
                      <a:pt x="93428" y="7713"/>
                    </a:lnTo>
                    <a:lnTo>
                      <a:pt x="93312" y="7829"/>
                    </a:lnTo>
                    <a:lnTo>
                      <a:pt x="93235" y="7926"/>
                    </a:lnTo>
                    <a:lnTo>
                      <a:pt x="92732" y="8003"/>
                    </a:lnTo>
                    <a:lnTo>
                      <a:pt x="92230" y="8081"/>
                    </a:lnTo>
                    <a:lnTo>
                      <a:pt x="91244" y="8177"/>
                    </a:lnTo>
                    <a:lnTo>
                      <a:pt x="90238" y="8274"/>
                    </a:lnTo>
                    <a:lnTo>
                      <a:pt x="89233" y="8332"/>
                    </a:lnTo>
                    <a:lnTo>
                      <a:pt x="89079" y="8255"/>
                    </a:lnTo>
                    <a:lnTo>
                      <a:pt x="88885" y="8197"/>
                    </a:lnTo>
                    <a:lnTo>
                      <a:pt x="88711" y="8177"/>
                    </a:lnTo>
                    <a:lnTo>
                      <a:pt x="88518" y="8177"/>
                    </a:lnTo>
                    <a:lnTo>
                      <a:pt x="88344" y="8235"/>
                    </a:lnTo>
                    <a:lnTo>
                      <a:pt x="88267" y="8274"/>
                    </a:lnTo>
                    <a:lnTo>
                      <a:pt x="88170" y="8332"/>
                    </a:lnTo>
                    <a:lnTo>
                      <a:pt x="88112" y="8409"/>
                    </a:lnTo>
                    <a:lnTo>
                      <a:pt x="88035" y="8486"/>
                    </a:lnTo>
                    <a:lnTo>
                      <a:pt x="87957" y="8564"/>
                    </a:lnTo>
                    <a:lnTo>
                      <a:pt x="87899" y="8680"/>
                    </a:lnTo>
                    <a:lnTo>
                      <a:pt x="87783" y="8796"/>
                    </a:lnTo>
                    <a:lnTo>
                      <a:pt x="87706" y="8931"/>
                    </a:lnTo>
                    <a:lnTo>
                      <a:pt x="87629" y="9086"/>
                    </a:lnTo>
                    <a:lnTo>
                      <a:pt x="87590" y="9240"/>
                    </a:lnTo>
                    <a:lnTo>
                      <a:pt x="87416" y="9492"/>
                    </a:lnTo>
                    <a:lnTo>
                      <a:pt x="87242" y="9762"/>
                    </a:lnTo>
                    <a:lnTo>
                      <a:pt x="87068" y="9994"/>
                    </a:lnTo>
                    <a:lnTo>
                      <a:pt x="86855" y="10226"/>
                    </a:lnTo>
                    <a:lnTo>
                      <a:pt x="86643" y="10458"/>
                    </a:lnTo>
                    <a:lnTo>
                      <a:pt x="86411" y="10671"/>
                    </a:lnTo>
                    <a:lnTo>
                      <a:pt x="86160" y="10864"/>
                    </a:lnTo>
                    <a:lnTo>
                      <a:pt x="85889" y="11077"/>
                    </a:lnTo>
                    <a:lnTo>
                      <a:pt x="85754" y="11174"/>
                    </a:lnTo>
                    <a:lnTo>
                      <a:pt x="85657" y="11290"/>
                    </a:lnTo>
                    <a:lnTo>
                      <a:pt x="85580" y="11425"/>
                    </a:lnTo>
                    <a:lnTo>
                      <a:pt x="85522" y="11560"/>
                    </a:lnTo>
                    <a:lnTo>
                      <a:pt x="84710" y="11811"/>
                    </a:lnTo>
                    <a:lnTo>
                      <a:pt x="83917" y="12082"/>
                    </a:lnTo>
                    <a:lnTo>
                      <a:pt x="83105" y="12353"/>
                    </a:lnTo>
                    <a:lnTo>
                      <a:pt x="82719" y="12488"/>
                    </a:lnTo>
                    <a:lnTo>
                      <a:pt x="82313" y="12585"/>
                    </a:lnTo>
                    <a:lnTo>
                      <a:pt x="80457" y="12778"/>
                    </a:lnTo>
                    <a:lnTo>
                      <a:pt x="80244" y="12759"/>
                    </a:lnTo>
                    <a:lnTo>
                      <a:pt x="80128" y="12662"/>
                    </a:lnTo>
                    <a:lnTo>
                      <a:pt x="79974" y="12604"/>
                    </a:lnTo>
                    <a:lnTo>
                      <a:pt x="79819" y="12546"/>
                    </a:lnTo>
                    <a:lnTo>
                      <a:pt x="79626" y="12527"/>
                    </a:lnTo>
                    <a:lnTo>
                      <a:pt x="79084" y="12527"/>
                    </a:lnTo>
                    <a:lnTo>
                      <a:pt x="78543" y="12507"/>
                    </a:lnTo>
                    <a:lnTo>
                      <a:pt x="78021" y="12449"/>
                    </a:lnTo>
                    <a:lnTo>
                      <a:pt x="77751" y="12411"/>
                    </a:lnTo>
                    <a:lnTo>
                      <a:pt x="77499" y="12353"/>
                    </a:lnTo>
                    <a:lnTo>
                      <a:pt x="77403" y="12237"/>
                    </a:lnTo>
                    <a:lnTo>
                      <a:pt x="77035" y="11831"/>
                    </a:lnTo>
                    <a:lnTo>
                      <a:pt x="76668" y="11463"/>
                    </a:lnTo>
                    <a:lnTo>
                      <a:pt x="76320" y="11116"/>
                    </a:lnTo>
                    <a:lnTo>
                      <a:pt x="75991" y="10806"/>
                    </a:lnTo>
                    <a:lnTo>
                      <a:pt x="75643" y="10536"/>
                    </a:lnTo>
                    <a:lnTo>
                      <a:pt x="75315" y="10284"/>
                    </a:lnTo>
                    <a:lnTo>
                      <a:pt x="74986" y="10072"/>
                    </a:lnTo>
                    <a:lnTo>
                      <a:pt x="74658" y="9878"/>
                    </a:lnTo>
                    <a:lnTo>
                      <a:pt x="74619" y="9782"/>
                    </a:lnTo>
                    <a:lnTo>
                      <a:pt x="74580" y="9685"/>
                    </a:lnTo>
                    <a:lnTo>
                      <a:pt x="74503" y="9608"/>
                    </a:lnTo>
                    <a:lnTo>
                      <a:pt x="74426" y="9530"/>
                    </a:lnTo>
                    <a:lnTo>
                      <a:pt x="74348" y="9472"/>
                    </a:lnTo>
                    <a:lnTo>
                      <a:pt x="74252" y="9414"/>
                    </a:lnTo>
                    <a:lnTo>
                      <a:pt x="74136" y="9356"/>
                    </a:lnTo>
                    <a:lnTo>
                      <a:pt x="74020" y="9318"/>
                    </a:lnTo>
                    <a:lnTo>
                      <a:pt x="73865" y="9298"/>
                    </a:lnTo>
                    <a:lnTo>
                      <a:pt x="73710" y="9298"/>
                    </a:lnTo>
                    <a:lnTo>
                      <a:pt x="73575" y="9318"/>
                    </a:lnTo>
                    <a:lnTo>
                      <a:pt x="73459" y="9356"/>
                    </a:lnTo>
                    <a:lnTo>
                      <a:pt x="72976" y="9240"/>
                    </a:lnTo>
                    <a:lnTo>
                      <a:pt x="72454" y="9144"/>
                    </a:lnTo>
                    <a:lnTo>
                      <a:pt x="71932" y="9086"/>
                    </a:lnTo>
                    <a:lnTo>
                      <a:pt x="71352" y="9047"/>
                    </a:lnTo>
                    <a:lnTo>
                      <a:pt x="70733" y="9047"/>
                    </a:lnTo>
                    <a:lnTo>
                      <a:pt x="70057" y="9066"/>
                    </a:lnTo>
                    <a:lnTo>
                      <a:pt x="69341" y="9086"/>
                    </a:lnTo>
                    <a:lnTo>
                      <a:pt x="68568" y="9124"/>
                    </a:lnTo>
                    <a:lnTo>
                      <a:pt x="68066" y="9144"/>
                    </a:lnTo>
                    <a:lnTo>
                      <a:pt x="67524" y="9144"/>
                    </a:lnTo>
                    <a:lnTo>
                      <a:pt x="66983" y="9163"/>
                    </a:lnTo>
                    <a:lnTo>
                      <a:pt x="66442" y="9182"/>
                    </a:lnTo>
                    <a:lnTo>
                      <a:pt x="65881" y="9221"/>
                    </a:lnTo>
                    <a:lnTo>
                      <a:pt x="65611" y="9260"/>
                    </a:lnTo>
                    <a:lnTo>
                      <a:pt x="65359" y="9298"/>
                    </a:lnTo>
                    <a:lnTo>
                      <a:pt x="65089" y="9356"/>
                    </a:lnTo>
                    <a:lnTo>
                      <a:pt x="64837" y="9434"/>
                    </a:lnTo>
                    <a:lnTo>
                      <a:pt x="64586" y="9511"/>
                    </a:lnTo>
                    <a:lnTo>
                      <a:pt x="64354" y="9627"/>
                    </a:lnTo>
                    <a:lnTo>
                      <a:pt x="64180" y="9724"/>
                    </a:lnTo>
                    <a:lnTo>
                      <a:pt x="63890" y="9724"/>
                    </a:lnTo>
                    <a:lnTo>
                      <a:pt x="63755" y="9762"/>
                    </a:lnTo>
                    <a:lnTo>
                      <a:pt x="63600" y="9801"/>
                    </a:lnTo>
                    <a:lnTo>
                      <a:pt x="63561" y="9840"/>
                    </a:lnTo>
                    <a:lnTo>
                      <a:pt x="63368" y="9917"/>
                    </a:lnTo>
                    <a:lnTo>
                      <a:pt x="63175" y="10014"/>
                    </a:lnTo>
                    <a:lnTo>
                      <a:pt x="63020" y="10168"/>
                    </a:lnTo>
                    <a:lnTo>
                      <a:pt x="62943" y="10265"/>
                    </a:lnTo>
                    <a:lnTo>
                      <a:pt x="62885" y="10362"/>
                    </a:lnTo>
                    <a:lnTo>
                      <a:pt x="62827" y="10497"/>
                    </a:lnTo>
                    <a:lnTo>
                      <a:pt x="62788" y="10632"/>
                    </a:lnTo>
                    <a:lnTo>
                      <a:pt x="61976" y="11232"/>
                    </a:lnTo>
                    <a:lnTo>
                      <a:pt x="61184" y="11850"/>
                    </a:lnTo>
                    <a:lnTo>
                      <a:pt x="60778" y="12159"/>
                    </a:lnTo>
                    <a:lnTo>
                      <a:pt x="60353" y="12449"/>
                    </a:lnTo>
                    <a:lnTo>
                      <a:pt x="59927" y="12720"/>
                    </a:lnTo>
                    <a:lnTo>
                      <a:pt x="59483" y="12971"/>
                    </a:lnTo>
                    <a:lnTo>
                      <a:pt x="59386" y="13029"/>
                    </a:lnTo>
                    <a:lnTo>
                      <a:pt x="59309" y="13087"/>
                    </a:lnTo>
                    <a:lnTo>
                      <a:pt x="59231" y="13165"/>
                    </a:lnTo>
                    <a:lnTo>
                      <a:pt x="59173" y="13223"/>
                    </a:lnTo>
                    <a:lnTo>
                      <a:pt x="55346" y="13493"/>
                    </a:lnTo>
                    <a:lnTo>
                      <a:pt x="55307" y="13339"/>
                    </a:lnTo>
                    <a:lnTo>
                      <a:pt x="55230" y="13203"/>
                    </a:lnTo>
                    <a:lnTo>
                      <a:pt x="55152" y="13068"/>
                    </a:lnTo>
                    <a:lnTo>
                      <a:pt x="55036" y="12971"/>
                    </a:lnTo>
                    <a:lnTo>
                      <a:pt x="54920" y="12875"/>
                    </a:lnTo>
                    <a:lnTo>
                      <a:pt x="54766" y="12797"/>
                    </a:lnTo>
                    <a:lnTo>
                      <a:pt x="54611" y="12739"/>
                    </a:lnTo>
                    <a:lnTo>
                      <a:pt x="54418" y="12720"/>
                    </a:lnTo>
                    <a:lnTo>
                      <a:pt x="53161" y="10864"/>
                    </a:lnTo>
                    <a:lnTo>
                      <a:pt x="53161" y="10748"/>
                    </a:lnTo>
                    <a:lnTo>
                      <a:pt x="53142" y="10632"/>
                    </a:lnTo>
                    <a:lnTo>
                      <a:pt x="53103" y="10516"/>
                    </a:lnTo>
                    <a:lnTo>
                      <a:pt x="53045" y="10420"/>
                    </a:lnTo>
                    <a:lnTo>
                      <a:pt x="52987" y="10342"/>
                    </a:lnTo>
                    <a:lnTo>
                      <a:pt x="52929" y="10265"/>
                    </a:lnTo>
                    <a:lnTo>
                      <a:pt x="52852" y="10188"/>
                    </a:lnTo>
                    <a:lnTo>
                      <a:pt x="52755" y="10130"/>
                    </a:lnTo>
                    <a:lnTo>
                      <a:pt x="52562" y="10033"/>
                    </a:lnTo>
                    <a:lnTo>
                      <a:pt x="52349" y="9975"/>
                    </a:lnTo>
                    <a:lnTo>
                      <a:pt x="52137" y="9956"/>
                    </a:lnTo>
                    <a:lnTo>
                      <a:pt x="51905" y="9975"/>
                    </a:lnTo>
                    <a:lnTo>
                      <a:pt x="51286" y="10072"/>
                    </a:lnTo>
                    <a:lnTo>
                      <a:pt x="50668" y="10149"/>
                    </a:lnTo>
                    <a:lnTo>
                      <a:pt x="50049" y="10188"/>
                    </a:lnTo>
                    <a:lnTo>
                      <a:pt x="49430" y="10207"/>
                    </a:lnTo>
                    <a:lnTo>
                      <a:pt x="48793" y="10188"/>
                    </a:lnTo>
                    <a:lnTo>
                      <a:pt x="48174" y="10168"/>
                    </a:lnTo>
                    <a:lnTo>
                      <a:pt x="46917" y="10091"/>
                    </a:lnTo>
                    <a:lnTo>
                      <a:pt x="45680" y="10014"/>
                    </a:lnTo>
                    <a:lnTo>
                      <a:pt x="44424" y="9936"/>
                    </a:lnTo>
                    <a:lnTo>
                      <a:pt x="43805" y="9917"/>
                    </a:lnTo>
                    <a:lnTo>
                      <a:pt x="43167" y="9917"/>
                    </a:lnTo>
                    <a:lnTo>
                      <a:pt x="42549" y="9936"/>
                    </a:lnTo>
                    <a:lnTo>
                      <a:pt x="41930" y="9975"/>
                    </a:lnTo>
                    <a:lnTo>
                      <a:pt x="41408" y="10052"/>
                    </a:lnTo>
                    <a:lnTo>
                      <a:pt x="40944" y="10149"/>
                    </a:lnTo>
                    <a:lnTo>
                      <a:pt x="40480" y="10284"/>
                    </a:lnTo>
                    <a:lnTo>
                      <a:pt x="40036" y="10458"/>
                    </a:lnTo>
                    <a:lnTo>
                      <a:pt x="39842" y="10362"/>
                    </a:lnTo>
                    <a:lnTo>
                      <a:pt x="39630" y="10323"/>
                    </a:lnTo>
                    <a:lnTo>
                      <a:pt x="39301" y="10323"/>
                    </a:lnTo>
                    <a:lnTo>
                      <a:pt x="39185" y="10362"/>
                    </a:lnTo>
                    <a:lnTo>
                      <a:pt x="39088" y="10400"/>
                    </a:lnTo>
                    <a:lnTo>
                      <a:pt x="38992" y="10458"/>
                    </a:lnTo>
                    <a:lnTo>
                      <a:pt x="38914" y="10516"/>
                    </a:lnTo>
                    <a:lnTo>
                      <a:pt x="38818" y="10594"/>
                    </a:lnTo>
                    <a:lnTo>
                      <a:pt x="38760" y="10671"/>
                    </a:lnTo>
                    <a:lnTo>
                      <a:pt x="38682" y="10787"/>
                    </a:lnTo>
                    <a:lnTo>
                      <a:pt x="38644" y="10903"/>
                    </a:lnTo>
                    <a:lnTo>
                      <a:pt x="38605" y="11038"/>
                    </a:lnTo>
                    <a:lnTo>
                      <a:pt x="38566" y="11154"/>
                    </a:lnTo>
                    <a:lnTo>
                      <a:pt x="38566" y="11212"/>
                    </a:lnTo>
                    <a:lnTo>
                      <a:pt x="37754" y="11695"/>
                    </a:lnTo>
                    <a:lnTo>
                      <a:pt x="36962" y="12159"/>
                    </a:lnTo>
                    <a:lnTo>
                      <a:pt x="36537" y="12391"/>
                    </a:lnTo>
                    <a:lnTo>
                      <a:pt x="36111" y="12604"/>
                    </a:lnTo>
                    <a:lnTo>
                      <a:pt x="35667" y="12778"/>
                    </a:lnTo>
                    <a:lnTo>
                      <a:pt x="35203" y="12952"/>
                    </a:lnTo>
                    <a:lnTo>
                      <a:pt x="35087" y="12991"/>
                    </a:lnTo>
                    <a:lnTo>
                      <a:pt x="34971" y="13049"/>
                    </a:lnTo>
                    <a:lnTo>
                      <a:pt x="34893" y="13107"/>
                    </a:lnTo>
                    <a:lnTo>
                      <a:pt x="34816" y="13184"/>
                    </a:lnTo>
                    <a:lnTo>
                      <a:pt x="34739" y="13261"/>
                    </a:lnTo>
                    <a:lnTo>
                      <a:pt x="34681" y="13339"/>
                    </a:lnTo>
                    <a:lnTo>
                      <a:pt x="34604" y="13532"/>
                    </a:lnTo>
                    <a:lnTo>
                      <a:pt x="33811" y="13493"/>
                    </a:lnTo>
                    <a:lnTo>
                      <a:pt x="33038" y="13455"/>
                    </a:lnTo>
                    <a:lnTo>
                      <a:pt x="32264" y="13397"/>
                    </a:lnTo>
                    <a:lnTo>
                      <a:pt x="31511" y="13339"/>
                    </a:lnTo>
                    <a:lnTo>
                      <a:pt x="30776" y="13242"/>
                    </a:lnTo>
                    <a:lnTo>
                      <a:pt x="30061" y="13107"/>
                    </a:lnTo>
                    <a:lnTo>
                      <a:pt x="29365" y="12952"/>
                    </a:lnTo>
                    <a:lnTo>
                      <a:pt x="28708" y="12778"/>
                    </a:lnTo>
                    <a:lnTo>
                      <a:pt x="28708" y="12759"/>
                    </a:lnTo>
                    <a:lnTo>
                      <a:pt x="27548" y="11425"/>
                    </a:lnTo>
                    <a:lnTo>
                      <a:pt x="27470" y="11348"/>
                    </a:lnTo>
                    <a:lnTo>
                      <a:pt x="27393" y="11290"/>
                    </a:lnTo>
                    <a:lnTo>
                      <a:pt x="27432" y="10536"/>
                    </a:lnTo>
                    <a:lnTo>
                      <a:pt x="27412" y="10381"/>
                    </a:lnTo>
                    <a:lnTo>
                      <a:pt x="27374" y="10226"/>
                    </a:lnTo>
                    <a:lnTo>
                      <a:pt x="27296" y="10091"/>
                    </a:lnTo>
                    <a:lnTo>
                      <a:pt x="27200" y="9956"/>
                    </a:lnTo>
                    <a:lnTo>
                      <a:pt x="27084" y="9840"/>
                    </a:lnTo>
                    <a:lnTo>
                      <a:pt x="26968" y="9762"/>
                    </a:lnTo>
                    <a:lnTo>
                      <a:pt x="26832" y="9685"/>
                    </a:lnTo>
                    <a:lnTo>
                      <a:pt x="26678" y="9627"/>
                    </a:lnTo>
                    <a:lnTo>
                      <a:pt x="26117" y="9511"/>
                    </a:lnTo>
                    <a:lnTo>
                      <a:pt x="25557" y="9414"/>
                    </a:lnTo>
                    <a:lnTo>
                      <a:pt x="24996" y="9337"/>
                    </a:lnTo>
                    <a:lnTo>
                      <a:pt x="24435" y="9279"/>
                    </a:lnTo>
                    <a:lnTo>
                      <a:pt x="23295" y="9182"/>
                    </a:lnTo>
                    <a:lnTo>
                      <a:pt x="22154" y="9124"/>
                    </a:lnTo>
                    <a:lnTo>
                      <a:pt x="21033" y="9066"/>
                    </a:lnTo>
                    <a:lnTo>
                      <a:pt x="20472" y="9008"/>
                    </a:lnTo>
                    <a:lnTo>
                      <a:pt x="19912" y="8950"/>
                    </a:lnTo>
                    <a:lnTo>
                      <a:pt x="19351" y="8854"/>
                    </a:lnTo>
                    <a:lnTo>
                      <a:pt x="18791" y="8757"/>
                    </a:lnTo>
                    <a:lnTo>
                      <a:pt x="18230" y="8622"/>
                    </a:lnTo>
                    <a:lnTo>
                      <a:pt x="17689" y="8448"/>
                    </a:lnTo>
                    <a:lnTo>
                      <a:pt x="17573" y="8429"/>
                    </a:lnTo>
                    <a:lnTo>
                      <a:pt x="17322" y="8429"/>
                    </a:lnTo>
                    <a:lnTo>
                      <a:pt x="17186" y="8467"/>
                    </a:lnTo>
                    <a:lnTo>
                      <a:pt x="17070" y="8506"/>
                    </a:lnTo>
                    <a:lnTo>
                      <a:pt x="16954" y="8564"/>
                    </a:lnTo>
                    <a:lnTo>
                      <a:pt x="16858" y="8641"/>
                    </a:lnTo>
                    <a:lnTo>
                      <a:pt x="16761" y="8738"/>
                    </a:lnTo>
                    <a:lnTo>
                      <a:pt x="16568" y="8970"/>
                    </a:lnTo>
                    <a:lnTo>
                      <a:pt x="16355" y="9182"/>
                    </a:lnTo>
                    <a:lnTo>
                      <a:pt x="16142" y="9376"/>
                    </a:lnTo>
                    <a:lnTo>
                      <a:pt x="15930" y="9569"/>
                    </a:lnTo>
                    <a:lnTo>
                      <a:pt x="15717" y="9724"/>
                    </a:lnTo>
                    <a:lnTo>
                      <a:pt x="15485" y="9859"/>
                    </a:lnTo>
                    <a:lnTo>
                      <a:pt x="15272" y="9994"/>
                    </a:lnTo>
                    <a:lnTo>
                      <a:pt x="15040" y="10091"/>
                    </a:lnTo>
                    <a:lnTo>
                      <a:pt x="14808" y="10188"/>
                    </a:lnTo>
                    <a:lnTo>
                      <a:pt x="14577" y="10265"/>
                    </a:lnTo>
                    <a:lnTo>
                      <a:pt x="14345" y="10323"/>
                    </a:lnTo>
                    <a:lnTo>
                      <a:pt x="14113" y="10362"/>
                    </a:lnTo>
                    <a:lnTo>
                      <a:pt x="13881" y="10400"/>
                    </a:lnTo>
                    <a:lnTo>
                      <a:pt x="13649" y="10420"/>
                    </a:lnTo>
                    <a:lnTo>
                      <a:pt x="13165" y="10420"/>
                    </a:lnTo>
                    <a:lnTo>
                      <a:pt x="12933" y="10381"/>
                    </a:lnTo>
                    <a:lnTo>
                      <a:pt x="12682" y="10362"/>
                    </a:lnTo>
                    <a:lnTo>
                      <a:pt x="12218" y="10265"/>
                    </a:lnTo>
                    <a:lnTo>
                      <a:pt x="11735" y="10130"/>
                    </a:lnTo>
                    <a:lnTo>
                      <a:pt x="11252" y="9956"/>
                    </a:lnTo>
                    <a:lnTo>
                      <a:pt x="10768" y="9743"/>
                    </a:lnTo>
                    <a:lnTo>
                      <a:pt x="10304" y="9511"/>
                    </a:lnTo>
                    <a:lnTo>
                      <a:pt x="9821" y="9240"/>
                    </a:lnTo>
                    <a:lnTo>
                      <a:pt x="9376" y="8970"/>
                    </a:lnTo>
                    <a:lnTo>
                      <a:pt x="9318" y="8409"/>
                    </a:lnTo>
                    <a:lnTo>
                      <a:pt x="9299" y="8139"/>
                    </a:lnTo>
                    <a:lnTo>
                      <a:pt x="9299" y="7849"/>
                    </a:lnTo>
                    <a:lnTo>
                      <a:pt x="9299" y="7578"/>
                    </a:lnTo>
                    <a:lnTo>
                      <a:pt x="9318" y="7288"/>
                    </a:lnTo>
                    <a:lnTo>
                      <a:pt x="9357" y="6998"/>
                    </a:lnTo>
                    <a:lnTo>
                      <a:pt x="9415" y="6727"/>
                    </a:lnTo>
                    <a:lnTo>
                      <a:pt x="9454" y="6534"/>
                    </a:lnTo>
                    <a:lnTo>
                      <a:pt x="9434" y="6341"/>
                    </a:lnTo>
                    <a:lnTo>
                      <a:pt x="9376" y="6147"/>
                    </a:lnTo>
                    <a:lnTo>
                      <a:pt x="9299" y="5993"/>
                    </a:lnTo>
                    <a:lnTo>
                      <a:pt x="9183" y="5838"/>
                    </a:lnTo>
                    <a:lnTo>
                      <a:pt x="9048" y="5722"/>
                    </a:lnTo>
                    <a:lnTo>
                      <a:pt x="8893" y="5625"/>
                    </a:lnTo>
                    <a:lnTo>
                      <a:pt x="8700" y="5548"/>
                    </a:lnTo>
                    <a:lnTo>
                      <a:pt x="8429" y="5490"/>
                    </a:lnTo>
                    <a:lnTo>
                      <a:pt x="8178" y="5394"/>
                    </a:lnTo>
                    <a:lnTo>
                      <a:pt x="7927" y="5278"/>
                    </a:lnTo>
                    <a:lnTo>
                      <a:pt x="7675" y="5162"/>
                    </a:lnTo>
                    <a:lnTo>
                      <a:pt x="7443" y="5007"/>
                    </a:lnTo>
                    <a:lnTo>
                      <a:pt x="7231" y="4852"/>
                    </a:lnTo>
                    <a:lnTo>
                      <a:pt x="7018" y="4698"/>
                    </a:lnTo>
                    <a:lnTo>
                      <a:pt x="6805" y="4504"/>
                    </a:lnTo>
                    <a:lnTo>
                      <a:pt x="6612" y="4330"/>
                    </a:lnTo>
                    <a:lnTo>
                      <a:pt x="6419" y="4118"/>
                    </a:lnTo>
                    <a:lnTo>
                      <a:pt x="6071" y="3692"/>
                    </a:lnTo>
                    <a:lnTo>
                      <a:pt x="5762" y="3248"/>
                    </a:lnTo>
                    <a:lnTo>
                      <a:pt x="5472" y="2784"/>
                    </a:lnTo>
                    <a:lnTo>
                      <a:pt x="5452" y="2378"/>
                    </a:lnTo>
                    <a:lnTo>
                      <a:pt x="5452" y="1972"/>
                    </a:lnTo>
                    <a:lnTo>
                      <a:pt x="5491" y="1566"/>
                    </a:lnTo>
                    <a:lnTo>
                      <a:pt x="5549" y="1179"/>
                    </a:lnTo>
                    <a:lnTo>
                      <a:pt x="5568" y="1005"/>
                    </a:lnTo>
                    <a:lnTo>
                      <a:pt x="5568" y="851"/>
                    </a:lnTo>
                    <a:lnTo>
                      <a:pt x="5530" y="696"/>
                    </a:lnTo>
                    <a:lnTo>
                      <a:pt x="5472" y="541"/>
                    </a:lnTo>
                    <a:lnTo>
                      <a:pt x="5394" y="425"/>
                    </a:lnTo>
                    <a:lnTo>
                      <a:pt x="5298" y="309"/>
                    </a:lnTo>
                    <a:lnTo>
                      <a:pt x="5182" y="193"/>
                    </a:lnTo>
                    <a:lnTo>
                      <a:pt x="5066" y="116"/>
                    </a:lnTo>
                    <a:lnTo>
                      <a:pt x="4930" y="58"/>
                    </a:lnTo>
                    <a:lnTo>
                      <a:pt x="4776" y="19"/>
                    </a:lnTo>
                    <a:lnTo>
                      <a:pt x="4640" y="0"/>
                    </a:lnTo>
                    <a:close/>
                  </a:path>
                </a:pathLst>
              </a:custGeom>
              <a:solidFill>
                <a:srgbClr val="FBC3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69"/>
              <p:cNvSpPr/>
              <p:nvPr/>
            </p:nvSpPr>
            <p:spPr>
              <a:xfrm>
                <a:off x="896850" y="-4290600"/>
                <a:ext cx="2493250" cy="925500"/>
              </a:xfrm>
              <a:custGeom>
                <a:rect b="b" l="l" r="r" t="t"/>
                <a:pathLst>
                  <a:path extrusionOk="0" h="37020" w="99730">
                    <a:moveTo>
                      <a:pt x="50726" y="967"/>
                    </a:moveTo>
                    <a:lnTo>
                      <a:pt x="52214" y="1006"/>
                    </a:lnTo>
                    <a:lnTo>
                      <a:pt x="53722" y="1083"/>
                    </a:lnTo>
                    <a:lnTo>
                      <a:pt x="55191" y="1160"/>
                    </a:lnTo>
                    <a:lnTo>
                      <a:pt x="56660" y="1296"/>
                    </a:lnTo>
                    <a:lnTo>
                      <a:pt x="58129" y="1431"/>
                    </a:lnTo>
                    <a:lnTo>
                      <a:pt x="59599" y="1605"/>
                    </a:lnTo>
                    <a:lnTo>
                      <a:pt x="61164" y="1818"/>
                    </a:lnTo>
                    <a:lnTo>
                      <a:pt x="62730" y="2069"/>
                    </a:lnTo>
                    <a:lnTo>
                      <a:pt x="64296" y="2340"/>
                    </a:lnTo>
                    <a:lnTo>
                      <a:pt x="65862" y="2668"/>
                    </a:lnTo>
                    <a:lnTo>
                      <a:pt x="67428" y="3016"/>
                    </a:lnTo>
                    <a:lnTo>
                      <a:pt x="68993" y="3422"/>
                    </a:lnTo>
                    <a:lnTo>
                      <a:pt x="69767" y="3635"/>
                    </a:lnTo>
                    <a:lnTo>
                      <a:pt x="70540" y="3867"/>
                    </a:lnTo>
                    <a:lnTo>
                      <a:pt x="71313" y="4099"/>
                    </a:lnTo>
                    <a:lnTo>
                      <a:pt x="72067" y="4350"/>
                    </a:lnTo>
                    <a:lnTo>
                      <a:pt x="72840" y="4621"/>
                    </a:lnTo>
                    <a:lnTo>
                      <a:pt x="73594" y="4891"/>
                    </a:lnTo>
                    <a:lnTo>
                      <a:pt x="74348" y="5181"/>
                    </a:lnTo>
                    <a:lnTo>
                      <a:pt x="75083" y="5471"/>
                    </a:lnTo>
                    <a:lnTo>
                      <a:pt x="75817" y="5800"/>
                    </a:lnTo>
                    <a:lnTo>
                      <a:pt x="76552" y="6129"/>
                    </a:lnTo>
                    <a:lnTo>
                      <a:pt x="77267" y="6457"/>
                    </a:lnTo>
                    <a:lnTo>
                      <a:pt x="77982" y="6824"/>
                    </a:lnTo>
                    <a:lnTo>
                      <a:pt x="78698" y="7192"/>
                    </a:lnTo>
                    <a:lnTo>
                      <a:pt x="79394" y="7578"/>
                    </a:lnTo>
                    <a:lnTo>
                      <a:pt x="80090" y="7965"/>
                    </a:lnTo>
                    <a:lnTo>
                      <a:pt x="80766" y="8390"/>
                    </a:lnTo>
                    <a:lnTo>
                      <a:pt x="81423" y="8816"/>
                    </a:lnTo>
                    <a:lnTo>
                      <a:pt x="82100" y="9260"/>
                    </a:lnTo>
                    <a:lnTo>
                      <a:pt x="82738" y="9724"/>
                    </a:lnTo>
                    <a:lnTo>
                      <a:pt x="83376" y="10188"/>
                    </a:lnTo>
                    <a:lnTo>
                      <a:pt x="84168" y="10826"/>
                    </a:lnTo>
                    <a:lnTo>
                      <a:pt x="84961" y="11464"/>
                    </a:lnTo>
                    <a:lnTo>
                      <a:pt x="85754" y="12102"/>
                    </a:lnTo>
                    <a:lnTo>
                      <a:pt x="86527" y="12778"/>
                    </a:lnTo>
                    <a:lnTo>
                      <a:pt x="87300" y="13455"/>
                    </a:lnTo>
                    <a:lnTo>
                      <a:pt x="88054" y="14132"/>
                    </a:lnTo>
                    <a:lnTo>
                      <a:pt x="88808" y="14847"/>
                    </a:lnTo>
                    <a:lnTo>
                      <a:pt x="89542" y="15562"/>
                    </a:lnTo>
                    <a:lnTo>
                      <a:pt x="90258" y="16297"/>
                    </a:lnTo>
                    <a:lnTo>
                      <a:pt x="90973" y="17031"/>
                    </a:lnTo>
                    <a:lnTo>
                      <a:pt x="91669" y="17785"/>
                    </a:lnTo>
                    <a:lnTo>
                      <a:pt x="92365" y="18539"/>
                    </a:lnTo>
                    <a:lnTo>
                      <a:pt x="93022" y="19312"/>
                    </a:lnTo>
                    <a:lnTo>
                      <a:pt x="93679" y="20105"/>
                    </a:lnTo>
                    <a:lnTo>
                      <a:pt x="94317" y="20898"/>
                    </a:lnTo>
                    <a:lnTo>
                      <a:pt x="94936" y="21690"/>
                    </a:lnTo>
                    <a:lnTo>
                      <a:pt x="95361" y="22270"/>
                    </a:lnTo>
                    <a:lnTo>
                      <a:pt x="95825" y="22927"/>
                    </a:lnTo>
                    <a:lnTo>
                      <a:pt x="96308" y="23623"/>
                    </a:lnTo>
                    <a:lnTo>
                      <a:pt x="96772" y="24377"/>
                    </a:lnTo>
                    <a:lnTo>
                      <a:pt x="97236" y="25170"/>
                    </a:lnTo>
                    <a:lnTo>
                      <a:pt x="97449" y="25576"/>
                    </a:lnTo>
                    <a:lnTo>
                      <a:pt x="97661" y="25982"/>
                    </a:lnTo>
                    <a:lnTo>
                      <a:pt x="97855" y="26388"/>
                    </a:lnTo>
                    <a:lnTo>
                      <a:pt x="98048" y="26813"/>
                    </a:lnTo>
                    <a:lnTo>
                      <a:pt x="98203" y="27238"/>
                    </a:lnTo>
                    <a:lnTo>
                      <a:pt x="98357" y="27644"/>
                    </a:lnTo>
                    <a:lnTo>
                      <a:pt x="98473" y="28069"/>
                    </a:lnTo>
                    <a:lnTo>
                      <a:pt x="98589" y="28495"/>
                    </a:lnTo>
                    <a:lnTo>
                      <a:pt x="98667" y="28901"/>
                    </a:lnTo>
                    <a:lnTo>
                      <a:pt x="98725" y="29307"/>
                    </a:lnTo>
                    <a:lnTo>
                      <a:pt x="98763" y="29713"/>
                    </a:lnTo>
                    <a:lnTo>
                      <a:pt x="98763" y="30119"/>
                    </a:lnTo>
                    <a:lnTo>
                      <a:pt x="98725" y="30505"/>
                    </a:lnTo>
                    <a:lnTo>
                      <a:pt x="98667" y="30892"/>
                    </a:lnTo>
                    <a:lnTo>
                      <a:pt x="98570" y="31278"/>
                    </a:lnTo>
                    <a:lnTo>
                      <a:pt x="98435" y="31626"/>
                    </a:lnTo>
                    <a:lnTo>
                      <a:pt x="98261" y="31974"/>
                    </a:lnTo>
                    <a:lnTo>
                      <a:pt x="98048" y="32322"/>
                    </a:lnTo>
                    <a:lnTo>
                      <a:pt x="97777" y="32651"/>
                    </a:lnTo>
                    <a:lnTo>
                      <a:pt x="97468" y="32941"/>
                    </a:lnTo>
                    <a:lnTo>
                      <a:pt x="97120" y="33231"/>
                    </a:lnTo>
                    <a:lnTo>
                      <a:pt x="96734" y="33502"/>
                    </a:lnTo>
                    <a:lnTo>
                      <a:pt x="96482" y="33656"/>
                    </a:lnTo>
                    <a:lnTo>
                      <a:pt x="96212" y="33791"/>
                    </a:lnTo>
                    <a:lnTo>
                      <a:pt x="95690" y="34043"/>
                    </a:lnTo>
                    <a:lnTo>
                      <a:pt x="95148" y="34236"/>
                    </a:lnTo>
                    <a:lnTo>
                      <a:pt x="94588" y="34429"/>
                    </a:lnTo>
                    <a:lnTo>
                      <a:pt x="94027" y="34584"/>
                    </a:lnTo>
                    <a:lnTo>
                      <a:pt x="93447" y="34719"/>
                    </a:lnTo>
                    <a:lnTo>
                      <a:pt x="92326" y="34971"/>
                    </a:lnTo>
                    <a:lnTo>
                      <a:pt x="91476" y="35145"/>
                    </a:lnTo>
                    <a:lnTo>
                      <a:pt x="90625" y="35299"/>
                    </a:lnTo>
                    <a:lnTo>
                      <a:pt x="89774" y="35435"/>
                    </a:lnTo>
                    <a:lnTo>
                      <a:pt x="88924" y="35551"/>
                    </a:lnTo>
                    <a:lnTo>
                      <a:pt x="88073" y="35647"/>
                    </a:lnTo>
                    <a:lnTo>
                      <a:pt x="87203" y="35725"/>
                    </a:lnTo>
                    <a:lnTo>
                      <a:pt x="86353" y="35802"/>
                    </a:lnTo>
                    <a:lnTo>
                      <a:pt x="85483" y="35860"/>
                    </a:lnTo>
                    <a:lnTo>
                      <a:pt x="83743" y="35937"/>
                    </a:lnTo>
                    <a:lnTo>
                      <a:pt x="82003" y="35995"/>
                    </a:lnTo>
                    <a:lnTo>
                      <a:pt x="80244" y="35995"/>
                    </a:lnTo>
                    <a:lnTo>
                      <a:pt x="78504" y="35976"/>
                    </a:lnTo>
                    <a:lnTo>
                      <a:pt x="76745" y="35937"/>
                    </a:lnTo>
                    <a:lnTo>
                      <a:pt x="75005" y="35879"/>
                    </a:lnTo>
                    <a:lnTo>
                      <a:pt x="71526" y="35725"/>
                    </a:lnTo>
                    <a:lnTo>
                      <a:pt x="68066" y="35551"/>
                    </a:lnTo>
                    <a:lnTo>
                      <a:pt x="66345" y="35473"/>
                    </a:lnTo>
                    <a:lnTo>
                      <a:pt x="64605" y="35415"/>
                    </a:lnTo>
                    <a:lnTo>
                      <a:pt x="62885" y="35377"/>
                    </a:lnTo>
                    <a:lnTo>
                      <a:pt x="61164" y="35357"/>
                    </a:lnTo>
                    <a:lnTo>
                      <a:pt x="59425" y="35377"/>
                    </a:lnTo>
                    <a:lnTo>
                      <a:pt x="57704" y="35415"/>
                    </a:lnTo>
                    <a:lnTo>
                      <a:pt x="55655" y="35493"/>
                    </a:lnTo>
                    <a:lnTo>
                      <a:pt x="53625" y="35551"/>
                    </a:lnTo>
                    <a:lnTo>
                      <a:pt x="51576" y="35570"/>
                    </a:lnTo>
                    <a:lnTo>
                      <a:pt x="49527" y="35570"/>
                    </a:lnTo>
                    <a:lnTo>
                      <a:pt x="47497" y="35551"/>
                    </a:lnTo>
                    <a:lnTo>
                      <a:pt x="45448" y="35512"/>
                    </a:lnTo>
                    <a:lnTo>
                      <a:pt x="43418" y="35454"/>
                    </a:lnTo>
                    <a:lnTo>
                      <a:pt x="41369" y="35396"/>
                    </a:lnTo>
                    <a:lnTo>
                      <a:pt x="37329" y="35241"/>
                    </a:lnTo>
                    <a:lnTo>
                      <a:pt x="33289" y="35067"/>
                    </a:lnTo>
                    <a:lnTo>
                      <a:pt x="29249" y="34932"/>
                    </a:lnTo>
                    <a:lnTo>
                      <a:pt x="27238" y="34874"/>
                    </a:lnTo>
                    <a:lnTo>
                      <a:pt x="25209" y="34835"/>
                    </a:lnTo>
                    <a:lnTo>
                      <a:pt x="24049" y="34816"/>
                    </a:lnTo>
                    <a:lnTo>
                      <a:pt x="22908" y="34816"/>
                    </a:lnTo>
                    <a:lnTo>
                      <a:pt x="20588" y="34874"/>
                    </a:lnTo>
                    <a:lnTo>
                      <a:pt x="18288" y="34951"/>
                    </a:lnTo>
                    <a:lnTo>
                      <a:pt x="15968" y="35029"/>
                    </a:lnTo>
                    <a:lnTo>
                      <a:pt x="14886" y="35067"/>
                    </a:lnTo>
                    <a:lnTo>
                      <a:pt x="13784" y="35087"/>
                    </a:lnTo>
                    <a:lnTo>
                      <a:pt x="12701" y="35087"/>
                    </a:lnTo>
                    <a:lnTo>
                      <a:pt x="11599" y="35067"/>
                    </a:lnTo>
                    <a:lnTo>
                      <a:pt x="10498" y="35029"/>
                    </a:lnTo>
                    <a:lnTo>
                      <a:pt x="9415" y="34951"/>
                    </a:lnTo>
                    <a:lnTo>
                      <a:pt x="8313" y="34835"/>
                    </a:lnTo>
                    <a:lnTo>
                      <a:pt x="7772" y="34758"/>
                    </a:lnTo>
                    <a:lnTo>
                      <a:pt x="7250" y="34661"/>
                    </a:lnTo>
                    <a:lnTo>
                      <a:pt x="6419" y="34507"/>
                    </a:lnTo>
                    <a:lnTo>
                      <a:pt x="5993" y="34410"/>
                    </a:lnTo>
                    <a:lnTo>
                      <a:pt x="5568" y="34313"/>
                    </a:lnTo>
                    <a:lnTo>
                      <a:pt x="5143" y="34178"/>
                    </a:lnTo>
                    <a:lnTo>
                      <a:pt x="4737" y="34043"/>
                    </a:lnTo>
                    <a:lnTo>
                      <a:pt x="4312" y="33888"/>
                    </a:lnTo>
                    <a:lnTo>
                      <a:pt x="3906" y="33714"/>
                    </a:lnTo>
                    <a:lnTo>
                      <a:pt x="3519" y="33521"/>
                    </a:lnTo>
                    <a:lnTo>
                      <a:pt x="3152" y="33308"/>
                    </a:lnTo>
                    <a:lnTo>
                      <a:pt x="2784" y="33057"/>
                    </a:lnTo>
                    <a:lnTo>
                      <a:pt x="2456" y="32806"/>
                    </a:lnTo>
                    <a:lnTo>
                      <a:pt x="2147" y="32496"/>
                    </a:lnTo>
                    <a:lnTo>
                      <a:pt x="1876" y="32187"/>
                    </a:lnTo>
                    <a:lnTo>
                      <a:pt x="1625" y="31839"/>
                    </a:lnTo>
                    <a:lnTo>
                      <a:pt x="1509" y="31646"/>
                    </a:lnTo>
                    <a:lnTo>
                      <a:pt x="1393" y="31452"/>
                    </a:lnTo>
                    <a:lnTo>
                      <a:pt x="1277" y="31201"/>
                    </a:lnTo>
                    <a:lnTo>
                      <a:pt x="1180" y="30950"/>
                    </a:lnTo>
                    <a:lnTo>
                      <a:pt x="1103" y="30698"/>
                    </a:lnTo>
                    <a:lnTo>
                      <a:pt x="1025" y="30428"/>
                    </a:lnTo>
                    <a:lnTo>
                      <a:pt x="987" y="30177"/>
                    </a:lnTo>
                    <a:lnTo>
                      <a:pt x="948" y="29906"/>
                    </a:lnTo>
                    <a:lnTo>
                      <a:pt x="929" y="29635"/>
                    </a:lnTo>
                    <a:lnTo>
                      <a:pt x="909" y="29365"/>
                    </a:lnTo>
                    <a:lnTo>
                      <a:pt x="929" y="29094"/>
                    </a:lnTo>
                    <a:lnTo>
                      <a:pt x="929" y="28804"/>
                    </a:lnTo>
                    <a:lnTo>
                      <a:pt x="1006" y="28263"/>
                    </a:lnTo>
                    <a:lnTo>
                      <a:pt x="1103" y="27702"/>
                    </a:lnTo>
                    <a:lnTo>
                      <a:pt x="1238" y="27142"/>
                    </a:lnTo>
                    <a:lnTo>
                      <a:pt x="1412" y="26600"/>
                    </a:lnTo>
                    <a:lnTo>
                      <a:pt x="1605" y="26059"/>
                    </a:lnTo>
                    <a:lnTo>
                      <a:pt x="1818" y="25518"/>
                    </a:lnTo>
                    <a:lnTo>
                      <a:pt x="2050" y="24996"/>
                    </a:lnTo>
                    <a:lnTo>
                      <a:pt x="2533" y="23991"/>
                    </a:lnTo>
                    <a:lnTo>
                      <a:pt x="2997" y="23063"/>
                    </a:lnTo>
                    <a:lnTo>
                      <a:pt x="3326" y="22444"/>
                    </a:lnTo>
                    <a:lnTo>
                      <a:pt x="3654" y="21825"/>
                    </a:lnTo>
                    <a:lnTo>
                      <a:pt x="4002" y="21226"/>
                    </a:lnTo>
                    <a:lnTo>
                      <a:pt x="4370" y="20627"/>
                    </a:lnTo>
                    <a:lnTo>
                      <a:pt x="4756" y="20028"/>
                    </a:lnTo>
                    <a:lnTo>
                      <a:pt x="5143" y="19448"/>
                    </a:lnTo>
                    <a:lnTo>
                      <a:pt x="5549" y="18868"/>
                    </a:lnTo>
                    <a:lnTo>
                      <a:pt x="5955" y="18307"/>
                    </a:lnTo>
                    <a:lnTo>
                      <a:pt x="6380" y="17766"/>
                    </a:lnTo>
                    <a:lnTo>
                      <a:pt x="6825" y="17225"/>
                    </a:lnTo>
                    <a:lnTo>
                      <a:pt x="7269" y="16683"/>
                    </a:lnTo>
                    <a:lnTo>
                      <a:pt x="7733" y="16161"/>
                    </a:lnTo>
                    <a:lnTo>
                      <a:pt x="8217" y="15639"/>
                    </a:lnTo>
                    <a:lnTo>
                      <a:pt x="8700" y="15137"/>
                    </a:lnTo>
                    <a:lnTo>
                      <a:pt x="9183" y="14634"/>
                    </a:lnTo>
                    <a:lnTo>
                      <a:pt x="9686" y="14151"/>
                    </a:lnTo>
                    <a:lnTo>
                      <a:pt x="10227" y="13648"/>
                    </a:lnTo>
                    <a:lnTo>
                      <a:pt x="10768" y="13165"/>
                    </a:lnTo>
                    <a:lnTo>
                      <a:pt x="11310" y="12701"/>
                    </a:lnTo>
                    <a:lnTo>
                      <a:pt x="11870" y="12237"/>
                    </a:lnTo>
                    <a:lnTo>
                      <a:pt x="12431" y="11793"/>
                    </a:lnTo>
                    <a:lnTo>
                      <a:pt x="13011" y="11348"/>
                    </a:lnTo>
                    <a:lnTo>
                      <a:pt x="13591" y="10923"/>
                    </a:lnTo>
                    <a:lnTo>
                      <a:pt x="14171" y="10497"/>
                    </a:lnTo>
                    <a:lnTo>
                      <a:pt x="14770" y="10091"/>
                    </a:lnTo>
                    <a:lnTo>
                      <a:pt x="15388" y="9705"/>
                    </a:lnTo>
                    <a:lnTo>
                      <a:pt x="15988" y="9318"/>
                    </a:lnTo>
                    <a:lnTo>
                      <a:pt x="16606" y="8951"/>
                    </a:lnTo>
                    <a:lnTo>
                      <a:pt x="17225" y="8584"/>
                    </a:lnTo>
                    <a:lnTo>
                      <a:pt x="17863" y="8216"/>
                    </a:lnTo>
                    <a:lnTo>
                      <a:pt x="19139" y="7540"/>
                    </a:lnTo>
                    <a:lnTo>
                      <a:pt x="20434" y="6902"/>
                    </a:lnTo>
                    <a:lnTo>
                      <a:pt x="21748" y="6303"/>
                    </a:lnTo>
                    <a:lnTo>
                      <a:pt x="23082" y="5742"/>
                    </a:lnTo>
                    <a:lnTo>
                      <a:pt x="24435" y="5201"/>
                    </a:lnTo>
                    <a:lnTo>
                      <a:pt x="25788" y="4717"/>
                    </a:lnTo>
                    <a:lnTo>
                      <a:pt x="27161" y="4253"/>
                    </a:lnTo>
                    <a:lnTo>
                      <a:pt x="28553" y="3828"/>
                    </a:lnTo>
                    <a:lnTo>
                      <a:pt x="29925" y="3442"/>
                    </a:lnTo>
                    <a:lnTo>
                      <a:pt x="31375" y="3055"/>
                    </a:lnTo>
                    <a:lnTo>
                      <a:pt x="32844" y="2707"/>
                    </a:lnTo>
                    <a:lnTo>
                      <a:pt x="34314" y="2398"/>
                    </a:lnTo>
                    <a:lnTo>
                      <a:pt x="35783" y="2127"/>
                    </a:lnTo>
                    <a:lnTo>
                      <a:pt x="37252" y="1876"/>
                    </a:lnTo>
                    <a:lnTo>
                      <a:pt x="38740" y="1663"/>
                    </a:lnTo>
                    <a:lnTo>
                      <a:pt x="40229" y="1470"/>
                    </a:lnTo>
                    <a:lnTo>
                      <a:pt x="41717" y="1315"/>
                    </a:lnTo>
                    <a:lnTo>
                      <a:pt x="43225" y="1180"/>
                    </a:lnTo>
                    <a:lnTo>
                      <a:pt x="44714" y="1083"/>
                    </a:lnTo>
                    <a:lnTo>
                      <a:pt x="46221" y="1006"/>
                    </a:lnTo>
                    <a:lnTo>
                      <a:pt x="47710" y="967"/>
                    </a:lnTo>
                    <a:close/>
                    <a:moveTo>
                      <a:pt x="48870" y="1"/>
                    </a:moveTo>
                    <a:lnTo>
                      <a:pt x="47304" y="20"/>
                    </a:lnTo>
                    <a:lnTo>
                      <a:pt x="45738" y="78"/>
                    </a:lnTo>
                    <a:lnTo>
                      <a:pt x="44172" y="155"/>
                    </a:lnTo>
                    <a:lnTo>
                      <a:pt x="42607" y="271"/>
                    </a:lnTo>
                    <a:lnTo>
                      <a:pt x="41041" y="426"/>
                    </a:lnTo>
                    <a:lnTo>
                      <a:pt x="39475" y="600"/>
                    </a:lnTo>
                    <a:lnTo>
                      <a:pt x="37928" y="812"/>
                    </a:lnTo>
                    <a:lnTo>
                      <a:pt x="36382" y="1044"/>
                    </a:lnTo>
                    <a:lnTo>
                      <a:pt x="34835" y="1334"/>
                    </a:lnTo>
                    <a:lnTo>
                      <a:pt x="33366" y="1624"/>
                    </a:lnTo>
                    <a:lnTo>
                      <a:pt x="31897" y="1953"/>
                    </a:lnTo>
                    <a:lnTo>
                      <a:pt x="30428" y="2301"/>
                    </a:lnTo>
                    <a:lnTo>
                      <a:pt x="28959" y="2688"/>
                    </a:lnTo>
                    <a:lnTo>
                      <a:pt x="27509" y="3132"/>
                    </a:lnTo>
                    <a:lnTo>
                      <a:pt x="26078" y="3596"/>
                    </a:lnTo>
                    <a:lnTo>
                      <a:pt x="24648" y="4079"/>
                    </a:lnTo>
                    <a:lnTo>
                      <a:pt x="23237" y="4621"/>
                    </a:lnTo>
                    <a:lnTo>
                      <a:pt x="21845" y="5201"/>
                    </a:lnTo>
                    <a:lnTo>
                      <a:pt x="20453" y="5819"/>
                    </a:lnTo>
                    <a:lnTo>
                      <a:pt x="19100" y="6477"/>
                    </a:lnTo>
                    <a:lnTo>
                      <a:pt x="18423" y="6824"/>
                    </a:lnTo>
                    <a:lnTo>
                      <a:pt x="17766" y="7172"/>
                    </a:lnTo>
                    <a:lnTo>
                      <a:pt x="17109" y="7540"/>
                    </a:lnTo>
                    <a:lnTo>
                      <a:pt x="16452" y="7907"/>
                    </a:lnTo>
                    <a:lnTo>
                      <a:pt x="15814" y="8294"/>
                    </a:lnTo>
                    <a:lnTo>
                      <a:pt x="15156" y="8700"/>
                    </a:lnTo>
                    <a:lnTo>
                      <a:pt x="14538" y="9106"/>
                    </a:lnTo>
                    <a:lnTo>
                      <a:pt x="13900" y="9531"/>
                    </a:lnTo>
                    <a:lnTo>
                      <a:pt x="13281" y="9956"/>
                    </a:lnTo>
                    <a:lnTo>
                      <a:pt x="12682" y="10401"/>
                    </a:lnTo>
                    <a:lnTo>
                      <a:pt x="12102" y="10826"/>
                    </a:lnTo>
                    <a:lnTo>
                      <a:pt x="11541" y="11251"/>
                    </a:lnTo>
                    <a:lnTo>
                      <a:pt x="11000" y="11696"/>
                    </a:lnTo>
                    <a:lnTo>
                      <a:pt x="10459" y="12160"/>
                    </a:lnTo>
                    <a:lnTo>
                      <a:pt x="9937" y="12624"/>
                    </a:lnTo>
                    <a:lnTo>
                      <a:pt x="9396" y="13088"/>
                    </a:lnTo>
                    <a:lnTo>
                      <a:pt x="8893" y="13571"/>
                    </a:lnTo>
                    <a:lnTo>
                      <a:pt x="8391" y="14074"/>
                    </a:lnTo>
                    <a:lnTo>
                      <a:pt x="7888" y="14576"/>
                    </a:lnTo>
                    <a:lnTo>
                      <a:pt x="7405" y="15079"/>
                    </a:lnTo>
                    <a:lnTo>
                      <a:pt x="6941" y="15601"/>
                    </a:lnTo>
                    <a:lnTo>
                      <a:pt x="6477" y="16142"/>
                    </a:lnTo>
                    <a:lnTo>
                      <a:pt x="6013" y="16683"/>
                    </a:lnTo>
                    <a:lnTo>
                      <a:pt x="5568" y="17225"/>
                    </a:lnTo>
                    <a:lnTo>
                      <a:pt x="5143" y="17785"/>
                    </a:lnTo>
                    <a:lnTo>
                      <a:pt x="4718" y="18365"/>
                    </a:lnTo>
                    <a:lnTo>
                      <a:pt x="4312" y="18945"/>
                    </a:lnTo>
                    <a:lnTo>
                      <a:pt x="3906" y="19544"/>
                    </a:lnTo>
                    <a:lnTo>
                      <a:pt x="3538" y="20144"/>
                    </a:lnTo>
                    <a:lnTo>
                      <a:pt x="3152" y="20762"/>
                    </a:lnTo>
                    <a:lnTo>
                      <a:pt x="2804" y="21381"/>
                    </a:lnTo>
                    <a:lnTo>
                      <a:pt x="2456" y="21999"/>
                    </a:lnTo>
                    <a:lnTo>
                      <a:pt x="2127" y="22637"/>
                    </a:lnTo>
                    <a:lnTo>
                      <a:pt x="1818" y="23275"/>
                    </a:lnTo>
                    <a:lnTo>
                      <a:pt x="1528" y="23875"/>
                    </a:lnTo>
                    <a:lnTo>
                      <a:pt x="1257" y="24493"/>
                    </a:lnTo>
                    <a:lnTo>
                      <a:pt x="987" y="25112"/>
                    </a:lnTo>
                    <a:lnTo>
                      <a:pt x="735" y="25730"/>
                    </a:lnTo>
                    <a:lnTo>
                      <a:pt x="523" y="26368"/>
                    </a:lnTo>
                    <a:lnTo>
                      <a:pt x="329" y="27006"/>
                    </a:lnTo>
                    <a:lnTo>
                      <a:pt x="175" y="27663"/>
                    </a:lnTo>
                    <a:lnTo>
                      <a:pt x="117" y="27992"/>
                    </a:lnTo>
                    <a:lnTo>
                      <a:pt x="59" y="28321"/>
                    </a:lnTo>
                    <a:lnTo>
                      <a:pt x="20" y="28765"/>
                    </a:lnTo>
                    <a:lnTo>
                      <a:pt x="1" y="29191"/>
                    </a:lnTo>
                    <a:lnTo>
                      <a:pt x="1" y="29616"/>
                    </a:lnTo>
                    <a:lnTo>
                      <a:pt x="39" y="30041"/>
                    </a:lnTo>
                    <a:lnTo>
                      <a:pt x="97" y="30447"/>
                    </a:lnTo>
                    <a:lnTo>
                      <a:pt x="194" y="30853"/>
                    </a:lnTo>
                    <a:lnTo>
                      <a:pt x="310" y="31240"/>
                    </a:lnTo>
                    <a:lnTo>
                      <a:pt x="465" y="31607"/>
                    </a:lnTo>
                    <a:lnTo>
                      <a:pt x="639" y="31974"/>
                    </a:lnTo>
                    <a:lnTo>
                      <a:pt x="832" y="32322"/>
                    </a:lnTo>
                    <a:lnTo>
                      <a:pt x="1064" y="32670"/>
                    </a:lnTo>
                    <a:lnTo>
                      <a:pt x="1315" y="32980"/>
                    </a:lnTo>
                    <a:lnTo>
                      <a:pt x="1605" y="33289"/>
                    </a:lnTo>
                    <a:lnTo>
                      <a:pt x="1915" y="33579"/>
                    </a:lnTo>
                    <a:lnTo>
                      <a:pt x="2263" y="33849"/>
                    </a:lnTo>
                    <a:lnTo>
                      <a:pt x="2630" y="34101"/>
                    </a:lnTo>
                    <a:lnTo>
                      <a:pt x="3055" y="34352"/>
                    </a:lnTo>
                    <a:lnTo>
                      <a:pt x="3500" y="34584"/>
                    </a:lnTo>
                    <a:lnTo>
                      <a:pt x="3944" y="34777"/>
                    </a:lnTo>
                    <a:lnTo>
                      <a:pt x="4408" y="34971"/>
                    </a:lnTo>
                    <a:lnTo>
                      <a:pt x="4892" y="35125"/>
                    </a:lnTo>
                    <a:lnTo>
                      <a:pt x="5375" y="35261"/>
                    </a:lnTo>
                    <a:lnTo>
                      <a:pt x="5858" y="35396"/>
                    </a:lnTo>
                    <a:lnTo>
                      <a:pt x="6341" y="35512"/>
                    </a:lnTo>
                    <a:lnTo>
                      <a:pt x="6844" y="35609"/>
                    </a:lnTo>
                    <a:lnTo>
                      <a:pt x="7347" y="35686"/>
                    </a:lnTo>
                    <a:lnTo>
                      <a:pt x="8352" y="35802"/>
                    </a:lnTo>
                    <a:lnTo>
                      <a:pt x="9338" y="35899"/>
                    </a:lnTo>
                    <a:lnTo>
                      <a:pt x="10324" y="35976"/>
                    </a:lnTo>
                    <a:lnTo>
                      <a:pt x="11445" y="36015"/>
                    </a:lnTo>
                    <a:lnTo>
                      <a:pt x="12566" y="36053"/>
                    </a:lnTo>
                    <a:lnTo>
                      <a:pt x="13707" y="36053"/>
                    </a:lnTo>
                    <a:lnTo>
                      <a:pt x="14828" y="36034"/>
                    </a:lnTo>
                    <a:lnTo>
                      <a:pt x="15949" y="35995"/>
                    </a:lnTo>
                    <a:lnTo>
                      <a:pt x="17090" y="35957"/>
                    </a:lnTo>
                    <a:lnTo>
                      <a:pt x="19332" y="35860"/>
                    </a:lnTo>
                    <a:lnTo>
                      <a:pt x="20994" y="35802"/>
                    </a:lnTo>
                    <a:lnTo>
                      <a:pt x="22657" y="35783"/>
                    </a:lnTo>
                    <a:lnTo>
                      <a:pt x="24300" y="35783"/>
                    </a:lnTo>
                    <a:lnTo>
                      <a:pt x="25962" y="35802"/>
                    </a:lnTo>
                    <a:lnTo>
                      <a:pt x="27606" y="35841"/>
                    </a:lnTo>
                    <a:lnTo>
                      <a:pt x="29268" y="35879"/>
                    </a:lnTo>
                    <a:lnTo>
                      <a:pt x="32574" y="36015"/>
                    </a:lnTo>
                    <a:lnTo>
                      <a:pt x="36904" y="36189"/>
                    </a:lnTo>
                    <a:lnTo>
                      <a:pt x="41234" y="36343"/>
                    </a:lnTo>
                    <a:lnTo>
                      <a:pt x="43399" y="36421"/>
                    </a:lnTo>
                    <a:lnTo>
                      <a:pt x="45545" y="36479"/>
                    </a:lnTo>
                    <a:lnTo>
                      <a:pt x="47710" y="36536"/>
                    </a:lnTo>
                    <a:lnTo>
                      <a:pt x="49875" y="36556"/>
                    </a:lnTo>
                    <a:lnTo>
                      <a:pt x="51808" y="36536"/>
                    </a:lnTo>
                    <a:lnTo>
                      <a:pt x="53741" y="36517"/>
                    </a:lnTo>
                    <a:lnTo>
                      <a:pt x="57588" y="36421"/>
                    </a:lnTo>
                    <a:lnTo>
                      <a:pt x="59502" y="36382"/>
                    </a:lnTo>
                    <a:lnTo>
                      <a:pt x="61435" y="36363"/>
                    </a:lnTo>
                    <a:lnTo>
                      <a:pt x="63349" y="36363"/>
                    </a:lnTo>
                    <a:lnTo>
                      <a:pt x="65282" y="36401"/>
                    </a:lnTo>
                    <a:lnTo>
                      <a:pt x="67060" y="36479"/>
                    </a:lnTo>
                    <a:lnTo>
                      <a:pt x="68858" y="36556"/>
                    </a:lnTo>
                    <a:lnTo>
                      <a:pt x="72454" y="36749"/>
                    </a:lnTo>
                    <a:lnTo>
                      <a:pt x="74271" y="36846"/>
                    </a:lnTo>
                    <a:lnTo>
                      <a:pt x="76088" y="36923"/>
                    </a:lnTo>
                    <a:lnTo>
                      <a:pt x="77886" y="36981"/>
                    </a:lnTo>
                    <a:lnTo>
                      <a:pt x="79703" y="37020"/>
                    </a:lnTo>
                    <a:lnTo>
                      <a:pt x="81520" y="37020"/>
                    </a:lnTo>
                    <a:lnTo>
                      <a:pt x="83318" y="36981"/>
                    </a:lnTo>
                    <a:lnTo>
                      <a:pt x="84226" y="36942"/>
                    </a:lnTo>
                    <a:lnTo>
                      <a:pt x="85116" y="36904"/>
                    </a:lnTo>
                    <a:lnTo>
                      <a:pt x="86024" y="36846"/>
                    </a:lnTo>
                    <a:lnTo>
                      <a:pt x="86913" y="36768"/>
                    </a:lnTo>
                    <a:lnTo>
                      <a:pt x="87822" y="36672"/>
                    </a:lnTo>
                    <a:lnTo>
                      <a:pt x="88711" y="36575"/>
                    </a:lnTo>
                    <a:lnTo>
                      <a:pt x="89600" y="36440"/>
                    </a:lnTo>
                    <a:lnTo>
                      <a:pt x="90490" y="36305"/>
                    </a:lnTo>
                    <a:lnTo>
                      <a:pt x="91379" y="36150"/>
                    </a:lnTo>
                    <a:lnTo>
                      <a:pt x="92249" y="35976"/>
                    </a:lnTo>
                    <a:lnTo>
                      <a:pt x="93138" y="35783"/>
                    </a:lnTo>
                    <a:lnTo>
                      <a:pt x="94008" y="35551"/>
                    </a:lnTo>
                    <a:lnTo>
                      <a:pt x="94878" y="35319"/>
                    </a:lnTo>
                    <a:lnTo>
                      <a:pt x="95303" y="35183"/>
                    </a:lnTo>
                    <a:lnTo>
                      <a:pt x="95728" y="35029"/>
                    </a:lnTo>
                    <a:lnTo>
                      <a:pt x="96154" y="34855"/>
                    </a:lnTo>
                    <a:lnTo>
                      <a:pt x="96560" y="34661"/>
                    </a:lnTo>
                    <a:lnTo>
                      <a:pt x="96966" y="34468"/>
                    </a:lnTo>
                    <a:lnTo>
                      <a:pt x="97333" y="34236"/>
                    </a:lnTo>
                    <a:lnTo>
                      <a:pt x="97700" y="33985"/>
                    </a:lnTo>
                    <a:lnTo>
                      <a:pt x="98048" y="33714"/>
                    </a:lnTo>
                    <a:lnTo>
                      <a:pt x="98377" y="33424"/>
                    </a:lnTo>
                    <a:lnTo>
                      <a:pt x="98667" y="33096"/>
                    </a:lnTo>
                    <a:lnTo>
                      <a:pt x="98918" y="32748"/>
                    </a:lnTo>
                    <a:lnTo>
                      <a:pt x="99150" y="32361"/>
                    </a:lnTo>
                    <a:lnTo>
                      <a:pt x="99266" y="32148"/>
                    </a:lnTo>
                    <a:lnTo>
                      <a:pt x="99363" y="31936"/>
                    </a:lnTo>
                    <a:lnTo>
                      <a:pt x="99440" y="31723"/>
                    </a:lnTo>
                    <a:lnTo>
                      <a:pt x="99517" y="31491"/>
                    </a:lnTo>
                    <a:lnTo>
                      <a:pt x="99614" y="31104"/>
                    </a:lnTo>
                    <a:lnTo>
                      <a:pt x="99691" y="30698"/>
                    </a:lnTo>
                    <a:lnTo>
                      <a:pt x="99730" y="30293"/>
                    </a:lnTo>
                    <a:lnTo>
                      <a:pt x="99730" y="29867"/>
                    </a:lnTo>
                    <a:lnTo>
                      <a:pt x="99711" y="29461"/>
                    </a:lnTo>
                    <a:lnTo>
                      <a:pt x="99672" y="29055"/>
                    </a:lnTo>
                    <a:lnTo>
                      <a:pt x="99595" y="28649"/>
                    </a:lnTo>
                    <a:lnTo>
                      <a:pt x="99517" y="28243"/>
                    </a:lnTo>
                    <a:lnTo>
                      <a:pt x="99401" y="27837"/>
                    </a:lnTo>
                    <a:lnTo>
                      <a:pt x="99285" y="27451"/>
                    </a:lnTo>
                    <a:lnTo>
                      <a:pt x="99150" y="27045"/>
                    </a:lnTo>
                    <a:lnTo>
                      <a:pt x="98995" y="26658"/>
                    </a:lnTo>
                    <a:lnTo>
                      <a:pt x="98667" y="25904"/>
                    </a:lnTo>
                    <a:lnTo>
                      <a:pt x="98319" y="25170"/>
                    </a:lnTo>
                    <a:lnTo>
                      <a:pt x="97797" y="24203"/>
                    </a:lnTo>
                    <a:lnTo>
                      <a:pt x="97236" y="23256"/>
                    </a:lnTo>
                    <a:lnTo>
                      <a:pt x="96637" y="22328"/>
                    </a:lnTo>
                    <a:lnTo>
                      <a:pt x="95999" y="21400"/>
                    </a:lnTo>
                    <a:lnTo>
                      <a:pt x="95322" y="20511"/>
                    </a:lnTo>
                    <a:lnTo>
                      <a:pt x="94627" y="19622"/>
                    </a:lnTo>
                    <a:lnTo>
                      <a:pt x="93911" y="18752"/>
                    </a:lnTo>
                    <a:lnTo>
                      <a:pt x="93157" y="17921"/>
                    </a:lnTo>
                    <a:lnTo>
                      <a:pt x="92403" y="17089"/>
                    </a:lnTo>
                    <a:lnTo>
                      <a:pt x="91611" y="16258"/>
                    </a:lnTo>
                    <a:lnTo>
                      <a:pt x="90818" y="15466"/>
                    </a:lnTo>
                    <a:lnTo>
                      <a:pt x="90006" y="14692"/>
                    </a:lnTo>
                    <a:lnTo>
                      <a:pt x="89194" y="13919"/>
                    </a:lnTo>
                    <a:lnTo>
                      <a:pt x="88383" y="13165"/>
                    </a:lnTo>
                    <a:lnTo>
                      <a:pt x="86739" y="11715"/>
                    </a:lnTo>
                    <a:lnTo>
                      <a:pt x="86024" y="11097"/>
                    </a:lnTo>
                    <a:lnTo>
                      <a:pt x="85290" y="10478"/>
                    </a:lnTo>
                    <a:lnTo>
                      <a:pt x="84555" y="9898"/>
                    </a:lnTo>
                    <a:lnTo>
                      <a:pt x="83801" y="9318"/>
                    </a:lnTo>
                    <a:lnTo>
                      <a:pt x="83047" y="8758"/>
                    </a:lnTo>
                    <a:lnTo>
                      <a:pt x="82274" y="8216"/>
                    </a:lnTo>
                    <a:lnTo>
                      <a:pt x="81481" y="7714"/>
                    </a:lnTo>
                    <a:lnTo>
                      <a:pt x="80669" y="7211"/>
                    </a:lnTo>
                    <a:lnTo>
                      <a:pt x="79858" y="6747"/>
                    </a:lnTo>
                    <a:lnTo>
                      <a:pt x="79046" y="6303"/>
                    </a:lnTo>
                    <a:lnTo>
                      <a:pt x="78214" y="5877"/>
                    </a:lnTo>
                    <a:lnTo>
                      <a:pt x="77364" y="5471"/>
                    </a:lnTo>
                    <a:lnTo>
                      <a:pt x="76513" y="5085"/>
                    </a:lnTo>
                    <a:lnTo>
                      <a:pt x="75643" y="4717"/>
                    </a:lnTo>
                    <a:lnTo>
                      <a:pt x="74773" y="4350"/>
                    </a:lnTo>
                    <a:lnTo>
                      <a:pt x="73904" y="4021"/>
                    </a:lnTo>
                    <a:lnTo>
                      <a:pt x="73014" y="3712"/>
                    </a:lnTo>
                    <a:lnTo>
                      <a:pt x="72125" y="3403"/>
                    </a:lnTo>
                    <a:lnTo>
                      <a:pt x="71236" y="3113"/>
                    </a:lnTo>
                    <a:lnTo>
                      <a:pt x="70347" y="2842"/>
                    </a:lnTo>
                    <a:lnTo>
                      <a:pt x="69438" y="2591"/>
                    </a:lnTo>
                    <a:lnTo>
                      <a:pt x="68530" y="2340"/>
                    </a:lnTo>
                    <a:lnTo>
                      <a:pt x="67640" y="2108"/>
                    </a:lnTo>
                    <a:lnTo>
                      <a:pt x="66732" y="1895"/>
                    </a:lnTo>
                    <a:lnTo>
                      <a:pt x="65862" y="1702"/>
                    </a:lnTo>
                    <a:lnTo>
                      <a:pt x="65011" y="1528"/>
                    </a:lnTo>
                    <a:lnTo>
                      <a:pt x="63291" y="1199"/>
                    </a:lnTo>
                    <a:lnTo>
                      <a:pt x="61551" y="909"/>
                    </a:lnTo>
                    <a:lnTo>
                      <a:pt x="59811" y="658"/>
                    </a:lnTo>
                    <a:lnTo>
                      <a:pt x="58265" y="484"/>
                    </a:lnTo>
                    <a:lnTo>
                      <a:pt x="56699" y="329"/>
                    </a:lnTo>
                    <a:lnTo>
                      <a:pt x="55133" y="194"/>
                    </a:lnTo>
                    <a:lnTo>
                      <a:pt x="53567" y="97"/>
                    </a:lnTo>
                    <a:lnTo>
                      <a:pt x="52001" y="39"/>
                    </a:lnTo>
                    <a:lnTo>
                      <a:pt x="504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69"/>
              <p:cNvSpPr/>
              <p:nvPr/>
            </p:nvSpPr>
            <p:spPr>
              <a:xfrm>
                <a:off x="962100" y="-3429875"/>
                <a:ext cx="2390800" cy="410800"/>
              </a:xfrm>
              <a:custGeom>
                <a:rect b="b" l="l" r="r" t="t"/>
                <a:pathLst>
                  <a:path extrusionOk="0" h="16432" w="95632">
                    <a:moveTo>
                      <a:pt x="93331" y="0"/>
                    </a:moveTo>
                    <a:lnTo>
                      <a:pt x="93234" y="20"/>
                    </a:lnTo>
                    <a:lnTo>
                      <a:pt x="93138" y="39"/>
                    </a:lnTo>
                    <a:lnTo>
                      <a:pt x="93060" y="78"/>
                    </a:lnTo>
                    <a:lnTo>
                      <a:pt x="92983" y="116"/>
                    </a:lnTo>
                    <a:lnTo>
                      <a:pt x="92906" y="174"/>
                    </a:lnTo>
                    <a:lnTo>
                      <a:pt x="92848" y="252"/>
                    </a:lnTo>
                    <a:lnTo>
                      <a:pt x="92809" y="329"/>
                    </a:lnTo>
                    <a:lnTo>
                      <a:pt x="92790" y="406"/>
                    </a:lnTo>
                    <a:lnTo>
                      <a:pt x="92770" y="503"/>
                    </a:lnTo>
                    <a:lnTo>
                      <a:pt x="92790" y="580"/>
                    </a:lnTo>
                    <a:lnTo>
                      <a:pt x="92809" y="658"/>
                    </a:lnTo>
                    <a:lnTo>
                      <a:pt x="92867" y="735"/>
                    </a:lnTo>
                    <a:lnTo>
                      <a:pt x="92944" y="812"/>
                    </a:lnTo>
                    <a:lnTo>
                      <a:pt x="93273" y="1102"/>
                    </a:lnTo>
                    <a:lnTo>
                      <a:pt x="93466" y="1276"/>
                    </a:lnTo>
                    <a:lnTo>
                      <a:pt x="93640" y="1470"/>
                    </a:lnTo>
                    <a:lnTo>
                      <a:pt x="93814" y="1682"/>
                    </a:lnTo>
                    <a:lnTo>
                      <a:pt x="93988" y="1895"/>
                    </a:lnTo>
                    <a:lnTo>
                      <a:pt x="94162" y="2146"/>
                    </a:lnTo>
                    <a:lnTo>
                      <a:pt x="94298" y="2378"/>
                    </a:lnTo>
                    <a:lnTo>
                      <a:pt x="94433" y="2629"/>
                    </a:lnTo>
                    <a:lnTo>
                      <a:pt x="94549" y="2881"/>
                    </a:lnTo>
                    <a:lnTo>
                      <a:pt x="94626" y="3151"/>
                    </a:lnTo>
                    <a:lnTo>
                      <a:pt x="94684" y="3403"/>
                    </a:lnTo>
                    <a:lnTo>
                      <a:pt x="94684" y="3635"/>
                    </a:lnTo>
                    <a:lnTo>
                      <a:pt x="94665" y="3886"/>
                    </a:lnTo>
                    <a:lnTo>
                      <a:pt x="94646" y="4002"/>
                    </a:lnTo>
                    <a:lnTo>
                      <a:pt x="94588" y="4099"/>
                    </a:lnTo>
                    <a:lnTo>
                      <a:pt x="94549" y="4215"/>
                    </a:lnTo>
                    <a:lnTo>
                      <a:pt x="94472" y="4331"/>
                    </a:lnTo>
                    <a:lnTo>
                      <a:pt x="94375" y="4466"/>
                    </a:lnTo>
                    <a:lnTo>
                      <a:pt x="94240" y="4582"/>
                    </a:lnTo>
                    <a:lnTo>
                      <a:pt x="94104" y="4679"/>
                    </a:lnTo>
                    <a:lnTo>
                      <a:pt x="93950" y="4775"/>
                    </a:lnTo>
                    <a:lnTo>
                      <a:pt x="93776" y="4833"/>
                    </a:lnTo>
                    <a:lnTo>
                      <a:pt x="93602" y="4911"/>
                    </a:lnTo>
                    <a:lnTo>
                      <a:pt x="93254" y="5007"/>
                    </a:lnTo>
                    <a:lnTo>
                      <a:pt x="92867" y="5065"/>
                    </a:lnTo>
                    <a:lnTo>
                      <a:pt x="92480" y="5104"/>
                    </a:lnTo>
                    <a:lnTo>
                      <a:pt x="91785" y="5162"/>
                    </a:lnTo>
                    <a:lnTo>
                      <a:pt x="91630" y="5181"/>
                    </a:lnTo>
                    <a:lnTo>
                      <a:pt x="91495" y="5200"/>
                    </a:lnTo>
                    <a:lnTo>
                      <a:pt x="91379" y="5239"/>
                    </a:lnTo>
                    <a:lnTo>
                      <a:pt x="91263" y="5316"/>
                    </a:lnTo>
                    <a:lnTo>
                      <a:pt x="91166" y="5394"/>
                    </a:lnTo>
                    <a:lnTo>
                      <a:pt x="91108" y="5490"/>
                    </a:lnTo>
                    <a:lnTo>
                      <a:pt x="91050" y="5626"/>
                    </a:lnTo>
                    <a:lnTo>
                      <a:pt x="91031" y="5780"/>
                    </a:lnTo>
                    <a:lnTo>
                      <a:pt x="91011" y="6090"/>
                    </a:lnTo>
                    <a:lnTo>
                      <a:pt x="91050" y="6399"/>
                    </a:lnTo>
                    <a:lnTo>
                      <a:pt x="91089" y="6708"/>
                    </a:lnTo>
                    <a:lnTo>
                      <a:pt x="91147" y="7018"/>
                    </a:lnTo>
                    <a:lnTo>
                      <a:pt x="91205" y="7346"/>
                    </a:lnTo>
                    <a:lnTo>
                      <a:pt x="91243" y="7656"/>
                    </a:lnTo>
                    <a:lnTo>
                      <a:pt x="91282" y="7965"/>
                    </a:lnTo>
                    <a:lnTo>
                      <a:pt x="91263" y="8293"/>
                    </a:lnTo>
                    <a:lnTo>
                      <a:pt x="91243" y="8583"/>
                    </a:lnTo>
                    <a:lnTo>
                      <a:pt x="91224" y="8757"/>
                    </a:lnTo>
                    <a:lnTo>
                      <a:pt x="91185" y="8931"/>
                    </a:lnTo>
                    <a:lnTo>
                      <a:pt x="91127" y="9086"/>
                    </a:lnTo>
                    <a:lnTo>
                      <a:pt x="91031" y="9202"/>
                    </a:lnTo>
                    <a:lnTo>
                      <a:pt x="90992" y="9260"/>
                    </a:lnTo>
                    <a:lnTo>
                      <a:pt x="90934" y="9299"/>
                    </a:lnTo>
                    <a:lnTo>
                      <a:pt x="90876" y="9337"/>
                    </a:lnTo>
                    <a:lnTo>
                      <a:pt x="90799" y="9357"/>
                    </a:lnTo>
                    <a:lnTo>
                      <a:pt x="90721" y="9357"/>
                    </a:lnTo>
                    <a:lnTo>
                      <a:pt x="90644" y="9337"/>
                    </a:lnTo>
                    <a:lnTo>
                      <a:pt x="90547" y="9299"/>
                    </a:lnTo>
                    <a:lnTo>
                      <a:pt x="90470" y="9260"/>
                    </a:lnTo>
                    <a:lnTo>
                      <a:pt x="90296" y="9144"/>
                    </a:lnTo>
                    <a:lnTo>
                      <a:pt x="90141" y="8989"/>
                    </a:lnTo>
                    <a:lnTo>
                      <a:pt x="89832" y="8661"/>
                    </a:lnTo>
                    <a:lnTo>
                      <a:pt x="89619" y="8390"/>
                    </a:lnTo>
                    <a:lnTo>
                      <a:pt x="89194" y="7926"/>
                    </a:lnTo>
                    <a:lnTo>
                      <a:pt x="88769" y="7482"/>
                    </a:lnTo>
                    <a:lnTo>
                      <a:pt x="88537" y="7269"/>
                    </a:lnTo>
                    <a:lnTo>
                      <a:pt x="88305" y="7056"/>
                    </a:lnTo>
                    <a:lnTo>
                      <a:pt x="88054" y="6863"/>
                    </a:lnTo>
                    <a:lnTo>
                      <a:pt x="87802" y="6689"/>
                    </a:lnTo>
                    <a:lnTo>
                      <a:pt x="87551" y="6534"/>
                    </a:lnTo>
                    <a:lnTo>
                      <a:pt x="87319" y="6418"/>
                    </a:lnTo>
                    <a:lnTo>
                      <a:pt x="87087" y="6322"/>
                    </a:lnTo>
                    <a:lnTo>
                      <a:pt x="86855" y="6244"/>
                    </a:lnTo>
                    <a:lnTo>
                      <a:pt x="86623" y="6225"/>
                    </a:lnTo>
                    <a:lnTo>
                      <a:pt x="86410" y="6206"/>
                    </a:lnTo>
                    <a:lnTo>
                      <a:pt x="86217" y="6244"/>
                    </a:lnTo>
                    <a:lnTo>
                      <a:pt x="86024" y="6283"/>
                    </a:lnTo>
                    <a:lnTo>
                      <a:pt x="85831" y="6380"/>
                    </a:lnTo>
                    <a:lnTo>
                      <a:pt x="85676" y="6496"/>
                    </a:lnTo>
                    <a:lnTo>
                      <a:pt x="85521" y="6631"/>
                    </a:lnTo>
                    <a:lnTo>
                      <a:pt x="85386" y="6805"/>
                    </a:lnTo>
                    <a:lnTo>
                      <a:pt x="85270" y="6998"/>
                    </a:lnTo>
                    <a:lnTo>
                      <a:pt x="85173" y="7230"/>
                    </a:lnTo>
                    <a:lnTo>
                      <a:pt x="85096" y="7501"/>
                    </a:lnTo>
                    <a:lnTo>
                      <a:pt x="85038" y="7791"/>
                    </a:lnTo>
                    <a:lnTo>
                      <a:pt x="85019" y="8081"/>
                    </a:lnTo>
                    <a:lnTo>
                      <a:pt x="85019" y="8371"/>
                    </a:lnTo>
                    <a:lnTo>
                      <a:pt x="85038" y="8661"/>
                    </a:lnTo>
                    <a:lnTo>
                      <a:pt x="85057" y="8931"/>
                    </a:lnTo>
                    <a:lnTo>
                      <a:pt x="85154" y="9492"/>
                    </a:lnTo>
                    <a:lnTo>
                      <a:pt x="85251" y="10053"/>
                    </a:lnTo>
                    <a:lnTo>
                      <a:pt x="85309" y="10478"/>
                    </a:lnTo>
                    <a:lnTo>
                      <a:pt x="85347" y="10903"/>
                    </a:lnTo>
                    <a:lnTo>
                      <a:pt x="85347" y="11328"/>
                    </a:lnTo>
                    <a:lnTo>
                      <a:pt x="85289" y="11773"/>
                    </a:lnTo>
                    <a:lnTo>
                      <a:pt x="85212" y="12198"/>
                    </a:lnTo>
                    <a:lnTo>
                      <a:pt x="85096" y="12604"/>
                    </a:lnTo>
                    <a:lnTo>
                      <a:pt x="85019" y="12817"/>
                    </a:lnTo>
                    <a:lnTo>
                      <a:pt x="84941" y="13010"/>
                    </a:lnTo>
                    <a:lnTo>
                      <a:pt x="84845" y="13204"/>
                    </a:lnTo>
                    <a:lnTo>
                      <a:pt x="84729" y="13378"/>
                    </a:lnTo>
                    <a:lnTo>
                      <a:pt x="84651" y="13474"/>
                    </a:lnTo>
                    <a:lnTo>
                      <a:pt x="84574" y="13552"/>
                    </a:lnTo>
                    <a:lnTo>
                      <a:pt x="84477" y="13610"/>
                    </a:lnTo>
                    <a:lnTo>
                      <a:pt x="84381" y="13629"/>
                    </a:lnTo>
                    <a:lnTo>
                      <a:pt x="84284" y="13629"/>
                    </a:lnTo>
                    <a:lnTo>
                      <a:pt x="84187" y="13610"/>
                    </a:lnTo>
                    <a:lnTo>
                      <a:pt x="84071" y="13571"/>
                    </a:lnTo>
                    <a:lnTo>
                      <a:pt x="83975" y="13532"/>
                    </a:lnTo>
                    <a:lnTo>
                      <a:pt x="83743" y="13378"/>
                    </a:lnTo>
                    <a:lnTo>
                      <a:pt x="83511" y="13165"/>
                    </a:lnTo>
                    <a:lnTo>
                      <a:pt x="83260" y="12914"/>
                    </a:lnTo>
                    <a:lnTo>
                      <a:pt x="83028" y="12624"/>
                    </a:lnTo>
                    <a:lnTo>
                      <a:pt x="82796" y="12314"/>
                    </a:lnTo>
                    <a:lnTo>
                      <a:pt x="82564" y="12005"/>
                    </a:lnTo>
                    <a:lnTo>
                      <a:pt x="82158" y="11386"/>
                    </a:lnTo>
                    <a:lnTo>
                      <a:pt x="81848" y="10845"/>
                    </a:lnTo>
                    <a:lnTo>
                      <a:pt x="81655" y="10497"/>
                    </a:lnTo>
                    <a:lnTo>
                      <a:pt x="81307" y="9821"/>
                    </a:lnTo>
                    <a:lnTo>
                      <a:pt x="80824" y="8854"/>
                    </a:lnTo>
                    <a:lnTo>
                      <a:pt x="80553" y="8332"/>
                    </a:lnTo>
                    <a:lnTo>
                      <a:pt x="80244" y="7772"/>
                    </a:lnTo>
                    <a:lnTo>
                      <a:pt x="79896" y="7230"/>
                    </a:lnTo>
                    <a:lnTo>
                      <a:pt x="79548" y="6728"/>
                    </a:lnTo>
                    <a:lnTo>
                      <a:pt x="79374" y="6476"/>
                    </a:lnTo>
                    <a:lnTo>
                      <a:pt x="79181" y="6264"/>
                    </a:lnTo>
                    <a:lnTo>
                      <a:pt x="78987" y="6051"/>
                    </a:lnTo>
                    <a:lnTo>
                      <a:pt x="78813" y="5858"/>
                    </a:lnTo>
                    <a:lnTo>
                      <a:pt x="78601" y="5684"/>
                    </a:lnTo>
                    <a:lnTo>
                      <a:pt x="78407" y="5548"/>
                    </a:lnTo>
                    <a:lnTo>
                      <a:pt x="78214" y="5432"/>
                    </a:lnTo>
                    <a:lnTo>
                      <a:pt x="78001" y="5336"/>
                    </a:lnTo>
                    <a:lnTo>
                      <a:pt x="77808" y="5278"/>
                    </a:lnTo>
                    <a:lnTo>
                      <a:pt x="77596" y="5258"/>
                    </a:lnTo>
                    <a:lnTo>
                      <a:pt x="77402" y="5278"/>
                    </a:lnTo>
                    <a:lnTo>
                      <a:pt x="77190" y="5336"/>
                    </a:lnTo>
                    <a:lnTo>
                      <a:pt x="76996" y="5413"/>
                    </a:lnTo>
                    <a:lnTo>
                      <a:pt x="76784" y="5548"/>
                    </a:lnTo>
                    <a:lnTo>
                      <a:pt x="76590" y="5742"/>
                    </a:lnTo>
                    <a:lnTo>
                      <a:pt x="76378" y="5974"/>
                    </a:lnTo>
                    <a:lnTo>
                      <a:pt x="76281" y="6109"/>
                    </a:lnTo>
                    <a:lnTo>
                      <a:pt x="76223" y="6244"/>
                    </a:lnTo>
                    <a:lnTo>
                      <a:pt x="76165" y="6380"/>
                    </a:lnTo>
                    <a:lnTo>
                      <a:pt x="76126" y="6534"/>
                    </a:lnTo>
                    <a:lnTo>
                      <a:pt x="76088" y="6670"/>
                    </a:lnTo>
                    <a:lnTo>
                      <a:pt x="76088" y="6824"/>
                    </a:lnTo>
                    <a:lnTo>
                      <a:pt x="76088" y="7134"/>
                    </a:lnTo>
                    <a:lnTo>
                      <a:pt x="76126" y="7443"/>
                    </a:lnTo>
                    <a:lnTo>
                      <a:pt x="76184" y="7772"/>
                    </a:lnTo>
                    <a:lnTo>
                      <a:pt x="76339" y="8371"/>
                    </a:lnTo>
                    <a:lnTo>
                      <a:pt x="76416" y="8738"/>
                    </a:lnTo>
                    <a:lnTo>
                      <a:pt x="76474" y="9105"/>
                    </a:lnTo>
                    <a:lnTo>
                      <a:pt x="76474" y="9279"/>
                    </a:lnTo>
                    <a:lnTo>
                      <a:pt x="76474" y="9453"/>
                    </a:lnTo>
                    <a:lnTo>
                      <a:pt x="76455" y="9647"/>
                    </a:lnTo>
                    <a:lnTo>
                      <a:pt x="76397" y="9840"/>
                    </a:lnTo>
                    <a:lnTo>
                      <a:pt x="76320" y="10072"/>
                    </a:lnTo>
                    <a:lnTo>
                      <a:pt x="76223" y="10323"/>
                    </a:lnTo>
                    <a:lnTo>
                      <a:pt x="76107" y="10555"/>
                    </a:lnTo>
                    <a:lnTo>
                      <a:pt x="75991" y="10787"/>
                    </a:lnTo>
                    <a:lnTo>
                      <a:pt x="75856" y="11019"/>
                    </a:lnTo>
                    <a:lnTo>
                      <a:pt x="75720" y="11251"/>
                    </a:lnTo>
                    <a:lnTo>
                      <a:pt x="75566" y="11444"/>
                    </a:lnTo>
                    <a:lnTo>
                      <a:pt x="75411" y="11657"/>
                    </a:lnTo>
                    <a:lnTo>
                      <a:pt x="75160" y="11928"/>
                    </a:lnTo>
                    <a:lnTo>
                      <a:pt x="74870" y="12218"/>
                    </a:lnTo>
                    <a:lnTo>
                      <a:pt x="74541" y="12527"/>
                    </a:lnTo>
                    <a:lnTo>
                      <a:pt x="74367" y="12662"/>
                    </a:lnTo>
                    <a:lnTo>
                      <a:pt x="74193" y="12778"/>
                    </a:lnTo>
                    <a:lnTo>
                      <a:pt x="74000" y="12894"/>
                    </a:lnTo>
                    <a:lnTo>
                      <a:pt x="73807" y="12972"/>
                    </a:lnTo>
                    <a:lnTo>
                      <a:pt x="73613" y="13049"/>
                    </a:lnTo>
                    <a:lnTo>
                      <a:pt x="73439" y="13068"/>
                    </a:lnTo>
                    <a:lnTo>
                      <a:pt x="73246" y="13068"/>
                    </a:lnTo>
                    <a:lnTo>
                      <a:pt x="73053" y="13030"/>
                    </a:lnTo>
                    <a:lnTo>
                      <a:pt x="72879" y="12952"/>
                    </a:lnTo>
                    <a:lnTo>
                      <a:pt x="72705" y="12836"/>
                    </a:lnTo>
                    <a:lnTo>
                      <a:pt x="72569" y="12701"/>
                    </a:lnTo>
                    <a:lnTo>
                      <a:pt x="72453" y="12546"/>
                    </a:lnTo>
                    <a:lnTo>
                      <a:pt x="72337" y="12392"/>
                    </a:lnTo>
                    <a:lnTo>
                      <a:pt x="72241" y="12237"/>
                    </a:lnTo>
                    <a:lnTo>
                      <a:pt x="72067" y="11889"/>
                    </a:lnTo>
                    <a:lnTo>
                      <a:pt x="71893" y="11522"/>
                    </a:lnTo>
                    <a:lnTo>
                      <a:pt x="71777" y="11135"/>
                    </a:lnTo>
                    <a:lnTo>
                      <a:pt x="71642" y="10749"/>
                    </a:lnTo>
                    <a:lnTo>
                      <a:pt x="71429" y="10014"/>
                    </a:lnTo>
                    <a:lnTo>
                      <a:pt x="71197" y="9241"/>
                    </a:lnTo>
                    <a:lnTo>
                      <a:pt x="70946" y="8448"/>
                    </a:lnTo>
                    <a:lnTo>
                      <a:pt x="70810" y="8042"/>
                    </a:lnTo>
                    <a:lnTo>
                      <a:pt x="70656" y="7675"/>
                    </a:lnTo>
                    <a:lnTo>
                      <a:pt x="70462" y="7308"/>
                    </a:lnTo>
                    <a:lnTo>
                      <a:pt x="70269" y="6940"/>
                    </a:lnTo>
                    <a:lnTo>
                      <a:pt x="70095" y="6670"/>
                    </a:lnTo>
                    <a:lnTo>
                      <a:pt x="69882" y="6438"/>
                    </a:lnTo>
                    <a:lnTo>
                      <a:pt x="69650" y="6225"/>
                    </a:lnTo>
                    <a:lnTo>
                      <a:pt x="69515" y="6128"/>
                    </a:lnTo>
                    <a:lnTo>
                      <a:pt x="69399" y="6051"/>
                    </a:lnTo>
                    <a:lnTo>
                      <a:pt x="69264" y="5993"/>
                    </a:lnTo>
                    <a:lnTo>
                      <a:pt x="69129" y="5935"/>
                    </a:lnTo>
                    <a:lnTo>
                      <a:pt x="68974" y="5896"/>
                    </a:lnTo>
                    <a:lnTo>
                      <a:pt x="68819" y="5877"/>
                    </a:lnTo>
                    <a:lnTo>
                      <a:pt x="68665" y="5858"/>
                    </a:lnTo>
                    <a:lnTo>
                      <a:pt x="68510" y="5858"/>
                    </a:lnTo>
                    <a:lnTo>
                      <a:pt x="68355" y="5877"/>
                    </a:lnTo>
                    <a:lnTo>
                      <a:pt x="68181" y="5916"/>
                    </a:lnTo>
                    <a:lnTo>
                      <a:pt x="67891" y="6032"/>
                    </a:lnTo>
                    <a:lnTo>
                      <a:pt x="67621" y="6148"/>
                    </a:lnTo>
                    <a:lnTo>
                      <a:pt x="67408" y="6302"/>
                    </a:lnTo>
                    <a:lnTo>
                      <a:pt x="67195" y="6476"/>
                    </a:lnTo>
                    <a:lnTo>
                      <a:pt x="67021" y="6689"/>
                    </a:lnTo>
                    <a:lnTo>
                      <a:pt x="66867" y="6902"/>
                    </a:lnTo>
                    <a:lnTo>
                      <a:pt x="66751" y="7134"/>
                    </a:lnTo>
                    <a:lnTo>
                      <a:pt x="66635" y="7385"/>
                    </a:lnTo>
                    <a:lnTo>
                      <a:pt x="66538" y="7636"/>
                    </a:lnTo>
                    <a:lnTo>
                      <a:pt x="66461" y="7888"/>
                    </a:lnTo>
                    <a:lnTo>
                      <a:pt x="66306" y="8448"/>
                    </a:lnTo>
                    <a:lnTo>
                      <a:pt x="66074" y="9531"/>
                    </a:lnTo>
                    <a:lnTo>
                      <a:pt x="66016" y="9743"/>
                    </a:lnTo>
                    <a:lnTo>
                      <a:pt x="65958" y="9937"/>
                    </a:lnTo>
                    <a:lnTo>
                      <a:pt x="65881" y="10130"/>
                    </a:lnTo>
                    <a:lnTo>
                      <a:pt x="65784" y="10304"/>
                    </a:lnTo>
                    <a:lnTo>
                      <a:pt x="65688" y="10478"/>
                    </a:lnTo>
                    <a:lnTo>
                      <a:pt x="65572" y="10633"/>
                    </a:lnTo>
                    <a:lnTo>
                      <a:pt x="65456" y="10768"/>
                    </a:lnTo>
                    <a:lnTo>
                      <a:pt x="65320" y="10884"/>
                    </a:lnTo>
                    <a:lnTo>
                      <a:pt x="65185" y="10981"/>
                    </a:lnTo>
                    <a:lnTo>
                      <a:pt x="65030" y="11058"/>
                    </a:lnTo>
                    <a:lnTo>
                      <a:pt x="64856" y="11096"/>
                    </a:lnTo>
                    <a:lnTo>
                      <a:pt x="64682" y="11116"/>
                    </a:lnTo>
                    <a:lnTo>
                      <a:pt x="64508" y="11096"/>
                    </a:lnTo>
                    <a:lnTo>
                      <a:pt x="64315" y="11039"/>
                    </a:lnTo>
                    <a:lnTo>
                      <a:pt x="64102" y="10923"/>
                    </a:lnTo>
                    <a:lnTo>
                      <a:pt x="63890" y="10787"/>
                    </a:lnTo>
                    <a:lnTo>
                      <a:pt x="63619" y="10555"/>
                    </a:lnTo>
                    <a:lnTo>
                      <a:pt x="63368" y="10285"/>
                    </a:lnTo>
                    <a:lnTo>
                      <a:pt x="63136" y="9995"/>
                    </a:lnTo>
                    <a:lnTo>
                      <a:pt x="62904" y="9685"/>
                    </a:lnTo>
                    <a:lnTo>
                      <a:pt x="62498" y="9067"/>
                    </a:lnTo>
                    <a:lnTo>
                      <a:pt x="62285" y="8738"/>
                    </a:lnTo>
                    <a:lnTo>
                      <a:pt x="62092" y="8448"/>
                    </a:lnTo>
                    <a:lnTo>
                      <a:pt x="61899" y="8216"/>
                    </a:lnTo>
                    <a:lnTo>
                      <a:pt x="61705" y="7984"/>
                    </a:lnTo>
                    <a:lnTo>
                      <a:pt x="61493" y="7752"/>
                    </a:lnTo>
                    <a:lnTo>
                      <a:pt x="61241" y="7540"/>
                    </a:lnTo>
                    <a:lnTo>
                      <a:pt x="60990" y="7346"/>
                    </a:lnTo>
                    <a:lnTo>
                      <a:pt x="60739" y="7172"/>
                    </a:lnTo>
                    <a:lnTo>
                      <a:pt x="60449" y="6998"/>
                    </a:lnTo>
                    <a:lnTo>
                      <a:pt x="60178" y="6863"/>
                    </a:lnTo>
                    <a:lnTo>
                      <a:pt x="59888" y="6747"/>
                    </a:lnTo>
                    <a:lnTo>
                      <a:pt x="59579" y="6670"/>
                    </a:lnTo>
                    <a:lnTo>
                      <a:pt x="59289" y="6612"/>
                    </a:lnTo>
                    <a:lnTo>
                      <a:pt x="58980" y="6612"/>
                    </a:lnTo>
                    <a:lnTo>
                      <a:pt x="58690" y="6631"/>
                    </a:lnTo>
                    <a:lnTo>
                      <a:pt x="58535" y="6670"/>
                    </a:lnTo>
                    <a:lnTo>
                      <a:pt x="58400" y="6708"/>
                    </a:lnTo>
                    <a:lnTo>
                      <a:pt x="58245" y="6766"/>
                    </a:lnTo>
                    <a:lnTo>
                      <a:pt x="58110" y="6844"/>
                    </a:lnTo>
                    <a:lnTo>
                      <a:pt x="57955" y="6921"/>
                    </a:lnTo>
                    <a:lnTo>
                      <a:pt x="57820" y="7018"/>
                    </a:lnTo>
                    <a:lnTo>
                      <a:pt x="57549" y="7230"/>
                    </a:lnTo>
                    <a:lnTo>
                      <a:pt x="57317" y="7482"/>
                    </a:lnTo>
                    <a:lnTo>
                      <a:pt x="57124" y="7752"/>
                    </a:lnTo>
                    <a:lnTo>
                      <a:pt x="56950" y="8042"/>
                    </a:lnTo>
                    <a:lnTo>
                      <a:pt x="56776" y="8351"/>
                    </a:lnTo>
                    <a:lnTo>
                      <a:pt x="56641" y="8680"/>
                    </a:lnTo>
                    <a:lnTo>
                      <a:pt x="56525" y="9009"/>
                    </a:lnTo>
                    <a:lnTo>
                      <a:pt x="56409" y="9337"/>
                    </a:lnTo>
                    <a:lnTo>
                      <a:pt x="56215" y="10033"/>
                    </a:lnTo>
                    <a:lnTo>
                      <a:pt x="56022" y="10729"/>
                    </a:lnTo>
                    <a:lnTo>
                      <a:pt x="55809" y="11406"/>
                    </a:lnTo>
                    <a:lnTo>
                      <a:pt x="55713" y="11715"/>
                    </a:lnTo>
                    <a:lnTo>
                      <a:pt x="55577" y="12024"/>
                    </a:lnTo>
                    <a:lnTo>
                      <a:pt x="55403" y="12353"/>
                    </a:lnTo>
                    <a:lnTo>
                      <a:pt x="55191" y="12682"/>
                    </a:lnTo>
                    <a:lnTo>
                      <a:pt x="54959" y="12952"/>
                    </a:lnTo>
                    <a:lnTo>
                      <a:pt x="54688" y="13204"/>
                    </a:lnTo>
                    <a:lnTo>
                      <a:pt x="54418" y="13436"/>
                    </a:lnTo>
                    <a:lnTo>
                      <a:pt x="54128" y="13629"/>
                    </a:lnTo>
                    <a:lnTo>
                      <a:pt x="53799" y="13784"/>
                    </a:lnTo>
                    <a:lnTo>
                      <a:pt x="53470" y="13900"/>
                    </a:lnTo>
                    <a:lnTo>
                      <a:pt x="53142" y="13977"/>
                    </a:lnTo>
                    <a:lnTo>
                      <a:pt x="52794" y="14035"/>
                    </a:lnTo>
                    <a:lnTo>
                      <a:pt x="52446" y="14054"/>
                    </a:lnTo>
                    <a:lnTo>
                      <a:pt x="52098" y="14016"/>
                    </a:lnTo>
                    <a:lnTo>
                      <a:pt x="51731" y="13958"/>
                    </a:lnTo>
                    <a:lnTo>
                      <a:pt x="51383" y="13861"/>
                    </a:lnTo>
                    <a:lnTo>
                      <a:pt x="51035" y="13726"/>
                    </a:lnTo>
                    <a:lnTo>
                      <a:pt x="50687" y="13532"/>
                    </a:lnTo>
                    <a:lnTo>
                      <a:pt x="50435" y="13358"/>
                    </a:lnTo>
                    <a:lnTo>
                      <a:pt x="50184" y="13184"/>
                    </a:lnTo>
                    <a:lnTo>
                      <a:pt x="49933" y="12991"/>
                    </a:lnTo>
                    <a:lnTo>
                      <a:pt x="49701" y="12778"/>
                    </a:lnTo>
                    <a:lnTo>
                      <a:pt x="49469" y="12566"/>
                    </a:lnTo>
                    <a:lnTo>
                      <a:pt x="49256" y="12353"/>
                    </a:lnTo>
                    <a:lnTo>
                      <a:pt x="48831" y="11889"/>
                    </a:lnTo>
                    <a:lnTo>
                      <a:pt x="48425" y="11386"/>
                    </a:lnTo>
                    <a:lnTo>
                      <a:pt x="48038" y="10884"/>
                    </a:lnTo>
                    <a:lnTo>
                      <a:pt x="47284" y="9840"/>
                    </a:lnTo>
                    <a:lnTo>
                      <a:pt x="46898" y="9318"/>
                    </a:lnTo>
                    <a:lnTo>
                      <a:pt x="46511" y="8815"/>
                    </a:lnTo>
                    <a:lnTo>
                      <a:pt x="46105" y="8332"/>
                    </a:lnTo>
                    <a:lnTo>
                      <a:pt x="45680" y="7868"/>
                    </a:lnTo>
                    <a:lnTo>
                      <a:pt x="45448" y="7656"/>
                    </a:lnTo>
                    <a:lnTo>
                      <a:pt x="45235" y="7462"/>
                    </a:lnTo>
                    <a:lnTo>
                      <a:pt x="44984" y="7269"/>
                    </a:lnTo>
                    <a:lnTo>
                      <a:pt x="44733" y="7076"/>
                    </a:lnTo>
                    <a:lnTo>
                      <a:pt x="44481" y="6921"/>
                    </a:lnTo>
                    <a:lnTo>
                      <a:pt x="44211" y="6766"/>
                    </a:lnTo>
                    <a:lnTo>
                      <a:pt x="43940" y="6612"/>
                    </a:lnTo>
                    <a:lnTo>
                      <a:pt x="43650" y="6496"/>
                    </a:lnTo>
                    <a:lnTo>
                      <a:pt x="43418" y="6418"/>
                    </a:lnTo>
                    <a:lnTo>
                      <a:pt x="43167" y="6360"/>
                    </a:lnTo>
                    <a:lnTo>
                      <a:pt x="42935" y="6302"/>
                    </a:lnTo>
                    <a:lnTo>
                      <a:pt x="42684" y="6283"/>
                    </a:lnTo>
                    <a:lnTo>
                      <a:pt x="42200" y="6283"/>
                    </a:lnTo>
                    <a:lnTo>
                      <a:pt x="41949" y="6302"/>
                    </a:lnTo>
                    <a:lnTo>
                      <a:pt x="41698" y="6360"/>
                    </a:lnTo>
                    <a:lnTo>
                      <a:pt x="41466" y="6418"/>
                    </a:lnTo>
                    <a:lnTo>
                      <a:pt x="41234" y="6496"/>
                    </a:lnTo>
                    <a:lnTo>
                      <a:pt x="41021" y="6592"/>
                    </a:lnTo>
                    <a:lnTo>
                      <a:pt x="40808" y="6728"/>
                    </a:lnTo>
                    <a:lnTo>
                      <a:pt x="40596" y="6863"/>
                    </a:lnTo>
                    <a:lnTo>
                      <a:pt x="40402" y="6998"/>
                    </a:lnTo>
                    <a:lnTo>
                      <a:pt x="40229" y="7172"/>
                    </a:lnTo>
                    <a:lnTo>
                      <a:pt x="40055" y="7366"/>
                    </a:lnTo>
                    <a:lnTo>
                      <a:pt x="39919" y="7578"/>
                    </a:lnTo>
                    <a:lnTo>
                      <a:pt x="39784" y="7791"/>
                    </a:lnTo>
                    <a:lnTo>
                      <a:pt x="39668" y="8023"/>
                    </a:lnTo>
                    <a:lnTo>
                      <a:pt x="39571" y="8274"/>
                    </a:lnTo>
                    <a:lnTo>
                      <a:pt x="39475" y="8506"/>
                    </a:lnTo>
                    <a:lnTo>
                      <a:pt x="39417" y="8757"/>
                    </a:lnTo>
                    <a:lnTo>
                      <a:pt x="39359" y="9009"/>
                    </a:lnTo>
                    <a:lnTo>
                      <a:pt x="39301" y="9260"/>
                    </a:lnTo>
                    <a:lnTo>
                      <a:pt x="39223" y="9782"/>
                    </a:lnTo>
                    <a:lnTo>
                      <a:pt x="39185" y="10323"/>
                    </a:lnTo>
                    <a:lnTo>
                      <a:pt x="39127" y="11348"/>
                    </a:lnTo>
                    <a:lnTo>
                      <a:pt x="39088" y="11850"/>
                    </a:lnTo>
                    <a:lnTo>
                      <a:pt x="39049" y="12372"/>
                    </a:lnTo>
                    <a:lnTo>
                      <a:pt x="38991" y="12933"/>
                    </a:lnTo>
                    <a:lnTo>
                      <a:pt x="38953" y="13204"/>
                    </a:lnTo>
                    <a:lnTo>
                      <a:pt x="38895" y="13474"/>
                    </a:lnTo>
                    <a:lnTo>
                      <a:pt x="38817" y="13726"/>
                    </a:lnTo>
                    <a:lnTo>
                      <a:pt x="38721" y="13977"/>
                    </a:lnTo>
                    <a:lnTo>
                      <a:pt x="38624" y="14209"/>
                    </a:lnTo>
                    <a:lnTo>
                      <a:pt x="38489" y="14441"/>
                    </a:lnTo>
                    <a:lnTo>
                      <a:pt x="38334" y="14653"/>
                    </a:lnTo>
                    <a:lnTo>
                      <a:pt x="38160" y="14827"/>
                    </a:lnTo>
                    <a:lnTo>
                      <a:pt x="37947" y="15001"/>
                    </a:lnTo>
                    <a:lnTo>
                      <a:pt x="37715" y="15137"/>
                    </a:lnTo>
                    <a:lnTo>
                      <a:pt x="37445" y="15272"/>
                    </a:lnTo>
                    <a:lnTo>
                      <a:pt x="37155" y="15369"/>
                    </a:lnTo>
                    <a:lnTo>
                      <a:pt x="36846" y="15446"/>
                    </a:lnTo>
                    <a:lnTo>
                      <a:pt x="36536" y="15485"/>
                    </a:lnTo>
                    <a:lnTo>
                      <a:pt x="36208" y="15504"/>
                    </a:lnTo>
                    <a:lnTo>
                      <a:pt x="35898" y="15504"/>
                    </a:lnTo>
                    <a:lnTo>
                      <a:pt x="35570" y="15465"/>
                    </a:lnTo>
                    <a:lnTo>
                      <a:pt x="35241" y="15427"/>
                    </a:lnTo>
                    <a:lnTo>
                      <a:pt x="34932" y="15330"/>
                    </a:lnTo>
                    <a:lnTo>
                      <a:pt x="34622" y="15233"/>
                    </a:lnTo>
                    <a:lnTo>
                      <a:pt x="34333" y="15098"/>
                    </a:lnTo>
                    <a:lnTo>
                      <a:pt x="34043" y="14943"/>
                    </a:lnTo>
                    <a:lnTo>
                      <a:pt x="33791" y="14769"/>
                    </a:lnTo>
                    <a:lnTo>
                      <a:pt x="33559" y="14576"/>
                    </a:lnTo>
                    <a:lnTo>
                      <a:pt x="33347" y="14344"/>
                    </a:lnTo>
                    <a:lnTo>
                      <a:pt x="33173" y="14093"/>
                    </a:lnTo>
                    <a:lnTo>
                      <a:pt x="33037" y="13861"/>
                    </a:lnTo>
                    <a:lnTo>
                      <a:pt x="32902" y="13629"/>
                    </a:lnTo>
                    <a:lnTo>
                      <a:pt x="32805" y="13397"/>
                    </a:lnTo>
                    <a:lnTo>
                      <a:pt x="32709" y="13146"/>
                    </a:lnTo>
                    <a:lnTo>
                      <a:pt x="32554" y="12643"/>
                    </a:lnTo>
                    <a:lnTo>
                      <a:pt x="32419" y="12140"/>
                    </a:lnTo>
                    <a:lnTo>
                      <a:pt x="32322" y="11599"/>
                    </a:lnTo>
                    <a:lnTo>
                      <a:pt x="32245" y="11077"/>
                    </a:lnTo>
                    <a:lnTo>
                      <a:pt x="32109" y="9995"/>
                    </a:lnTo>
                    <a:lnTo>
                      <a:pt x="32051" y="9453"/>
                    </a:lnTo>
                    <a:lnTo>
                      <a:pt x="31955" y="8931"/>
                    </a:lnTo>
                    <a:lnTo>
                      <a:pt x="31839" y="8409"/>
                    </a:lnTo>
                    <a:lnTo>
                      <a:pt x="31704" y="7907"/>
                    </a:lnTo>
                    <a:lnTo>
                      <a:pt x="31626" y="7656"/>
                    </a:lnTo>
                    <a:lnTo>
                      <a:pt x="31530" y="7404"/>
                    </a:lnTo>
                    <a:lnTo>
                      <a:pt x="31414" y="7172"/>
                    </a:lnTo>
                    <a:lnTo>
                      <a:pt x="31298" y="6940"/>
                    </a:lnTo>
                    <a:lnTo>
                      <a:pt x="31162" y="6708"/>
                    </a:lnTo>
                    <a:lnTo>
                      <a:pt x="31008" y="6496"/>
                    </a:lnTo>
                    <a:lnTo>
                      <a:pt x="30834" y="6264"/>
                    </a:lnTo>
                    <a:lnTo>
                      <a:pt x="30660" y="6070"/>
                    </a:lnTo>
                    <a:lnTo>
                      <a:pt x="30466" y="5896"/>
                    </a:lnTo>
                    <a:lnTo>
                      <a:pt x="30273" y="5722"/>
                    </a:lnTo>
                    <a:lnTo>
                      <a:pt x="30060" y="5568"/>
                    </a:lnTo>
                    <a:lnTo>
                      <a:pt x="29848" y="5432"/>
                    </a:lnTo>
                    <a:lnTo>
                      <a:pt x="29596" y="5297"/>
                    </a:lnTo>
                    <a:lnTo>
                      <a:pt x="29364" y="5181"/>
                    </a:lnTo>
                    <a:lnTo>
                      <a:pt x="29113" y="5084"/>
                    </a:lnTo>
                    <a:lnTo>
                      <a:pt x="28843" y="4988"/>
                    </a:lnTo>
                    <a:lnTo>
                      <a:pt x="28591" y="4911"/>
                    </a:lnTo>
                    <a:lnTo>
                      <a:pt x="28321" y="4872"/>
                    </a:lnTo>
                    <a:lnTo>
                      <a:pt x="28050" y="4833"/>
                    </a:lnTo>
                    <a:lnTo>
                      <a:pt x="27779" y="4814"/>
                    </a:lnTo>
                    <a:lnTo>
                      <a:pt x="27528" y="4814"/>
                    </a:lnTo>
                    <a:lnTo>
                      <a:pt x="27257" y="4853"/>
                    </a:lnTo>
                    <a:lnTo>
                      <a:pt x="27006" y="4891"/>
                    </a:lnTo>
                    <a:lnTo>
                      <a:pt x="26755" y="4949"/>
                    </a:lnTo>
                    <a:lnTo>
                      <a:pt x="26542" y="5046"/>
                    </a:lnTo>
                    <a:lnTo>
                      <a:pt x="26349" y="5142"/>
                    </a:lnTo>
                    <a:lnTo>
                      <a:pt x="26155" y="5278"/>
                    </a:lnTo>
                    <a:lnTo>
                      <a:pt x="26001" y="5413"/>
                    </a:lnTo>
                    <a:lnTo>
                      <a:pt x="25846" y="5568"/>
                    </a:lnTo>
                    <a:lnTo>
                      <a:pt x="25730" y="5742"/>
                    </a:lnTo>
                    <a:lnTo>
                      <a:pt x="25614" y="5916"/>
                    </a:lnTo>
                    <a:lnTo>
                      <a:pt x="25518" y="6109"/>
                    </a:lnTo>
                    <a:lnTo>
                      <a:pt x="25421" y="6322"/>
                    </a:lnTo>
                    <a:lnTo>
                      <a:pt x="25363" y="6534"/>
                    </a:lnTo>
                    <a:lnTo>
                      <a:pt x="25247" y="6960"/>
                    </a:lnTo>
                    <a:lnTo>
                      <a:pt x="25170" y="7404"/>
                    </a:lnTo>
                    <a:lnTo>
                      <a:pt x="25131" y="7830"/>
                    </a:lnTo>
                    <a:lnTo>
                      <a:pt x="25092" y="8371"/>
                    </a:lnTo>
                    <a:lnTo>
                      <a:pt x="25092" y="8912"/>
                    </a:lnTo>
                    <a:lnTo>
                      <a:pt x="25092" y="10014"/>
                    </a:lnTo>
                    <a:lnTo>
                      <a:pt x="25092" y="10555"/>
                    </a:lnTo>
                    <a:lnTo>
                      <a:pt x="25054" y="11096"/>
                    </a:lnTo>
                    <a:lnTo>
                      <a:pt x="24976" y="11618"/>
                    </a:lnTo>
                    <a:lnTo>
                      <a:pt x="24938" y="11889"/>
                    </a:lnTo>
                    <a:lnTo>
                      <a:pt x="24860" y="12160"/>
                    </a:lnTo>
                    <a:lnTo>
                      <a:pt x="24783" y="12392"/>
                    </a:lnTo>
                    <a:lnTo>
                      <a:pt x="24648" y="12604"/>
                    </a:lnTo>
                    <a:lnTo>
                      <a:pt x="24512" y="12798"/>
                    </a:lnTo>
                    <a:lnTo>
                      <a:pt x="24338" y="12972"/>
                    </a:lnTo>
                    <a:lnTo>
                      <a:pt x="24126" y="13126"/>
                    </a:lnTo>
                    <a:lnTo>
                      <a:pt x="23913" y="13262"/>
                    </a:lnTo>
                    <a:lnTo>
                      <a:pt x="23681" y="13378"/>
                    </a:lnTo>
                    <a:lnTo>
                      <a:pt x="23449" y="13455"/>
                    </a:lnTo>
                    <a:lnTo>
                      <a:pt x="23178" y="13532"/>
                    </a:lnTo>
                    <a:lnTo>
                      <a:pt x="22927" y="13571"/>
                    </a:lnTo>
                    <a:lnTo>
                      <a:pt x="22676" y="13590"/>
                    </a:lnTo>
                    <a:lnTo>
                      <a:pt x="22405" y="13590"/>
                    </a:lnTo>
                    <a:lnTo>
                      <a:pt x="22154" y="13552"/>
                    </a:lnTo>
                    <a:lnTo>
                      <a:pt x="21903" y="13494"/>
                    </a:lnTo>
                    <a:lnTo>
                      <a:pt x="21671" y="13416"/>
                    </a:lnTo>
                    <a:lnTo>
                      <a:pt x="21439" y="13320"/>
                    </a:lnTo>
                    <a:lnTo>
                      <a:pt x="21245" y="13204"/>
                    </a:lnTo>
                    <a:lnTo>
                      <a:pt x="21091" y="13049"/>
                    </a:lnTo>
                    <a:lnTo>
                      <a:pt x="20955" y="12894"/>
                    </a:lnTo>
                    <a:lnTo>
                      <a:pt x="20820" y="12720"/>
                    </a:lnTo>
                    <a:lnTo>
                      <a:pt x="20723" y="12527"/>
                    </a:lnTo>
                    <a:lnTo>
                      <a:pt x="20627" y="12314"/>
                    </a:lnTo>
                    <a:lnTo>
                      <a:pt x="20549" y="12102"/>
                    </a:lnTo>
                    <a:lnTo>
                      <a:pt x="20491" y="11870"/>
                    </a:lnTo>
                    <a:lnTo>
                      <a:pt x="20414" y="11406"/>
                    </a:lnTo>
                    <a:lnTo>
                      <a:pt x="20356" y="10942"/>
                    </a:lnTo>
                    <a:lnTo>
                      <a:pt x="20298" y="10091"/>
                    </a:lnTo>
                    <a:lnTo>
                      <a:pt x="20240" y="9163"/>
                    </a:lnTo>
                    <a:lnTo>
                      <a:pt x="20202" y="8680"/>
                    </a:lnTo>
                    <a:lnTo>
                      <a:pt x="20144" y="8216"/>
                    </a:lnTo>
                    <a:lnTo>
                      <a:pt x="20086" y="7752"/>
                    </a:lnTo>
                    <a:lnTo>
                      <a:pt x="19989" y="7288"/>
                    </a:lnTo>
                    <a:lnTo>
                      <a:pt x="19854" y="6844"/>
                    </a:lnTo>
                    <a:lnTo>
                      <a:pt x="19776" y="6631"/>
                    </a:lnTo>
                    <a:lnTo>
                      <a:pt x="19699" y="6418"/>
                    </a:lnTo>
                    <a:lnTo>
                      <a:pt x="19583" y="6206"/>
                    </a:lnTo>
                    <a:lnTo>
                      <a:pt x="19467" y="6032"/>
                    </a:lnTo>
                    <a:lnTo>
                      <a:pt x="19332" y="5838"/>
                    </a:lnTo>
                    <a:lnTo>
                      <a:pt x="19177" y="5664"/>
                    </a:lnTo>
                    <a:lnTo>
                      <a:pt x="19003" y="5510"/>
                    </a:lnTo>
                    <a:lnTo>
                      <a:pt x="18829" y="5355"/>
                    </a:lnTo>
                    <a:lnTo>
                      <a:pt x="18636" y="5220"/>
                    </a:lnTo>
                    <a:lnTo>
                      <a:pt x="18442" y="5104"/>
                    </a:lnTo>
                    <a:lnTo>
                      <a:pt x="18230" y="4988"/>
                    </a:lnTo>
                    <a:lnTo>
                      <a:pt x="18017" y="4911"/>
                    </a:lnTo>
                    <a:lnTo>
                      <a:pt x="17785" y="4853"/>
                    </a:lnTo>
                    <a:lnTo>
                      <a:pt x="17572" y="4814"/>
                    </a:lnTo>
                    <a:lnTo>
                      <a:pt x="17341" y="4795"/>
                    </a:lnTo>
                    <a:lnTo>
                      <a:pt x="17109" y="4795"/>
                    </a:lnTo>
                    <a:lnTo>
                      <a:pt x="16877" y="4833"/>
                    </a:lnTo>
                    <a:lnTo>
                      <a:pt x="16664" y="4911"/>
                    </a:lnTo>
                    <a:lnTo>
                      <a:pt x="16413" y="5007"/>
                    </a:lnTo>
                    <a:lnTo>
                      <a:pt x="16219" y="5142"/>
                    </a:lnTo>
                    <a:lnTo>
                      <a:pt x="16045" y="5316"/>
                    </a:lnTo>
                    <a:lnTo>
                      <a:pt x="15891" y="5510"/>
                    </a:lnTo>
                    <a:lnTo>
                      <a:pt x="15775" y="5722"/>
                    </a:lnTo>
                    <a:lnTo>
                      <a:pt x="15659" y="5935"/>
                    </a:lnTo>
                    <a:lnTo>
                      <a:pt x="15581" y="6186"/>
                    </a:lnTo>
                    <a:lnTo>
                      <a:pt x="15523" y="6438"/>
                    </a:lnTo>
                    <a:lnTo>
                      <a:pt x="15465" y="6689"/>
                    </a:lnTo>
                    <a:lnTo>
                      <a:pt x="15427" y="6960"/>
                    </a:lnTo>
                    <a:lnTo>
                      <a:pt x="15369" y="7501"/>
                    </a:lnTo>
                    <a:lnTo>
                      <a:pt x="15330" y="8004"/>
                    </a:lnTo>
                    <a:lnTo>
                      <a:pt x="15272" y="8467"/>
                    </a:lnTo>
                    <a:lnTo>
                      <a:pt x="15195" y="8796"/>
                    </a:lnTo>
                    <a:lnTo>
                      <a:pt x="15059" y="9144"/>
                    </a:lnTo>
                    <a:lnTo>
                      <a:pt x="14885" y="9511"/>
                    </a:lnTo>
                    <a:lnTo>
                      <a:pt x="14692" y="9840"/>
                    </a:lnTo>
                    <a:lnTo>
                      <a:pt x="14576" y="10014"/>
                    </a:lnTo>
                    <a:lnTo>
                      <a:pt x="14441" y="10169"/>
                    </a:lnTo>
                    <a:lnTo>
                      <a:pt x="14325" y="10304"/>
                    </a:lnTo>
                    <a:lnTo>
                      <a:pt x="14190" y="10439"/>
                    </a:lnTo>
                    <a:lnTo>
                      <a:pt x="14035" y="10555"/>
                    </a:lnTo>
                    <a:lnTo>
                      <a:pt x="13880" y="10652"/>
                    </a:lnTo>
                    <a:lnTo>
                      <a:pt x="13726" y="10749"/>
                    </a:lnTo>
                    <a:lnTo>
                      <a:pt x="13571" y="10807"/>
                    </a:lnTo>
                    <a:lnTo>
                      <a:pt x="13416" y="10845"/>
                    </a:lnTo>
                    <a:lnTo>
                      <a:pt x="13281" y="10845"/>
                    </a:lnTo>
                    <a:lnTo>
                      <a:pt x="13146" y="10826"/>
                    </a:lnTo>
                    <a:lnTo>
                      <a:pt x="13030" y="10768"/>
                    </a:lnTo>
                    <a:lnTo>
                      <a:pt x="12914" y="10710"/>
                    </a:lnTo>
                    <a:lnTo>
                      <a:pt x="12817" y="10633"/>
                    </a:lnTo>
                    <a:lnTo>
                      <a:pt x="12720" y="10517"/>
                    </a:lnTo>
                    <a:lnTo>
                      <a:pt x="12624" y="10420"/>
                    </a:lnTo>
                    <a:lnTo>
                      <a:pt x="12469" y="10169"/>
                    </a:lnTo>
                    <a:lnTo>
                      <a:pt x="12334" y="9898"/>
                    </a:lnTo>
                    <a:lnTo>
                      <a:pt x="12218" y="9627"/>
                    </a:lnTo>
                    <a:lnTo>
                      <a:pt x="12121" y="9376"/>
                    </a:lnTo>
                    <a:lnTo>
                      <a:pt x="12024" y="9086"/>
                    </a:lnTo>
                    <a:lnTo>
                      <a:pt x="11947" y="8796"/>
                    </a:lnTo>
                    <a:lnTo>
                      <a:pt x="11889" y="8487"/>
                    </a:lnTo>
                    <a:lnTo>
                      <a:pt x="11831" y="8197"/>
                    </a:lnTo>
                    <a:lnTo>
                      <a:pt x="11812" y="8004"/>
                    </a:lnTo>
                    <a:lnTo>
                      <a:pt x="11831" y="7830"/>
                    </a:lnTo>
                    <a:lnTo>
                      <a:pt x="11850" y="7656"/>
                    </a:lnTo>
                    <a:lnTo>
                      <a:pt x="11889" y="7482"/>
                    </a:lnTo>
                    <a:lnTo>
                      <a:pt x="11966" y="7153"/>
                    </a:lnTo>
                    <a:lnTo>
                      <a:pt x="12063" y="6805"/>
                    </a:lnTo>
                    <a:lnTo>
                      <a:pt x="12082" y="6650"/>
                    </a:lnTo>
                    <a:lnTo>
                      <a:pt x="12102" y="6496"/>
                    </a:lnTo>
                    <a:lnTo>
                      <a:pt x="12102" y="6360"/>
                    </a:lnTo>
                    <a:lnTo>
                      <a:pt x="12102" y="6225"/>
                    </a:lnTo>
                    <a:lnTo>
                      <a:pt x="12063" y="6109"/>
                    </a:lnTo>
                    <a:lnTo>
                      <a:pt x="12024" y="5993"/>
                    </a:lnTo>
                    <a:lnTo>
                      <a:pt x="11986" y="5877"/>
                    </a:lnTo>
                    <a:lnTo>
                      <a:pt x="11908" y="5780"/>
                    </a:lnTo>
                    <a:lnTo>
                      <a:pt x="11850" y="5684"/>
                    </a:lnTo>
                    <a:lnTo>
                      <a:pt x="11754" y="5587"/>
                    </a:lnTo>
                    <a:lnTo>
                      <a:pt x="11657" y="5510"/>
                    </a:lnTo>
                    <a:lnTo>
                      <a:pt x="11561" y="5432"/>
                    </a:lnTo>
                    <a:lnTo>
                      <a:pt x="11309" y="5297"/>
                    </a:lnTo>
                    <a:lnTo>
                      <a:pt x="11019" y="5181"/>
                    </a:lnTo>
                    <a:lnTo>
                      <a:pt x="10845" y="5142"/>
                    </a:lnTo>
                    <a:lnTo>
                      <a:pt x="10691" y="5123"/>
                    </a:lnTo>
                    <a:lnTo>
                      <a:pt x="10517" y="5104"/>
                    </a:lnTo>
                    <a:lnTo>
                      <a:pt x="10381" y="5123"/>
                    </a:lnTo>
                    <a:lnTo>
                      <a:pt x="10227" y="5142"/>
                    </a:lnTo>
                    <a:lnTo>
                      <a:pt x="10091" y="5181"/>
                    </a:lnTo>
                    <a:lnTo>
                      <a:pt x="9956" y="5220"/>
                    </a:lnTo>
                    <a:lnTo>
                      <a:pt x="9840" y="5297"/>
                    </a:lnTo>
                    <a:lnTo>
                      <a:pt x="9724" y="5374"/>
                    </a:lnTo>
                    <a:lnTo>
                      <a:pt x="9608" y="5452"/>
                    </a:lnTo>
                    <a:lnTo>
                      <a:pt x="9395" y="5664"/>
                    </a:lnTo>
                    <a:lnTo>
                      <a:pt x="9183" y="5896"/>
                    </a:lnTo>
                    <a:lnTo>
                      <a:pt x="9009" y="6148"/>
                    </a:lnTo>
                    <a:lnTo>
                      <a:pt x="8835" y="6438"/>
                    </a:lnTo>
                    <a:lnTo>
                      <a:pt x="8661" y="6728"/>
                    </a:lnTo>
                    <a:lnTo>
                      <a:pt x="8332" y="7308"/>
                    </a:lnTo>
                    <a:lnTo>
                      <a:pt x="8178" y="7578"/>
                    </a:lnTo>
                    <a:lnTo>
                      <a:pt x="8004" y="7849"/>
                    </a:lnTo>
                    <a:lnTo>
                      <a:pt x="7830" y="8081"/>
                    </a:lnTo>
                    <a:lnTo>
                      <a:pt x="7636" y="8274"/>
                    </a:lnTo>
                    <a:lnTo>
                      <a:pt x="7443" y="8429"/>
                    </a:lnTo>
                    <a:lnTo>
                      <a:pt x="7211" y="8564"/>
                    </a:lnTo>
                    <a:lnTo>
                      <a:pt x="6960" y="8680"/>
                    </a:lnTo>
                    <a:lnTo>
                      <a:pt x="6689" y="8796"/>
                    </a:lnTo>
                    <a:lnTo>
                      <a:pt x="6399" y="8873"/>
                    </a:lnTo>
                    <a:lnTo>
                      <a:pt x="6109" y="8951"/>
                    </a:lnTo>
                    <a:lnTo>
                      <a:pt x="5839" y="8989"/>
                    </a:lnTo>
                    <a:lnTo>
                      <a:pt x="5607" y="8989"/>
                    </a:lnTo>
                    <a:lnTo>
                      <a:pt x="5375" y="8970"/>
                    </a:lnTo>
                    <a:lnTo>
                      <a:pt x="5297" y="8951"/>
                    </a:lnTo>
                    <a:lnTo>
                      <a:pt x="5259" y="8912"/>
                    </a:lnTo>
                    <a:lnTo>
                      <a:pt x="5220" y="8873"/>
                    </a:lnTo>
                    <a:lnTo>
                      <a:pt x="5181" y="8796"/>
                    </a:lnTo>
                    <a:lnTo>
                      <a:pt x="5143" y="8583"/>
                    </a:lnTo>
                    <a:lnTo>
                      <a:pt x="5123" y="8371"/>
                    </a:lnTo>
                    <a:lnTo>
                      <a:pt x="5104" y="8139"/>
                    </a:lnTo>
                    <a:lnTo>
                      <a:pt x="5104" y="7888"/>
                    </a:lnTo>
                    <a:lnTo>
                      <a:pt x="5123" y="7617"/>
                    </a:lnTo>
                    <a:lnTo>
                      <a:pt x="5143" y="7366"/>
                    </a:lnTo>
                    <a:lnTo>
                      <a:pt x="5201" y="7114"/>
                    </a:lnTo>
                    <a:lnTo>
                      <a:pt x="5259" y="6902"/>
                    </a:lnTo>
                    <a:lnTo>
                      <a:pt x="5336" y="6708"/>
                    </a:lnTo>
                    <a:lnTo>
                      <a:pt x="5471" y="6534"/>
                    </a:lnTo>
                    <a:lnTo>
                      <a:pt x="5626" y="6322"/>
                    </a:lnTo>
                    <a:lnTo>
                      <a:pt x="6032" y="5896"/>
                    </a:lnTo>
                    <a:lnTo>
                      <a:pt x="6457" y="5452"/>
                    </a:lnTo>
                    <a:lnTo>
                      <a:pt x="6670" y="5220"/>
                    </a:lnTo>
                    <a:lnTo>
                      <a:pt x="6882" y="4969"/>
                    </a:lnTo>
                    <a:lnTo>
                      <a:pt x="7076" y="4737"/>
                    </a:lnTo>
                    <a:lnTo>
                      <a:pt x="7230" y="4485"/>
                    </a:lnTo>
                    <a:lnTo>
                      <a:pt x="7346" y="4234"/>
                    </a:lnTo>
                    <a:lnTo>
                      <a:pt x="7385" y="4099"/>
                    </a:lnTo>
                    <a:lnTo>
                      <a:pt x="7424" y="3983"/>
                    </a:lnTo>
                    <a:lnTo>
                      <a:pt x="7443" y="3847"/>
                    </a:lnTo>
                    <a:lnTo>
                      <a:pt x="7443" y="3731"/>
                    </a:lnTo>
                    <a:lnTo>
                      <a:pt x="7424" y="3596"/>
                    </a:lnTo>
                    <a:lnTo>
                      <a:pt x="7404" y="3461"/>
                    </a:lnTo>
                    <a:lnTo>
                      <a:pt x="7346" y="3345"/>
                    </a:lnTo>
                    <a:lnTo>
                      <a:pt x="7288" y="3209"/>
                    </a:lnTo>
                    <a:lnTo>
                      <a:pt x="7211" y="3093"/>
                    </a:lnTo>
                    <a:lnTo>
                      <a:pt x="7114" y="2958"/>
                    </a:lnTo>
                    <a:lnTo>
                      <a:pt x="7018" y="2861"/>
                    </a:lnTo>
                    <a:lnTo>
                      <a:pt x="6902" y="2784"/>
                    </a:lnTo>
                    <a:lnTo>
                      <a:pt x="6805" y="2707"/>
                    </a:lnTo>
                    <a:lnTo>
                      <a:pt x="6689" y="2649"/>
                    </a:lnTo>
                    <a:lnTo>
                      <a:pt x="6554" y="2610"/>
                    </a:lnTo>
                    <a:lnTo>
                      <a:pt x="6438" y="2571"/>
                    </a:lnTo>
                    <a:lnTo>
                      <a:pt x="6167" y="2513"/>
                    </a:lnTo>
                    <a:lnTo>
                      <a:pt x="5877" y="2513"/>
                    </a:lnTo>
                    <a:lnTo>
                      <a:pt x="5587" y="2533"/>
                    </a:lnTo>
                    <a:lnTo>
                      <a:pt x="5297" y="2591"/>
                    </a:lnTo>
                    <a:lnTo>
                      <a:pt x="4988" y="2668"/>
                    </a:lnTo>
                    <a:lnTo>
                      <a:pt x="4679" y="2745"/>
                    </a:lnTo>
                    <a:lnTo>
                      <a:pt x="4369" y="2842"/>
                    </a:lnTo>
                    <a:lnTo>
                      <a:pt x="3789" y="3074"/>
                    </a:lnTo>
                    <a:lnTo>
                      <a:pt x="3248" y="3287"/>
                    </a:lnTo>
                    <a:lnTo>
                      <a:pt x="2804" y="3441"/>
                    </a:lnTo>
                    <a:lnTo>
                      <a:pt x="2552" y="3499"/>
                    </a:lnTo>
                    <a:lnTo>
                      <a:pt x="2224" y="3557"/>
                    </a:lnTo>
                    <a:lnTo>
                      <a:pt x="1856" y="3596"/>
                    </a:lnTo>
                    <a:lnTo>
                      <a:pt x="1682" y="3596"/>
                    </a:lnTo>
                    <a:lnTo>
                      <a:pt x="1508" y="3577"/>
                    </a:lnTo>
                    <a:lnTo>
                      <a:pt x="1354" y="3557"/>
                    </a:lnTo>
                    <a:lnTo>
                      <a:pt x="1238" y="3519"/>
                    </a:lnTo>
                    <a:lnTo>
                      <a:pt x="1122" y="3461"/>
                    </a:lnTo>
                    <a:lnTo>
                      <a:pt x="1064" y="3383"/>
                    </a:lnTo>
                    <a:lnTo>
                      <a:pt x="1025" y="3325"/>
                    </a:lnTo>
                    <a:lnTo>
                      <a:pt x="1025" y="3287"/>
                    </a:lnTo>
                    <a:lnTo>
                      <a:pt x="1044" y="3151"/>
                    </a:lnTo>
                    <a:lnTo>
                      <a:pt x="1102" y="3016"/>
                    </a:lnTo>
                    <a:lnTo>
                      <a:pt x="1218" y="2842"/>
                    </a:lnTo>
                    <a:lnTo>
                      <a:pt x="1450" y="2571"/>
                    </a:lnTo>
                    <a:lnTo>
                      <a:pt x="1721" y="2339"/>
                    </a:lnTo>
                    <a:lnTo>
                      <a:pt x="1972" y="2107"/>
                    </a:lnTo>
                    <a:lnTo>
                      <a:pt x="2243" y="1895"/>
                    </a:lnTo>
                    <a:lnTo>
                      <a:pt x="2804" y="1450"/>
                    </a:lnTo>
                    <a:lnTo>
                      <a:pt x="3055" y="1218"/>
                    </a:lnTo>
                    <a:lnTo>
                      <a:pt x="3306" y="967"/>
                    </a:lnTo>
                    <a:lnTo>
                      <a:pt x="3364" y="890"/>
                    </a:lnTo>
                    <a:lnTo>
                      <a:pt x="3403" y="793"/>
                    </a:lnTo>
                    <a:lnTo>
                      <a:pt x="3422" y="696"/>
                    </a:lnTo>
                    <a:lnTo>
                      <a:pt x="3422" y="600"/>
                    </a:lnTo>
                    <a:lnTo>
                      <a:pt x="3403" y="522"/>
                    </a:lnTo>
                    <a:lnTo>
                      <a:pt x="3364" y="426"/>
                    </a:lnTo>
                    <a:lnTo>
                      <a:pt x="3325" y="348"/>
                    </a:lnTo>
                    <a:lnTo>
                      <a:pt x="3267" y="290"/>
                    </a:lnTo>
                    <a:lnTo>
                      <a:pt x="3190" y="232"/>
                    </a:lnTo>
                    <a:lnTo>
                      <a:pt x="3113" y="194"/>
                    </a:lnTo>
                    <a:lnTo>
                      <a:pt x="3035" y="155"/>
                    </a:lnTo>
                    <a:lnTo>
                      <a:pt x="2842" y="155"/>
                    </a:lnTo>
                    <a:lnTo>
                      <a:pt x="2765" y="174"/>
                    </a:lnTo>
                    <a:lnTo>
                      <a:pt x="2688" y="232"/>
                    </a:lnTo>
                    <a:lnTo>
                      <a:pt x="2591" y="310"/>
                    </a:lnTo>
                    <a:lnTo>
                      <a:pt x="2436" y="464"/>
                    </a:lnTo>
                    <a:lnTo>
                      <a:pt x="2243" y="638"/>
                    </a:lnTo>
                    <a:lnTo>
                      <a:pt x="1760" y="1025"/>
                    </a:lnTo>
                    <a:lnTo>
                      <a:pt x="1238" y="1450"/>
                    </a:lnTo>
                    <a:lnTo>
                      <a:pt x="986" y="1663"/>
                    </a:lnTo>
                    <a:lnTo>
                      <a:pt x="735" y="1895"/>
                    </a:lnTo>
                    <a:lnTo>
                      <a:pt x="522" y="2146"/>
                    </a:lnTo>
                    <a:lnTo>
                      <a:pt x="329" y="2378"/>
                    </a:lnTo>
                    <a:lnTo>
                      <a:pt x="174" y="2629"/>
                    </a:lnTo>
                    <a:lnTo>
                      <a:pt x="117" y="2765"/>
                    </a:lnTo>
                    <a:lnTo>
                      <a:pt x="59" y="2900"/>
                    </a:lnTo>
                    <a:lnTo>
                      <a:pt x="20" y="3016"/>
                    </a:lnTo>
                    <a:lnTo>
                      <a:pt x="1" y="3151"/>
                    </a:lnTo>
                    <a:lnTo>
                      <a:pt x="1" y="3287"/>
                    </a:lnTo>
                    <a:lnTo>
                      <a:pt x="20" y="3422"/>
                    </a:lnTo>
                    <a:lnTo>
                      <a:pt x="39" y="3538"/>
                    </a:lnTo>
                    <a:lnTo>
                      <a:pt x="97" y="3673"/>
                    </a:lnTo>
                    <a:lnTo>
                      <a:pt x="174" y="3809"/>
                    </a:lnTo>
                    <a:lnTo>
                      <a:pt x="252" y="3944"/>
                    </a:lnTo>
                    <a:lnTo>
                      <a:pt x="368" y="4060"/>
                    </a:lnTo>
                    <a:lnTo>
                      <a:pt x="484" y="4176"/>
                    </a:lnTo>
                    <a:lnTo>
                      <a:pt x="600" y="4292"/>
                    </a:lnTo>
                    <a:lnTo>
                      <a:pt x="735" y="4369"/>
                    </a:lnTo>
                    <a:lnTo>
                      <a:pt x="851" y="4447"/>
                    </a:lnTo>
                    <a:lnTo>
                      <a:pt x="986" y="4505"/>
                    </a:lnTo>
                    <a:lnTo>
                      <a:pt x="1122" y="4543"/>
                    </a:lnTo>
                    <a:lnTo>
                      <a:pt x="1276" y="4582"/>
                    </a:lnTo>
                    <a:lnTo>
                      <a:pt x="1566" y="4621"/>
                    </a:lnTo>
                    <a:lnTo>
                      <a:pt x="1856" y="4640"/>
                    </a:lnTo>
                    <a:lnTo>
                      <a:pt x="2166" y="4601"/>
                    </a:lnTo>
                    <a:lnTo>
                      <a:pt x="2494" y="4563"/>
                    </a:lnTo>
                    <a:lnTo>
                      <a:pt x="2804" y="4485"/>
                    </a:lnTo>
                    <a:lnTo>
                      <a:pt x="3113" y="4389"/>
                    </a:lnTo>
                    <a:lnTo>
                      <a:pt x="3731" y="4176"/>
                    </a:lnTo>
                    <a:lnTo>
                      <a:pt x="4331" y="3944"/>
                    </a:lnTo>
                    <a:lnTo>
                      <a:pt x="4853" y="3770"/>
                    </a:lnTo>
                    <a:lnTo>
                      <a:pt x="5123" y="3693"/>
                    </a:lnTo>
                    <a:lnTo>
                      <a:pt x="5433" y="3615"/>
                    </a:lnTo>
                    <a:lnTo>
                      <a:pt x="5761" y="3557"/>
                    </a:lnTo>
                    <a:lnTo>
                      <a:pt x="6051" y="3557"/>
                    </a:lnTo>
                    <a:lnTo>
                      <a:pt x="6186" y="3577"/>
                    </a:lnTo>
                    <a:lnTo>
                      <a:pt x="6283" y="3596"/>
                    </a:lnTo>
                    <a:lnTo>
                      <a:pt x="6360" y="3654"/>
                    </a:lnTo>
                    <a:lnTo>
                      <a:pt x="6399" y="3731"/>
                    </a:lnTo>
                    <a:lnTo>
                      <a:pt x="6399" y="3847"/>
                    </a:lnTo>
                    <a:lnTo>
                      <a:pt x="6380" y="3963"/>
                    </a:lnTo>
                    <a:lnTo>
                      <a:pt x="6283" y="4118"/>
                    </a:lnTo>
                    <a:lnTo>
                      <a:pt x="6148" y="4311"/>
                    </a:lnTo>
                    <a:lnTo>
                      <a:pt x="5935" y="4582"/>
                    </a:lnTo>
                    <a:lnTo>
                      <a:pt x="5684" y="4853"/>
                    </a:lnTo>
                    <a:lnTo>
                      <a:pt x="5181" y="5355"/>
                    </a:lnTo>
                    <a:lnTo>
                      <a:pt x="4949" y="5626"/>
                    </a:lnTo>
                    <a:lnTo>
                      <a:pt x="4717" y="5896"/>
                    </a:lnTo>
                    <a:lnTo>
                      <a:pt x="4524" y="6186"/>
                    </a:lnTo>
                    <a:lnTo>
                      <a:pt x="4369" y="6496"/>
                    </a:lnTo>
                    <a:lnTo>
                      <a:pt x="4273" y="6708"/>
                    </a:lnTo>
                    <a:lnTo>
                      <a:pt x="4234" y="6940"/>
                    </a:lnTo>
                    <a:lnTo>
                      <a:pt x="4195" y="7172"/>
                    </a:lnTo>
                    <a:lnTo>
                      <a:pt x="4195" y="7385"/>
                    </a:lnTo>
                    <a:lnTo>
                      <a:pt x="4176" y="7849"/>
                    </a:lnTo>
                    <a:lnTo>
                      <a:pt x="4195" y="8313"/>
                    </a:lnTo>
                    <a:lnTo>
                      <a:pt x="4176" y="8525"/>
                    </a:lnTo>
                    <a:lnTo>
                      <a:pt x="4195" y="8719"/>
                    </a:lnTo>
                    <a:lnTo>
                      <a:pt x="4215" y="8931"/>
                    </a:lnTo>
                    <a:lnTo>
                      <a:pt x="4253" y="9125"/>
                    </a:lnTo>
                    <a:lnTo>
                      <a:pt x="4331" y="9299"/>
                    </a:lnTo>
                    <a:lnTo>
                      <a:pt x="4427" y="9473"/>
                    </a:lnTo>
                    <a:lnTo>
                      <a:pt x="4543" y="9627"/>
                    </a:lnTo>
                    <a:lnTo>
                      <a:pt x="4717" y="9763"/>
                    </a:lnTo>
                    <a:lnTo>
                      <a:pt x="4853" y="9840"/>
                    </a:lnTo>
                    <a:lnTo>
                      <a:pt x="4988" y="9898"/>
                    </a:lnTo>
                    <a:lnTo>
                      <a:pt x="5143" y="9937"/>
                    </a:lnTo>
                    <a:lnTo>
                      <a:pt x="5297" y="9956"/>
                    </a:lnTo>
                    <a:lnTo>
                      <a:pt x="5452" y="9975"/>
                    </a:lnTo>
                    <a:lnTo>
                      <a:pt x="5626" y="9975"/>
                    </a:lnTo>
                    <a:lnTo>
                      <a:pt x="5954" y="9956"/>
                    </a:lnTo>
                    <a:lnTo>
                      <a:pt x="6283" y="9879"/>
                    </a:lnTo>
                    <a:lnTo>
                      <a:pt x="6612" y="9801"/>
                    </a:lnTo>
                    <a:lnTo>
                      <a:pt x="6902" y="9705"/>
                    </a:lnTo>
                    <a:lnTo>
                      <a:pt x="7192" y="9608"/>
                    </a:lnTo>
                    <a:lnTo>
                      <a:pt x="7385" y="9531"/>
                    </a:lnTo>
                    <a:lnTo>
                      <a:pt x="7559" y="9453"/>
                    </a:lnTo>
                    <a:lnTo>
                      <a:pt x="7733" y="9357"/>
                    </a:lnTo>
                    <a:lnTo>
                      <a:pt x="7868" y="9260"/>
                    </a:lnTo>
                    <a:lnTo>
                      <a:pt x="8139" y="9047"/>
                    </a:lnTo>
                    <a:lnTo>
                      <a:pt x="8371" y="8815"/>
                    </a:lnTo>
                    <a:lnTo>
                      <a:pt x="8564" y="8564"/>
                    </a:lnTo>
                    <a:lnTo>
                      <a:pt x="8777" y="8274"/>
                    </a:lnTo>
                    <a:lnTo>
                      <a:pt x="9163" y="7636"/>
                    </a:lnTo>
                    <a:lnTo>
                      <a:pt x="9550" y="7095"/>
                    </a:lnTo>
                    <a:lnTo>
                      <a:pt x="9937" y="6554"/>
                    </a:lnTo>
                    <a:lnTo>
                      <a:pt x="10091" y="6341"/>
                    </a:lnTo>
                    <a:lnTo>
                      <a:pt x="10188" y="6244"/>
                    </a:lnTo>
                    <a:lnTo>
                      <a:pt x="10285" y="6167"/>
                    </a:lnTo>
                    <a:lnTo>
                      <a:pt x="10381" y="6109"/>
                    </a:lnTo>
                    <a:lnTo>
                      <a:pt x="10497" y="6090"/>
                    </a:lnTo>
                    <a:lnTo>
                      <a:pt x="10633" y="6090"/>
                    </a:lnTo>
                    <a:lnTo>
                      <a:pt x="10807" y="6128"/>
                    </a:lnTo>
                    <a:lnTo>
                      <a:pt x="10923" y="6186"/>
                    </a:lnTo>
                    <a:lnTo>
                      <a:pt x="11019" y="6225"/>
                    </a:lnTo>
                    <a:lnTo>
                      <a:pt x="11077" y="6283"/>
                    </a:lnTo>
                    <a:lnTo>
                      <a:pt x="11116" y="6360"/>
                    </a:lnTo>
                    <a:lnTo>
                      <a:pt x="11135" y="6438"/>
                    </a:lnTo>
                    <a:lnTo>
                      <a:pt x="11116" y="6534"/>
                    </a:lnTo>
                    <a:lnTo>
                      <a:pt x="11058" y="6766"/>
                    </a:lnTo>
                    <a:lnTo>
                      <a:pt x="10981" y="7076"/>
                    </a:lnTo>
                    <a:lnTo>
                      <a:pt x="10923" y="7366"/>
                    </a:lnTo>
                    <a:lnTo>
                      <a:pt x="10884" y="7656"/>
                    </a:lnTo>
                    <a:lnTo>
                      <a:pt x="10884" y="7946"/>
                    </a:lnTo>
                    <a:lnTo>
                      <a:pt x="10884" y="8235"/>
                    </a:lnTo>
                    <a:lnTo>
                      <a:pt x="10923" y="8525"/>
                    </a:lnTo>
                    <a:lnTo>
                      <a:pt x="10981" y="8815"/>
                    </a:lnTo>
                    <a:lnTo>
                      <a:pt x="11039" y="9144"/>
                    </a:lnTo>
                    <a:lnTo>
                      <a:pt x="11193" y="9608"/>
                    </a:lnTo>
                    <a:lnTo>
                      <a:pt x="11271" y="9859"/>
                    </a:lnTo>
                    <a:lnTo>
                      <a:pt x="11367" y="10111"/>
                    </a:lnTo>
                    <a:lnTo>
                      <a:pt x="11483" y="10362"/>
                    </a:lnTo>
                    <a:lnTo>
                      <a:pt x="11619" y="10594"/>
                    </a:lnTo>
                    <a:lnTo>
                      <a:pt x="11754" y="10826"/>
                    </a:lnTo>
                    <a:lnTo>
                      <a:pt x="11908" y="11039"/>
                    </a:lnTo>
                    <a:lnTo>
                      <a:pt x="12082" y="11251"/>
                    </a:lnTo>
                    <a:lnTo>
                      <a:pt x="12256" y="11425"/>
                    </a:lnTo>
                    <a:lnTo>
                      <a:pt x="12469" y="11580"/>
                    </a:lnTo>
                    <a:lnTo>
                      <a:pt x="12682" y="11696"/>
                    </a:lnTo>
                    <a:lnTo>
                      <a:pt x="12914" y="11773"/>
                    </a:lnTo>
                    <a:lnTo>
                      <a:pt x="13165" y="11812"/>
                    </a:lnTo>
                    <a:lnTo>
                      <a:pt x="13281" y="11831"/>
                    </a:lnTo>
                    <a:lnTo>
                      <a:pt x="13416" y="11812"/>
                    </a:lnTo>
                    <a:lnTo>
                      <a:pt x="13571" y="11812"/>
                    </a:lnTo>
                    <a:lnTo>
                      <a:pt x="13706" y="11773"/>
                    </a:lnTo>
                    <a:lnTo>
                      <a:pt x="14035" y="11676"/>
                    </a:lnTo>
                    <a:lnTo>
                      <a:pt x="14325" y="11541"/>
                    </a:lnTo>
                    <a:lnTo>
                      <a:pt x="14595" y="11367"/>
                    </a:lnTo>
                    <a:lnTo>
                      <a:pt x="14847" y="11174"/>
                    </a:lnTo>
                    <a:lnTo>
                      <a:pt x="15079" y="10942"/>
                    </a:lnTo>
                    <a:lnTo>
                      <a:pt x="15272" y="10691"/>
                    </a:lnTo>
                    <a:lnTo>
                      <a:pt x="15465" y="10439"/>
                    </a:lnTo>
                    <a:lnTo>
                      <a:pt x="15620" y="10149"/>
                    </a:lnTo>
                    <a:lnTo>
                      <a:pt x="15775" y="9859"/>
                    </a:lnTo>
                    <a:lnTo>
                      <a:pt x="15891" y="9550"/>
                    </a:lnTo>
                    <a:lnTo>
                      <a:pt x="16007" y="9241"/>
                    </a:lnTo>
                    <a:lnTo>
                      <a:pt x="16103" y="8931"/>
                    </a:lnTo>
                    <a:lnTo>
                      <a:pt x="16181" y="8603"/>
                    </a:lnTo>
                    <a:lnTo>
                      <a:pt x="16239" y="8293"/>
                    </a:lnTo>
                    <a:lnTo>
                      <a:pt x="16335" y="7675"/>
                    </a:lnTo>
                    <a:lnTo>
                      <a:pt x="16374" y="7192"/>
                    </a:lnTo>
                    <a:lnTo>
                      <a:pt x="16413" y="6902"/>
                    </a:lnTo>
                    <a:lnTo>
                      <a:pt x="16451" y="6612"/>
                    </a:lnTo>
                    <a:lnTo>
                      <a:pt x="16548" y="6360"/>
                    </a:lnTo>
                    <a:lnTo>
                      <a:pt x="16587" y="6225"/>
                    </a:lnTo>
                    <a:lnTo>
                      <a:pt x="16645" y="6109"/>
                    </a:lnTo>
                    <a:lnTo>
                      <a:pt x="16722" y="6012"/>
                    </a:lnTo>
                    <a:lnTo>
                      <a:pt x="16799" y="5935"/>
                    </a:lnTo>
                    <a:lnTo>
                      <a:pt x="16896" y="5858"/>
                    </a:lnTo>
                    <a:lnTo>
                      <a:pt x="17012" y="5800"/>
                    </a:lnTo>
                    <a:lnTo>
                      <a:pt x="17147" y="5780"/>
                    </a:lnTo>
                    <a:lnTo>
                      <a:pt x="17263" y="5761"/>
                    </a:lnTo>
                    <a:lnTo>
                      <a:pt x="17514" y="5761"/>
                    </a:lnTo>
                    <a:lnTo>
                      <a:pt x="17650" y="5800"/>
                    </a:lnTo>
                    <a:lnTo>
                      <a:pt x="17785" y="5838"/>
                    </a:lnTo>
                    <a:lnTo>
                      <a:pt x="18017" y="5954"/>
                    </a:lnTo>
                    <a:lnTo>
                      <a:pt x="18249" y="6109"/>
                    </a:lnTo>
                    <a:lnTo>
                      <a:pt x="18462" y="6302"/>
                    </a:lnTo>
                    <a:lnTo>
                      <a:pt x="18636" y="6496"/>
                    </a:lnTo>
                    <a:lnTo>
                      <a:pt x="18771" y="6708"/>
                    </a:lnTo>
                    <a:lnTo>
                      <a:pt x="18868" y="6921"/>
                    </a:lnTo>
                    <a:lnTo>
                      <a:pt x="18964" y="7153"/>
                    </a:lnTo>
                    <a:lnTo>
                      <a:pt x="19042" y="7385"/>
                    </a:lnTo>
                    <a:lnTo>
                      <a:pt x="19100" y="7617"/>
                    </a:lnTo>
                    <a:lnTo>
                      <a:pt x="19196" y="8100"/>
                    </a:lnTo>
                    <a:lnTo>
                      <a:pt x="19254" y="8603"/>
                    </a:lnTo>
                    <a:lnTo>
                      <a:pt x="19274" y="9105"/>
                    </a:lnTo>
                    <a:lnTo>
                      <a:pt x="19312" y="9608"/>
                    </a:lnTo>
                    <a:lnTo>
                      <a:pt x="19332" y="10091"/>
                    </a:lnTo>
                    <a:lnTo>
                      <a:pt x="19351" y="10575"/>
                    </a:lnTo>
                    <a:lnTo>
                      <a:pt x="19409" y="11019"/>
                    </a:lnTo>
                    <a:lnTo>
                      <a:pt x="19467" y="11464"/>
                    </a:lnTo>
                    <a:lnTo>
                      <a:pt x="19544" y="11908"/>
                    </a:lnTo>
                    <a:lnTo>
                      <a:pt x="19641" y="12353"/>
                    </a:lnTo>
                    <a:lnTo>
                      <a:pt x="19718" y="12566"/>
                    </a:lnTo>
                    <a:lnTo>
                      <a:pt x="19796" y="12759"/>
                    </a:lnTo>
                    <a:lnTo>
                      <a:pt x="19873" y="12972"/>
                    </a:lnTo>
                    <a:lnTo>
                      <a:pt x="19989" y="13165"/>
                    </a:lnTo>
                    <a:lnTo>
                      <a:pt x="20105" y="13358"/>
                    </a:lnTo>
                    <a:lnTo>
                      <a:pt x="20221" y="13532"/>
                    </a:lnTo>
                    <a:lnTo>
                      <a:pt x="20375" y="13706"/>
                    </a:lnTo>
                    <a:lnTo>
                      <a:pt x="20530" y="13861"/>
                    </a:lnTo>
                    <a:lnTo>
                      <a:pt x="20743" y="14016"/>
                    </a:lnTo>
                    <a:lnTo>
                      <a:pt x="20955" y="14151"/>
                    </a:lnTo>
                    <a:lnTo>
                      <a:pt x="21168" y="14267"/>
                    </a:lnTo>
                    <a:lnTo>
                      <a:pt x="21419" y="14344"/>
                    </a:lnTo>
                    <a:lnTo>
                      <a:pt x="21671" y="14421"/>
                    </a:lnTo>
                    <a:lnTo>
                      <a:pt x="21922" y="14460"/>
                    </a:lnTo>
                    <a:lnTo>
                      <a:pt x="22193" y="14499"/>
                    </a:lnTo>
                    <a:lnTo>
                      <a:pt x="22463" y="14518"/>
                    </a:lnTo>
                    <a:lnTo>
                      <a:pt x="22734" y="14518"/>
                    </a:lnTo>
                    <a:lnTo>
                      <a:pt x="23005" y="14499"/>
                    </a:lnTo>
                    <a:lnTo>
                      <a:pt x="23275" y="14460"/>
                    </a:lnTo>
                    <a:lnTo>
                      <a:pt x="23526" y="14402"/>
                    </a:lnTo>
                    <a:lnTo>
                      <a:pt x="23778" y="14344"/>
                    </a:lnTo>
                    <a:lnTo>
                      <a:pt x="24029" y="14267"/>
                    </a:lnTo>
                    <a:lnTo>
                      <a:pt x="24261" y="14189"/>
                    </a:lnTo>
                    <a:lnTo>
                      <a:pt x="24493" y="14093"/>
                    </a:lnTo>
                    <a:lnTo>
                      <a:pt x="24725" y="13958"/>
                    </a:lnTo>
                    <a:lnTo>
                      <a:pt x="24957" y="13822"/>
                    </a:lnTo>
                    <a:lnTo>
                      <a:pt x="25150" y="13648"/>
                    </a:lnTo>
                    <a:lnTo>
                      <a:pt x="25324" y="13474"/>
                    </a:lnTo>
                    <a:lnTo>
                      <a:pt x="25460" y="13300"/>
                    </a:lnTo>
                    <a:lnTo>
                      <a:pt x="25595" y="13088"/>
                    </a:lnTo>
                    <a:lnTo>
                      <a:pt x="25692" y="12875"/>
                    </a:lnTo>
                    <a:lnTo>
                      <a:pt x="25788" y="12662"/>
                    </a:lnTo>
                    <a:lnTo>
                      <a:pt x="25866" y="12430"/>
                    </a:lnTo>
                    <a:lnTo>
                      <a:pt x="25924" y="12179"/>
                    </a:lnTo>
                    <a:lnTo>
                      <a:pt x="25982" y="11947"/>
                    </a:lnTo>
                    <a:lnTo>
                      <a:pt x="26001" y="11676"/>
                    </a:lnTo>
                    <a:lnTo>
                      <a:pt x="26039" y="11154"/>
                    </a:lnTo>
                    <a:lnTo>
                      <a:pt x="26059" y="10594"/>
                    </a:lnTo>
                    <a:lnTo>
                      <a:pt x="26020" y="9492"/>
                    </a:lnTo>
                    <a:lnTo>
                      <a:pt x="26020" y="8931"/>
                    </a:lnTo>
                    <a:lnTo>
                      <a:pt x="26020" y="8390"/>
                    </a:lnTo>
                    <a:lnTo>
                      <a:pt x="26039" y="7868"/>
                    </a:lnTo>
                    <a:lnTo>
                      <a:pt x="26078" y="7617"/>
                    </a:lnTo>
                    <a:lnTo>
                      <a:pt x="26117" y="7366"/>
                    </a:lnTo>
                    <a:lnTo>
                      <a:pt x="26155" y="7134"/>
                    </a:lnTo>
                    <a:lnTo>
                      <a:pt x="26233" y="6902"/>
                    </a:lnTo>
                    <a:lnTo>
                      <a:pt x="26310" y="6689"/>
                    </a:lnTo>
                    <a:lnTo>
                      <a:pt x="26407" y="6476"/>
                    </a:lnTo>
                    <a:lnTo>
                      <a:pt x="26484" y="6360"/>
                    </a:lnTo>
                    <a:lnTo>
                      <a:pt x="26561" y="6244"/>
                    </a:lnTo>
                    <a:lnTo>
                      <a:pt x="26639" y="6148"/>
                    </a:lnTo>
                    <a:lnTo>
                      <a:pt x="26735" y="6051"/>
                    </a:lnTo>
                    <a:lnTo>
                      <a:pt x="26851" y="5974"/>
                    </a:lnTo>
                    <a:lnTo>
                      <a:pt x="26948" y="5916"/>
                    </a:lnTo>
                    <a:lnTo>
                      <a:pt x="27064" y="5877"/>
                    </a:lnTo>
                    <a:lnTo>
                      <a:pt x="27199" y="5819"/>
                    </a:lnTo>
                    <a:lnTo>
                      <a:pt x="27451" y="5780"/>
                    </a:lnTo>
                    <a:lnTo>
                      <a:pt x="27721" y="5761"/>
                    </a:lnTo>
                    <a:lnTo>
                      <a:pt x="27992" y="5780"/>
                    </a:lnTo>
                    <a:lnTo>
                      <a:pt x="28282" y="5838"/>
                    </a:lnTo>
                    <a:lnTo>
                      <a:pt x="28553" y="5916"/>
                    </a:lnTo>
                    <a:lnTo>
                      <a:pt x="28823" y="6012"/>
                    </a:lnTo>
                    <a:lnTo>
                      <a:pt x="29094" y="6148"/>
                    </a:lnTo>
                    <a:lnTo>
                      <a:pt x="29345" y="6283"/>
                    </a:lnTo>
                    <a:lnTo>
                      <a:pt x="29596" y="6438"/>
                    </a:lnTo>
                    <a:lnTo>
                      <a:pt x="29809" y="6592"/>
                    </a:lnTo>
                    <a:lnTo>
                      <a:pt x="29983" y="6766"/>
                    </a:lnTo>
                    <a:lnTo>
                      <a:pt x="30157" y="6960"/>
                    </a:lnTo>
                    <a:lnTo>
                      <a:pt x="30312" y="7172"/>
                    </a:lnTo>
                    <a:lnTo>
                      <a:pt x="30447" y="7424"/>
                    </a:lnTo>
                    <a:lnTo>
                      <a:pt x="30582" y="7675"/>
                    </a:lnTo>
                    <a:lnTo>
                      <a:pt x="30698" y="7926"/>
                    </a:lnTo>
                    <a:lnTo>
                      <a:pt x="30795" y="8197"/>
                    </a:lnTo>
                    <a:lnTo>
                      <a:pt x="30872" y="8467"/>
                    </a:lnTo>
                    <a:lnTo>
                      <a:pt x="31008" y="9028"/>
                    </a:lnTo>
                    <a:lnTo>
                      <a:pt x="31124" y="9589"/>
                    </a:lnTo>
                    <a:lnTo>
                      <a:pt x="31201" y="10169"/>
                    </a:lnTo>
                    <a:lnTo>
                      <a:pt x="31356" y="11270"/>
                    </a:lnTo>
                    <a:lnTo>
                      <a:pt x="31433" y="11773"/>
                    </a:lnTo>
                    <a:lnTo>
                      <a:pt x="31530" y="12295"/>
                    </a:lnTo>
                    <a:lnTo>
                      <a:pt x="31646" y="12817"/>
                    </a:lnTo>
                    <a:lnTo>
                      <a:pt x="31781" y="13339"/>
                    </a:lnTo>
                    <a:lnTo>
                      <a:pt x="31955" y="13822"/>
                    </a:lnTo>
                    <a:lnTo>
                      <a:pt x="32051" y="14073"/>
                    </a:lnTo>
                    <a:lnTo>
                      <a:pt x="32167" y="14305"/>
                    </a:lnTo>
                    <a:lnTo>
                      <a:pt x="32303" y="14537"/>
                    </a:lnTo>
                    <a:lnTo>
                      <a:pt x="32438" y="14750"/>
                    </a:lnTo>
                    <a:lnTo>
                      <a:pt x="32593" y="14963"/>
                    </a:lnTo>
                    <a:lnTo>
                      <a:pt x="32767" y="15175"/>
                    </a:lnTo>
                    <a:lnTo>
                      <a:pt x="32999" y="15388"/>
                    </a:lnTo>
                    <a:lnTo>
                      <a:pt x="33231" y="15581"/>
                    </a:lnTo>
                    <a:lnTo>
                      <a:pt x="33482" y="15755"/>
                    </a:lnTo>
                    <a:lnTo>
                      <a:pt x="33753" y="15910"/>
                    </a:lnTo>
                    <a:lnTo>
                      <a:pt x="34043" y="16045"/>
                    </a:lnTo>
                    <a:lnTo>
                      <a:pt x="34333" y="16161"/>
                    </a:lnTo>
                    <a:lnTo>
                      <a:pt x="34622" y="16258"/>
                    </a:lnTo>
                    <a:lnTo>
                      <a:pt x="34932" y="16335"/>
                    </a:lnTo>
                    <a:lnTo>
                      <a:pt x="35241" y="16374"/>
                    </a:lnTo>
                    <a:lnTo>
                      <a:pt x="35570" y="16413"/>
                    </a:lnTo>
                    <a:lnTo>
                      <a:pt x="35879" y="16432"/>
                    </a:lnTo>
                    <a:lnTo>
                      <a:pt x="36517" y="16432"/>
                    </a:lnTo>
                    <a:lnTo>
                      <a:pt x="36826" y="16393"/>
                    </a:lnTo>
                    <a:lnTo>
                      <a:pt x="37116" y="16335"/>
                    </a:lnTo>
                    <a:lnTo>
                      <a:pt x="37406" y="16277"/>
                    </a:lnTo>
                    <a:lnTo>
                      <a:pt x="37715" y="16200"/>
                    </a:lnTo>
                    <a:lnTo>
                      <a:pt x="38005" y="16084"/>
                    </a:lnTo>
                    <a:lnTo>
                      <a:pt x="38257" y="15968"/>
                    </a:lnTo>
                    <a:lnTo>
                      <a:pt x="38489" y="15813"/>
                    </a:lnTo>
                    <a:lnTo>
                      <a:pt x="38701" y="15659"/>
                    </a:lnTo>
                    <a:lnTo>
                      <a:pt x="38875" y="15485"/>
                    </a:lnTo>
                    <a:lnTo>
                      <a:pt x="39049" y="15311"/>
                    </a:lnTo>
                    <a:lnTo>
                      <a:pt x="39204" y="15117"/>
                    </a:lnTo>
                    <a:lnTo>
                      <a:pt x="39339" y="14905"/>
                    </a:lnTo>
                    <a:lnTo>
                      <a:pt x="39455" y="14673"/>
                    </a:lnTo>
                    <a:lnTo>
                      <a:pt x="39552" y="14441"/>
                    </a:lnTo>
                    <a:lnTo>
                      <a:pt x="39649" y="14209"/>
                    </a:lnTo>
                    <a:lnTo>
                      <a:pt x="39726" y="13958"/>
                    </a:lnTo>
                    <a:lnTo>
                      <a:pt x="39784" y="13706"/>
                    </a:lnTo>
                    <a:lnTo>
                      <a:pt x="39900" y="13165"/>
                    </a:lnTo>
                    <a:lnTo>
                      <a:pt x="39958" y="12624"/>
                    </a:lnTo>
                    <a:lnTo>
                      <a:pt x="40016" y="12063"/>
                    </a:lnTo>
                    <a:lnTo>
                      <a:pt x="40093" y="10923"/>
                    </a:lnTo>
                    <a:lnTo>
                      <a:pt x="40132" y="10362"/>
                    </a:lnTo>
                    <a:lnTo>
                      <a:pt x="40190" y="9840"/>
                    </a:lnTo>
                    <a:lnTo>
                      <a:pt x="40287" y="9318"/>
                    </a:lnTo>
                    <a:lnTo>
                      <a:pt x="40345" y="9067"/>
                    </a:lnTo>
                    <a:lnTo>
                      <a:pt x="40402" y="8835"/>
                    </a:lnTo>
                    <a:lnTo>
                      <a:pt x="40499" y="8564"/>
                    </a:lnTo>
                    <a:lnTo>
                      <a:pt x="40634" y="8293"/>
                    </a:lnTo>
                    <a:lnTo>
                      <a:pt x="40789" y="8081"/>
                    </a:lnTo>
                    <a:lnTo>
                      <a:pt x="40944" y="7868"/>
                    </a:lnTo>
                    <a:lnTo>
                      <a:pt x="41137" y="7694"/>
                    </a:lnTo>
                    <a:lnTo>
                      <a:pt x="41350" y="7559"/>
                    </a:lnTo>
                    <a:lnTo>
                      <a:pt x="41582" y="7443"/>
                    </a:lnTo>
                    <a:lnTo>
                      <a:pt x="41814" y="7346"/>
                    </a:lnTo>
                    <a:lnTo>
                      <a:pt x="42046" y="7288"/>
                    </a:lnTo>
                    <a:lnTo>
                      <a:pt x="42297" y="7269"/>
                    </a:lnTo>
                    <a:lnTo>
                      <a:pt x="42568" y="7269"/>
                    </a:lnTo>
                    <a:lnTo>
                      <a:pt x="42819" y="7288"/>
                    </a:lnTo>
                    <a:lnTo>
                      <a:pt x="43090" y="7346"/>
                    </a:lnTo>
                    <a:lnTo>
                      <a:pt x="43341" y="7424"/>
                    </a:lnTo>
                    <a:lnTo>
                      <a:pt x="43611" y="7540"/>
                    </a:lnTo>
                    <a:lnTo>
                      <a:pt x="43863" y="7694"/>
                    </a:lnTo>
                    <a:lnTo>
                      <a:pt x="44133" y="7868"/>
                    </a:lnTo>
                    <a:lnTo>
                      <a:pt x="44404" y="8081"/>
                    </a:lnTo>
                    <a:lnTo>
                      <a:pt x="44655" y="8293"/>
                    </a:lnTo>
                    <a:lnTo>
                      <a:pt x="44887" y="8525"/>
                    </a:lnTo>
                    <a:lnTo>
                      <a:pt x="45139" y="8757"/>
                    </a:lnTo>
                    <a:lnTo>
                      <a:pt x="45351" y="9009"/>
                    </a:lnTo>
                    <a:lnTo>
                      <a:pt x="45796" y="9531"/>
                    </a:lnTo>
                    <a:lnTo>
                      <a:pt x="46221" y="10072"/>
                    </a:lnTo>
                    <a:lnTo>
                      <a:pt x="46627" y="10613"/>
                    </a:lnTo>
                    <a:lnTo>
                      <a:pt x="47033" y="11154"/>
                    </a:lnTo>
                    <a:lnTo>
                      <a:pt x="47420" y="11676"/>
                    </a:lnTo>
                    <a:lnTo>
                      <a:pt x="47826" y="12160"/>
                    </a:lnTo>
                    <a:lnTo>
                      <a:pt x="48232" y="12643"/>
                    </a:lnTo>
                    <a:lnTo>
                      <a:pt x="48676" y="13126"/>
                    </a:lnTo>
                    <a:lnTo>
                      <a:pt x="49140" y="13571"/>
                    </a:lnTo>
                    <a:lnTo>
                      <a:pt x="49372" y="13784"/>
                    </a:lnTo>
                    <a:lnTo>
                      <a:pt x="49623" y="13977"/>
                    </a:lnTo>
                    <a:lnTo>
                      <a:pt x="49875" y="14170"/>
                    </a:lnTo>
                    <a:lnTo>
                      <a:pt x="50145" y="14325"/>
                    </a:lnTo>
                    <a:lnTo>
                      <a:pt x="50416" y="14499"/>
                    </a:lnTo>
                    <a:lnTo>
                      <a:pt x="50706" y="14634"/>
                    </a:lnTo>
                    <a:lnTo>
                      <a:pt x="50996" y="14750"/>
                    </a:lnTo>
                    <a:lnTo>
                      <a:pt x="51286" y="14866"/>
                    </a:lnTo>
                    <a:lnTo>
                      <a:pt x="51615" y="14943"/>
                    </a:lnTo>
                    <a:lnTo>
                      <a:pt x="51943" y="15001"/>
                    </a:lnTo>
                    <a:lnTo>
                      <a:pt x="52272" y="15040"/>
                    </a:lnTo>
                    <a:lnTo>
                      <a:pt x="52620" y="15040"/>
                    </a:lnTo>
                    <a:lnTo>
                      <a:pt x="52948" y="15021"/>
                    </a:lnTo>
                    <a:lnTo>
                      <a:pt x="53277" y="14963"/>
                    </a:lnTo>
                    <a:lnTo>
                      <a:pt x="53606" y="14885"/>
                    </a:lnTo>
                    <a:lnTo>
                      <a:pt x="53934" y="14789"/>
                    </a:lnTo>
                    <a:lnTo>
                      <a:pt x="54244" y="14673"/>
                    </a:lnTo>
                    <a:lnTo>
                      <a:pt x="54534" y="14537"/>
                    </a:lnTo>
                    <a:lnTo>
                      <a:pt x="54823" y="14363"/>
                    </a:lnTo>
                    <a:lnTo>
                      <a:pt x="55094" y="14170"/>
                    </a:lnTo>
                    <a:lnTo>
                      <a:pt x="55365" y="13958"/>
                    </a:lnTo>
                    <a:lnTo>
                      <a:pt x="55597" y="13726"/>
                    </a:lnTo>
                    <a:lnTo>
                      <a:pt x="55829" y="13474"/>
                    </a:lnTo>
                    <a:lnTo>
                      <a:pt x="56022" y="13204"/>
                    </a:lnTo>
                    <a:lnTo>
                      <a:pt x="56215" y="12894"/>
                    </a:lnTo>
                    <a:lnTo>
                      <a:pt x="56389" y="12585"/>
                    </a:lnTo>
                    <a:lnTo>
                      <a:pt x="56525" y="12237"/>
                    </a:lnTo>
                    <a:lnTo>
                      <a:pt x="56660" y="11908"/>
                    </a:lnTo>
                    <a:lnTo>
                      <a:pt x="56892" y="11212"/>
                    </a:lnTo>
                    <a:lnTo>
                      <a:pt x="57105" y="10517"/>
                    </a:lnTo>
                    <a:lnTo>
                      <a:pt x="57317" y="9782"/>
                    </a:lnTo>
                    <a:lnTo>
                      <a:pt x="57433" y="9395"/>
                    </a:lnTo>
                    <a:lnTo>
                      <a:pt x="57569" y="8989"/>
                    </a:lnTo>
                    <a:lnTo>
                      <a:pt x="57742" y="8622"/>
                    </a:lnTo>
                    <a:lnTo>
                      <a:pt x="57820" y="8448"/>
                    </a:lnTo>
                    <a:lnTo>
                      <a:pt x="57936" y="8274"/>
                    </a:lnTo>
                    <a:lnTo>
                      <a:pt x="58052" y="8119"/>
                    </a:lnTo>
                    <a:lnTo>
                      <a:pt x="58168" y="7965"/>
                    </a:lnTo>
                    <a:lnTo>
                      <a:pt x="58322" y="7849"/>
                    </a:lnTo>
                    <a:lnTo>
                      <a:pt x="58477" y="7733"/>
                    </a:lnTo>
                    <a:lnTo>
                      <a:pt x="58651" y="7656"/>
                    </a:lnTo>
                    <a:lnTo>
                      <a:pt x="58844" y="7598"/>
                    </a:lnTo>
                    <a:lnTo>
                      <a:pt x="59038" y="7559"/>
                    </a:lnTo>
                    <a:lnTo>
                      <a:pt x="59250" y="7559"/>
                    </a:lnTo>
                    <a:lnTo>
                      <a:pt x="59444" y="7598"/>
                    </a:lnTo>
                    <a:lnTo>
                      <a:pt x="59637" y="7656"/>
                    </a:lnTo>
                    <a:lnTo>
                      <a:pt x="59830" y="7733"/>
                    </a:lnTo>
                    <a:lnTo>
                      <a:pt x="60024" y="7830"/>
                    </a:lnTo>
                    <a:lnTo>
                      <a:pt x="60217" y="7946"/>
                    </a:lnTo>
                    <a:lnTo>
                      <a:pt x="60391" y="8081"/>
                    </a:lnTo>
                    <a:lnTo>
                      <a:pt x="60565" y="8216"/>
                    </a:lnTo>
                    <a:lnTo>
                      <a:pt x="60739" y="8351"/>
                    </a:lnTo>
                    <a:lnTo>
                      <a:pt x="61029" y="8661"/>
                    </a:lnTo>
                    <a:lnTo>
                      <a:pt x="61261" y="8951"/>
                    </a:lnTo>
                    <a:lnTo>
                      <a:pt x="61686" y="9550"/>
                    </a:lnTo>
                    <a:lnTo>
                      <a:pt x="62092" y="10169"/>
                    </a:lnTo>
                    <a:lnTo>
                      <a:pt x="62285" y="10459"/>
                    </a:lnTo>
                    <a:lnTo>
                      <a:pt x="62517" y="10749"/>
                    </a:lnTo>
                    <a:lnTo>
                      <a:pt x="62749" y="11019"/>
                    </a:lnTo>
                    <a:lnTo>
                      <a:pt x="63001" y="11290"/>
                    </a:lnTo>
                    <a:lnTo>
                      <a:pt x="63252" y="11502"/>
                    </a:lnTo>
                    <a:lnTo>
                      <a:pt x="63522" y="11676"/>
                    </a:lnTo>
                    <a:lnTo>
                      <a:pt x="63793" y="11831"/>
                    </a:lnTo>
                    <a:lnTo>
                      <a:pt x="64064" y="11928"/>
                    </a:lnTo>
                    <a:lnTo>
                      <a:pt x="64334" y="12005"/>
                    </a:lnTo>
                    <a:lnTo>
                      <a:pt x="64624" y="12044"/>
                    </a:lnTo>
                    <a:lnTo>
                      <a:pt x="64895" y="12024"/>
                    </a:lnTo>
                    <a:lnTo>
                      <a:pt x="65166" y="11986"/>
                    </a:lnTo>
                    <a:lnTo>
                      <a:pt x="65417" y="11928"/>
                    </a:lnTo>
                    <a:lnTo>
                      <a:pt x="65668" y="11812"/>
                    </a:lnTo>
                    <a:lnTo>
                      <a:pt x="65920" y="11676"/>
                    </a:lnTo>
                    <a:lnTo>
                      <a:pt x="66132" y="11483"/>
                    </a:lnTo>
                    <a:lnTo>
                      <a:pt x="66345" y="11290"/>
                    </a:lnTo>
                    <a:lnTo>
                      <a:pt x="66519" y="11039"/>
                    </a:lnTo>
                    <a:lnTo>
                      <a:pt x="66673" y="10768"/>
                    </a:lnTo>
                    <a:lnTo>
                      <a:pt x="66809" y="10459"/>
                    </a:lnTo>
                    <a:lnTo>
                      <a:pt x="66867" y="10265"/>
                    </a:lnTo>
                    <a:lnTo>
                      <a:pt x="66925" y="10033"/>
                    </a:lnTo>
                    <a:lnTo>
                      <a:pt x="67041" y="9453"/>
                    </a:lnTo>
                    <a:lnTo>
                      <a:pt x="67176" y="8796"/>
                    </a:lnTo>
                    <a:lnTo>
                      <a:pt x="67253" y="8467"/>
                    </a:lnTo>
                    <a:lnTo>
                      <a:pt x="67350" y="8139"/>
                    </a:lnTo>
                    <a:lnTo>
                      <a:pt x="67466" y="7810"/>
                    </a:lnTo>
                    <a:lnTo>
                      <a:pt x="67601" y="7520"/>
                    </a:lnTo>
                    <a:lnTo>
                      <a:pt x="67737" y="7269"/>
                    </a:lnTo>
                    <a:lnTo>
                      <a:pt x="67833" y="7153"/>
                    </a:lnTo>
                    <a:lnTo>
                      <a:pt x="67911" y="7056"/>
                    </a:lnTo>
                    <a:lnTo>
                      <a:pt x="68007" y="6979"/>
                    </a:lnTo>
                    <a:lnTo>
                      <a:pt x="68104" y="6902"/>
                    </a:lnTo>
                    <a:lnTo>
                      <a:pt x="68220" y="6844"/>
                    </a:lnTo>
                    <a:lnTo>
                      <a:pt x="68336" y="6805"/>
                    </a:lnTo>
                    <a:lnTo>
                      <a:pt x="68452" y="6786"/>
                    </a:lnTo>
                    <a:lnTo>
                      <a:pt x="68587" y="6786"/>
                    </a:lnTo>
                    <a:lnTo>
                      <a:pt x="68723" y="6805"/>
                    </a:lnTo>
                    <a:lnTo>
                      <a:pt x="68877" y="6863"/>
                    </a:lnTo>
                    <a:lnTo>
                      <a:pt x="69013" y="6921"/>
                    </a:lnTo>
                    <a:lnTo>
                      <a:pt x="69148" y="7018"/>
                    </a:lnTo>
                    <a:lnTo>
                      <a:pt x="69264" y="7134"/>
                    </a:lnTo>
                    <a:lnTo>
                      <a:pt x="69380" y="7250"/>
                    </a:lnTo>
                    <a:lnTo>
                      <a:pt x="69476" y="7404"/>
                    </a:lnTo>
                    <a:lnTo>
                      <a:pt x="69573" y="7559"/>
                    </a:lnTo>
                    <a:lnTo>
                      <a:pt x="69747" y="7907"/>
                    </a:lnTo>
                    <a:lnTo>
                      <a:pt x="69882" y="8293"/>
                    </a:lnTo>
                    <a:lnTo>
                      <a:pt x="69998" y="8641"/>
                    </a:lnTo>
                    <a:lnTo>
                      <a:pt x="70192" y="9279"/>
                    </a:lnTo>
                    <a:lnTo>
                      <a:pt x="70443" y="10111"/>
                    </a:lnTo>
                    <a:lnTo>
                      <a:pt x="70714" y="10961"/>
                    </a:lnTo>
                    <a:lnTo>
                      <a:pt x="70849" y="11386"/>
                    </a:lnTo>
                    <a:lnTo>
                      <a:pt x="71023" y="11812"/>
                    </a:lnTo>
                    <a:lnTo>
                      <a:pt x="71197" y="12218"/>
                    </a:lnTo>
                    <a:lnTo>
                      <a:pt x="71390" y="12604"/>
                    </a:lnTo>
                    <a:lnTo>
                      <a:pt x="71545" y="12894"/>
                    </a:lnTo>
                    <a:lnTo>
                      <a:pt x="71738" y="13184"/>
                    </a:lnTo>
                    <a:lnTo>
                      <a:pt x="71970" y="13436"/>
                    </a:lnTo>
                    <a:lnTo>
                      <a:pt x="72202" y="13668"/>
                    </a:lnTo>
                    <a:lnTo>
                      <a:pt x="72337" y="13764"/>
                    </a:lnTo>
                    <a:lnTo>
                      <a:pt x="72492" y="13842"/>
                    </a:lnTo>
                    <a:lnTo>
                      <a:pt x="72627" y="13919"/>
                    </a:lnTo>
                    <a:lnTo>
                      <a:pt x="72782" y="13977"/>
                    </a:lnTo>
                    <a:lnTo>
                      <a:pt x="72937" y="14016"/>
                    </a:lnTo>
                    <a:lnTo>
                      <a:pt x="73111" y="14054"/>
                    </a:lnTo>
                    <a:lnTo>
                      <a:pt x="73459" y="14054"/>
                    </a:lnTo>
                    <a:lnTo>
                      <a:pt x="73710" y="14016"/>
                    </a:lnTo>
                    <a:lnTo>
                      <a:pt x="73961" y="13958"/>
                    </a:lnTo>
                    <a:lnTo>
                      <a:pt x="74213" y="13861"/>
                    </a:lnTo>
                    <a:lnTo>
                      <a:pt x="74464" y="13745"/>
                    </a:lnTo>
                    <a:lnTo>
                      <a:pt x="74696" y="13610"/>
                    </a:lnTo>
                    <a:lnTo>
                      <a:pt x="74928" y="13455"/>
                    </a:lnTo>
                    <a:lnTo>
                      <a:pt x="75160" y="13281"/>
                    </a:lnTo>
                    <a:lnTo>
                      <a:pt x="75372" y="13107"/>
                    </a:lnTo>
                    <a:lnTo>
                      <a:pt x="75585" y="12914"/>
                    </a:lnTo>
                    <a:lnTo>
                      <a:pt x="75798" y="12701"/>
                    </a:lnTo>
                    <a:lnTo>
                      <a:pt x="75972" y="12488"/>
                    </a:lnTo>
                    <a:lnTo>
                      <a:pt x="76165" y="12276"/>
                    </a:lnTo>
                    <a:lnTo>
                      <a:pt x="76474" y="11850"/>
                    </a:lnTo>
                    <a:lnTo>
                      <a:pt x="76745" y="11425"/>
                    </a:lnTo>
                    <a:lnTo>
                      <a:pt x="76938" y="11077"/>
                    </a:lnTo>
                    <a:lnTo>
                      <a:pt x="77093" y="10729"/>
                    </a:lnTo>
                    <a:lnTo>
                      <a:pt x="77228" y="10381"/>
                    </a:lnTo>
                    <a:lnTo>
                      <a:pt x="77325" y="10033"/>
                    </a:lnTo>
                    <a:lnTo>
                      <a:pt x="77402" y="9685"/>
                    </a:lnTo>
                    <a:lnTo>
                      <a:pt x="77441" y="9318"/>
                    </a:lnTo>
                    <a:lnTo>
                      <a:pt x="77422" y="8951"/>
                    </a:lnTo>
                    <a:lnTo>
                      <a:pt x="77364" y="8564"/>
                    </a:lnTo>
                    <a:lnTo>
                      <a:pt x="77228" y="7907"/>
                    </a:lnTo>
                    <a:lnTo>
                      <a:pt x="77151" y="7482"/>
                    </a:lnTo>
                    <a:lnTo>
                      <a:pt x="77132" y="7269"/>
                    </a:lnTo>
                    <a:lnTo>
                      <a:pt x="77112" y="7056"/>
                    </a:lnTo>
                    <a:lnTo>
                      <a:pt x="77112" y="6844"/>
                    </a:lnTo>
                    <a:lnTo>
                      <a:pt x="77151" y="6670"/>
                    </a:lnTo>
                    <a:lnTo>
                      <a:pt x="77190" y="6515"/>
                    </a:lnTo>
                    <a:lnTo>
                      <a:pt x="77267" y="6399"/>
                    </a:lnTo>
                    <a:lnTo>
                      <a:pt x="77325" y="6360"/>
                    </a:lnTo>
                    <a:lnTo>
                      <a:pt x="77364" y="6322"/>
                    </a:lnTo>
                    <a:lnTo>
                      <a:pt x="77441" y="6302"/>
                    </a:lnTo>
                    <a:lnTo>
                      <a:pt x="77596" y="6302"/>
                    </a:lnTo>
                    <a:lnTo>
                      <a:pt x="77692" y="6322"/>
                    </a:lnTo>
                    <a:lnTo>
                      <a:pt x="77924" y="6418"/>
                    </a:lnTo>
                    <a:lnTo>
                      <a:pt x="78156" y="6554"/>
                    </a:lnTo>
                    <a:lnTo>
                      <a:pt x="78369" y="6728"/>
                    </a:lnTo>
                    <a:lnTo>
                      <a:pt x="78581" y="6902"/>
                    </a:lnTo>
                    <a:lnTo>
                      <a:pt x="78775" y="7134"/>
                    </a:lnTo>
                    <a:lnTo>
                      <a:pt x="78968" y="7366"/>
                    </a:lnTo>
                    <a:lnTo>
                      <a:pt x="79142" y="7617"/>
                    </a:lnTo>
                    <a:lnTo>
                      <a:pt x="79316" y="7868"/>
                    </a:lnTo>
                    <a:lnTo>
                      <a:pt x="79471" y="8139"/>
                    </a:lnTo>
                    <a:lnTo>
                      <a:pt x="79741" y="8699"/>
                    </a:lnTo>
                    <a:lnTo>
                      <a:pt x="80012" y="9279"/>
                    </a:lnTo>
                    <a:lnTo>
                      <a:pt x="80476" y="10304"/>
                    </a:lnTo>
                    <a:lnTo>
                      <a:pt x="80727" y="10845"/>
                    </a:lnTo>
                    <a:lnTo>
                      <a:pt x="81017" y="11386"/>
                    </a:lnTo>
                    <a:lnTo>
                      <a:pt x="81326" y="11928"/>
                    </a:lnTo>
                    <a:lnTo>
                      <a:pt x="81655" y="12450"/>
                    </a:lnTo>
                    <a:lnTo>
                      <a:pt x="82022" y="12972"/>
                    </a:lnTo>
                    <a:lnTo>
                      <a:pt x="82216" y="13204"/>
                    </a:lnTo>
                    <a:lnTo>
                      <a:pt x="82428" y="13436"/>
                    </a:lnTo>
                    <a:lnTo>
                      <a:pt x="82641" y="13668"/>
                    </a:lnTo>
                    <a:lnTo>
                      <a:pt x="82854" y="13861"/>
                    </a:lnTo>
                    <a:lnTo>
                      <a:pt x="83086" y="14073"/>
                    </a:lnTo>
                    <a:lnTo>
                      <a:pt x="83318" y="14247"/>
                    </a:lnTo>
                    <a:lnTo>
                      <a:pt x="83472" y="14344"/>
                    </a:lnTo>
                    <a:lnTo>
                      <a:pt x="83627" y="14441"/>
                    </a:lnTo>
                    <a:lnTo>
                      <a:pt x="83762" y="14499"/>
                    </a:lnTo>
                    <a:lnTo>
                      <a:pt x="83917" y="14557"/>
                    </a:lnTo>
                    <a:lnTo>
                      <a:pt x="84052" y="14595"/>
                    </a:lnTo>
                    <a:lnTo>
                      <a:pt x="84168" y="14615"/>
                    </a:lnTo>
                    <a:lnTo>
                      <a:pt x="84303" y="14634"/>
                    </a:lnTo>
                    <a:lnTo>
                      <a:pt x="84419" y="14634"/>
                    </a:lnTo>
                    <a:lnTo>
                      <a:pt x="84555" y="14615"/>
                    </a:lnTo>
                    <a:lnTo>
                      <a:pt x="84671" y="14576"/>
                    </a:lnTo>
                    <a:lnTo>
                      <a:pt x="84767" y="14537"/>
                    </a:lnTo>
                    <a:lnTo>
                      <a:pt x="84883" y="14479"/>
                    </a:lnTo>
                    <a:lnTo>
                      <a:pt x="85077" y="14344"/>
                    </a:lnTo>
                    <a:lnTo>
                      <a:pt x="85270" y="14189"/>
                    </a:lnTo>
                    <a:lnTo>
                      <a:pt x="85444" y="13977"/>
                    </a:lnTo>
                    <a:lnTo>
                      <a:pt x="85599" y="13745"/>
                    </a:lnTo>
                    <a:lnTo>
                      <a:pt x="85734" y="13494"/>
                    </a:lnTo>
                    <a:lnTo>
                      <a:pt x="85850" y="13242"/>
                    </a:lnTo>
                    <a:lnTo>
                      <a:pt x="85966" y="12952"/>
                    </a:lnTo>
                    <a:lnTo>
                      <a:pt x="86063" y="12682"/>
                    </a:lnTo>
                    <a:lnTo>
                      <a:pt x="86140" y="12392"/>
                    </a:lnTo>
                    <a:lnTo>
                      <a:pt x="86198" y="12121"/>
                    </a:lnTo>
                    <a:lnTo>
                      <a:pt x="86256" y="11792"/>
                    </a:lnTo>
                    <a:lnTo>
                      <a:pt x="86295" y="11464"/>
                    </a:lnTo>
                    <a:lnTo>
                      <a:pt x="86314" y="11135"/>
                    </a:lnTo>
                    <a:lnTo>
                      <a:pt x="86295" y="10807"/>
                    </a:lnTo>
                    <a:lnTo>
                      <a:pt x="86275" y="10497"/>
                    </a:lnTo>
                    <a:lnTo>
                      <a:pt x="86237" y="10169"/>
                    </a:lnTo>
                    <a:lnTo>
                      <a:pt x="86121" y="9531"/>
                    </a:lnTo>
                    <a:lnTo>
                      <a:pt x="86024" y="8951"/>
                    </a:lnTo>
                    <a:lnTo>
                      <a:pt x="85966" y="8583"/>
                    </a:lnTo>
                    <a:lnTo>
                      <a:pt x="85947" y="8216"/>
                    </a:lnTo>
                    <a:lnTo>
                      <a:pt x="85947" y="8023"/>
                    </a:lnTo>
                    <a:lnTo>
                      <a:pt x="85947" y="7849"/>
                    </a:lnTo>
                    <a:lnTo>
                      <a:pt x="85985" y="7675"/>
                    </a:lnTo>
                    <a:lnTo>
                      <a:pt x="86024" y="7520"/>
                    </a:lnTo>
                    <a:lnTo>
                      <a:pt x="86082" y="7385"/>
                    </a:lnTo>
                    <a:lnTo>
                      <a:pt x="86140" y="7269"/>
                    </a:lnTo>
                    <a:lnTo>
                      <a:pt x="86237" y="7172"/>
                    </a:lnTo>
                    <a:lnTo>
                      <a:pt x="86372" y="7114"/>
                    </a:lnTo>
                    <a:lnTo>
                      <a:pt x="86488" y="7095"/>
                    </a:lnTo>
                    <a:lnTo>
                      <a:pt x="86623" y="7095"/>
                    </a:lnTo>
                    <a:lnTo>
                      <a:pt x="86758" y="7134"/>
                    </a:lnTo>
                    <a:lnTo>
                      <a:pt x="86894" y="7192"/>
                    </a:lnTo>
                    <a:lnTo>
                      <a:pt x="87029" y="7269"/>
                    </a:lnTo>
                    <a:lnTo>
                      <a:pt x="87184" y="7366"/>
                    </a:lnTo>
                    <a:lnTo>
                      <a:pt x="87474" y="7578"/>
                    </a:lnTo>
                    <a:lnTo>
                      <a:pt x="87764" y="7830"/>
                    </a:lnTo>
                    <a:lnTo>
                      <a:pt x="88015" y="8081"/>
                    </a:lnTo>
                    <a:lnTo>
                      <a:pt x="88382" y="8467"/>
                    </a:lnTo>
                    <a:lnTo>
                      <a:pt x="88614" y="8719"/>
                    </a:lnTo>
                    <a:lnTo>
                      <a:pt x="88846" y="8970"/>
                    </a:lnTo>
                    <a:lnTo>
                      <a:pt x="89078" y="9241"/>
                    </a:lnTo>
                    <a:lnTo>
                      <a:pt x="89310" y="9492"/>
                    </a:lnTo>
                    <a:lnTo>
                      <a:pt x="89561" y="9743"/>
                    </a:lnTo>
                    <a:lnTo>
                      <a:pt x="89832" y="9956"/>
                    </a:lnTo>
                    <a:lnTo>
                      <a:pt x="89967" y="10033"/>
                    </a:lnTo>
                    <a:lnTo>
                      <a:pt x="90122" y="10130"/>
                    </a:lnTo>
                    <a:lnTo>
                      <a:pt x="90277" y="10188"/>
                    </a:lnTo>
                    <a:lnTo>
                      <a:pt x="90431" y="10246"/>
                    </a:lnTo>
                    <a:lnTo>
                      <a:pt x="90605" y="10304"/>
                    </a:lnTo>
                    <a:lnTo>
                      <a:pt x="90779" y="10323"/>
                    </a:lnTo>
                    <a:lnTo>
                      <a:pt x="91089" y="10323"/>
                    </a:lnTo>
                    <a:lnTo>
                      <a:pt x="91224" y="10285"/>
                    </a:lnTo>
                    <a:lnTo>
                      <a:pt x="91340" y="10227"/>
                    </a:lnTo>
                    <a:lnTo>
                      <a:pt x="91456" y="10169"/>
                    </a:lnTo>
                    <a:lnTo>
                      <a:pt x="91572" y="10091"/>
                    </a:lnTo>
                    <a:lnTo>
                      <a:pt x="91669" y="9995"/>
                    </a:lnTo>
                    <a:lnTo>
                      <a:pt x="91746" y="9898"/>
                    </a:lnTo>
                    <a:lnTo>
                      <a:pt x="91823" y="9782"/>
                    </a:lnTo>
                    <a:lnTo>
                      <a:pt x="91901" y="9666"/>
                    </a:lnTo>
                    <a:lnTo>
                      <a:pt x="92017" y="9376"/>
                    </a:lnTo>
                    <a:lnTo>
                      <a:pt x="92094" y="9086"/>
                    </a:lnTo>
                    <a:lnTo>
                      <a:pt x="92152" y="8757"/>
                    </a:lnTo>
                    <a:lnTo>
                      <a:pt x="92190" y="8429"/>
                    </a:lnTo>
                    <a:lnTo>
                      <a:pt x="92229" y="8081"/>
                    </a:lnTo>
                    <a:lnTo>
                      <a:pt x="92229" y="7752"/>
                    </a:lnTo>
                    <a:lnTo>
                      <a:pt x="92210" y="7424"/>
                    </a:lnTo>
                    <a:lnTo>
                      <a:pt x="92190" y="7134"/>
                    </a:lnTo>
                    <a:lnTo>
                      <a:pt x="92132" y="6631"/>
                    </a:lnTo>
                    <a:lnTo>
                      <a:pt x="92075" y="6186"/>
                    </a:lnTo>
                    <a:lnTo>
                      <a:pt x="92067" y="6139"/>
                    </a:lnTo>
                    <a:lnTo>
                      <a:pt x="92067" y="6139"/>
                    </a:lnTo>
                    <a:lnTo>
                      <a:pt x="92229" y="6109"/>
                    </a:lnTo>
                    <a:lnTo>
                      <a:pt x="92577" y="6090"/>
                    </a:lnTo>
                    <a:lnTo>
                      <a:pt x="92944" y="6032"/>
                    </a:lnTo>
                    <a:lnTo>
                      <a:pt x="93292" y="5974"/>
                    </a:lnTo>
                    <a:lnTo>
                      <a:pt x="93660" y="5877"/>
                    </a:lnTo>
                    <a:lnTo>
                      <a:pt x="94027" y="5761"/>
                    </a:lnTo>
                    <a:lnTo>
                      <a:pt x="94356" y="5626"/>
                    </a:lnTo>
                    <a:lnTo>
                      <a:pt x="94665" y="5432"/>
                    </a:lnTo>
                    <a:lnTo>
                      <a:pt x="94820" y="5336"/>
                    </a:lnTo>
                    <a:lnTo>
                      <a:pt x="94955" y="5239"/>
                    </a:lnTo>
                    <a:lnTo>
                      <a:pt x="95090" y="5084"/>
                    </a:lnTo>
                    <a:lnTo>
                      <a:pt x="95225" y="4949"/>
                    </a:lnTo>
                    <a:lnTo>
                      <a:pt x="95322" y="4795"/>
                    </a:lnTo>
                    <a:lnTo>
                      <a:pt x="95419" y="4640"/>
                    </a:lnTo>
                    <a:lnTo>
                      <a:pt x="95496" y="4485"/>
                    </a:lnTo>
                    <a:lnTo>
                      <a:pt x="95554" y="4311"/>
                    </a:lnTo>
                    <a:lnTo>
                      <a:pt x="95593" y="4137"/>
                    </a:lnTo>
                    <a:lnTo>
                      <a:pt x="95631" y="3963"/>
                    </a:lnTo>
                    <a:lnTo>
                      <a:pt x="95631" y="3789"/>
                    </a:lnTo>
                    <a:lnTo>
                      <a:pt x="95631" y="3615"/>
                    </a:lnTo>
                    <a:lnTo>
                      <a:pt x="95631" y="3422"/>
                    </a:lnTo>
                    <a:lnTo>
                      <a:pt x="95612" y="3248"/>
                    </a:lnTo>
                    <a:lnTo>
                      <a:pt x="95515" y="2881"/>
                    </a:lnTo>
                    <a:lnTo>
                      <a:pt x="95399" y="2513"/>
                    </a:lnTo>
                    <a:lnTo>
                      <a:pt x="95245" y="2146"/>
                    </a:lnTo>
                    <a:lnTo>
                      <a:pt x="95051" y="1798"/>
                    </a:lnTo>
                    <a:lnTo>
                      <a:pt x="94839" y="1450"/>
                    </a:lnTo>
                    <a:lnTo>
                      <a:pt x="94607" y="1141"/>
                    </a:lnTo>
                    <a:lnTo>
                      <a:pt x="94375" y="832"/>
                    </a:lnTo>
                    <a:lnTo>
                      <a:pt x="94124" y="561"/>
                    </a:lnTo>
                    <a:lnTo>
                      <a:pt x="93872" y="329"/>
                    </a:lnTo>
                    <a:lnTo>
                      <a:pt x="93621" y="116"/>
                    </a:lnTo>
                    <a:lnTo>
                      <a:pt x="93524" y="58"/>
                    </a:lnTo>
                    <a:lnTo>
                      <a:pt x="93428" y="20"/>
                    </a:lnTo>
                    <a:lnTo>
                      <a:pt x="933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69"/>
              <p:cNvSpPr/>
              <p:nvPr/>
            </p:nvSpPr>
            <p:spPr>
              <a:xfrm>
                <a:off x="950500" y="-3343850"/>
                <a:ext cx="2415925" cy="389550"/>
              </a:xfrm>
              <a:custGeom>
                <a:rect b="b" l="l" r="r" t="t"/>
                <a:pathLst>
                  <a:path extrusionOk="0" h="15582" w="96637">
                    <a:moveTo>
                      <a:pt x="1508" y="0"/>
                    </a:moveTo>
                    <a:lnTo>
                      <a:pt x="1431" y="20"/>
                    </a:lnTo>
                    <a:lnTo>
                      <a:pt x="1334" y="58"/>
                    </a:lnTo>
                    <a:lnTo>
                      <a:pt x="1276" y="116"/>
                    </a:lnTo>
                    <a:lnTo>
                      <a:pt x="1199" y="174"/>
                    </a:lnTo>
                    <a:lnTo>
                      <a:pt x="1160" y="252"/>
                    </a:lnTo>
                    <a:lnTo>
                      <a:pt x="1122" y="368"/>
                    </a:lnTo>
                    <a:lnTo>
                      <a:pt x="890" y="1296"/>
                    </a:lnTo>
                    <a:lnTo>
                      <a:pt x="638" y="2243"/>
                    </a:lnTo>
                    <a:lnTo>
                      <a:pt x="387" y="3209"/>
                    </a:lnTo>
                    <a:lnTo>
                      <a:pt x="291" y="3693"/>
                    </a:lnTo>
                    <a:lnTo>
                      <a:pt x="194" y="4176"/>
                    </a:lnTo>
                    <a:lnTo>
                      <a:pt x="117" y="4678"/>
                    </a:lnTo>
                    <a:lnTo>
                      <a:pt x="39" y="5162"/>
                    </a:lnTo>
                    <a:lnTo>
                      <a:pt x="20" y="5645"/>
                    </a:lnTo>
                    <a:lnTo>
                      <a:pt x="1" y="6128"/>
                    </a:lnTo>
                    <a:lnTo>
                      <a:pt x="20" y="6612"/>
                    </a:lnTo>
                    <a:lnTo>
                      <a:pt x="78" y="7095"/>
                    </a:lnTo>
                    <a:lnTo>
                      <a:pt x="155" y="7578"/>
                    </a:lnTo>
                    <a:lnTo>
                      <a:pt x="291" y="8042"/>
                    </a:lnTo>
                    <a:lnTo>
                      <a:pt x="368" y="8255"/>
                    </a:lnTo>
                    <a:lnTo>
                      <a:pt x="445" y="8467"/>
                    </a:lnTo>
                    <a:lnTo>
                      <a:pt x="638" y="8854"/>
                    </a:lnTo>
                    <a:lnTo>
                      <a:pt x="890" y="9221"/>
                    </a:lnTo>
                    <a:lnTo>
                      <a:pt x="1160" y="9569"/>
                    </a:lnTo>
                    <a:lnTo>
                      <a:pt x="1450" y="9879"/>
                    </a:lnTo>
                    <a:lnTo>
                      <a:pt x="1779" y="10169"/>
                    </a:lnTo>
                    <a:lnTo>
                      <a:pt x="2146" y="10420"/>
                    </a:lnTo>
                    <a:lnTo>
                      <a:pt x="2533" y="10652"/>
                    </a:lnTo>
                    <a:lnTo>
                      <a:pt x="3171" y="10961"/>
                    </a:lnTo>
                    <a:lnTo>
                      <a:pt x="3809" y="11270"/>
                    </a:lnTo>
                    <a:lnTo>
                      <a:pt x="4485" y="11541"/>
                    </a:lnTo>
                    <a:lnTo>
                      <a:pt x="5143" y="11812"/>
                    </a:lnTo>
                    <a:lnTo>
                      <a:pt x="5839" y="12044"/>
                    </a:lnTo>
                    <a:lnTo>
                      <a:pt x="6515" y="12276"/>
                    </a:lnTo>
                    <a:lnTo>
                      <a:pt x="7192" y="12488"/>
                    </a:lnTo>
                    <a:lnTo>
                      <a:pt x="7888" y="12682"/>
                    </a:lnTo>
                    <a:lnTo>
                      <a:pt x="8622" y="12894"/>
                    </a:lnTo>
                    <a:lnTo>
                      <a:pt x="9376" y="13088"/>
                    </a:lnTo>
                    <a:lnTo>
                      <a:pt x="10130" y="13262"/>
                    </a:lnTo>
                    <a:lnTo>
                      <a:pt x="10884" y="13436"/>
                    </a:lnTo>
                    <a:lnTo>
                      <a:pt x="11638" y="13590"/>
                    </a:lnTo>
                    <a:lnTo>
                      <a:pt x="12392" y="13725"/>
                    </a:lnTo>
                    <a:lnTo>
                      <a:pt x="13919" y="13996"/>
                    </a:lnTo>
                    <a:lnTo>
                      <a:pt x="15446" y="14209"/>
                    </a:lnTo>
                    <a:lnTo>
                      <a:pt x="16973" y="14402"/>
                    </a:lnTo>
                    <a:lnTo>
                      <a:pt x="18500" y="14557"/>
                    </a:lnTo>
                    <a:lnTo>
                      <a:pt x="20047" y="14692"/>
                    </a:lnTo>
                    <a:lnTo>
                      <a:pt x="23314" y="14943"/>
                    </a:lnTo>
                    <a:lnTo>
                      <a:pt x="26581" y="15175"/>
                    </a:lnTo>
                    <a:lnTo>
                      <a:pt x="29848" y="15349"/>
                    </a:lnTo>
                    <a:lnTo>
                      <a:pt x="31491" y="15427"/>
                    </a:lnTo>
                    <a:lnTo>
                      <a:pt x="33134" y="15504"/>
                    </a:lnTo>
                    <a:lnTo>
                      <a:pt x="34797" y="15543"/>
                    </a:lnTo>
                    <a:lnTo>
                      <a:pt x="36478" y="15581"/>
                    </a:lnTo>
                    <a:lnTo>
                      <a:pt x="39842" y="15581"/>
                    </a:lnTo>
                    <a:lnTo>
                      <a:pt x="41524" y="15562"/>
                    </a:lnTo>
                    <a:lnTo>
                      <a:pt x="43186" y="15543"/>
                    </a:lnTo>
                    <a:lnTo>
                      <a:pt x="46550" y="15465"/>
                    </a:lnTo>
                    <a:lnTo>
                      <a:pt x="53258" y="15253"/>
                    </a:lnTo>
                    <a:lnTo>
                      <a:pt x="56602" y="15156"/>
                    </a:lnTo>
                    <a:lnTo>
                      <a:pt x="59966" y="15079"/>
                    </a:lnTo>
                    <a:lnTo>
                      <a:pt x="61589" y="15059"/>
                    </a:lnTo>
                    <a:lnTo>
                      <a:pt x="63213" y="15001"/>
                    </a:lnTo>
                    <a:lnTo>
                      <a:pt x="64837" y="14943"/>
                    </a:lnTo>
                    <a:lnTo>
                      <a:pt x="66461" y="14847"/>
                    </a:lnTo>
                    <a:lnTo>
                      <a:pt x="68065" y="14750"/>
                    </a:lnTo>
                    <a:lnTo>
                      <a:pt x="69689" y="14615"/>
                    </a:lnTo>
                    <a:lnTo>
                      <a:pt x="71313" y="14479"/>
                    </a:lnTo>
                    <a:lnTo>
                      <a:pt x="72917" y="14305"/>
                    </a:lnTo>
                    <a:lnTo>
                      <a:pt x="73710" y="14228"/>
                    </a:lnTo>
                    <a:lnTo>
                      <a:pt x="74503" y="14151"/>
                    </a:lnTo>
                    <a:lnTo>
                      <a:pt x="76088" y="14054"/>
                    </a:lnTo>
                    <a:lnTo>
                      <a:pt x="77692" y="13957"/>
                    </a:lnTo>
                    <a:lnTo>
                      <a:pt x="79277" y="13899"/>
                    </a:lnTo>
                    <a:lnTo>
                      <a:pt x="80863" y="13822"/>
                    </a:lnTo>
                    <a:lnTo>
                      <a:pt x="82448" y="13725"/>
                    </a:lnTo>
                    <a:lnTo>
                      <a:pt x="84033" y="13590"/>
                    </a:lnTo>
                    <a:lnTo>
                      <a:pt x="84825" y="13513"/>
                    </a:lnTo>
                    <a:lnTo>
                      <a:pt x="85618" y="13416"/>
                    </a:lnTo>
                    <a:lnTo>
                      <a:pt x="86894" y="13242"/>
                    </a:lnTo>
                    <a:lnTo>
                      <a:pt x="87532" y="13126"/>
                    </a:lnTo>
                    <a:lnTo>
                      <a:pt x="88170" y="13010"/>
                    </a:lnTo>
                    <a:lnTo>
                      <a:pt x="88808" y="12856"/>
                    </a:lnTo>
                    <a:lnTo>
                      <a:pt x="89426" y="12682"/>
                    </a:lnTo>
                    <a:lnTo>
                      <a:pt x="90025" y="12450"/>
                    </a:lnTo>
                    <a:lnTo>
                      <a:pt x="90335" y="12334"/>
                    </a:lnTo>
                    <a:lnTo>
                      <a:pt x="90625" y="12198"/>
                    </a:lnTo>
                    <a:lnTo>
                      <a:pt x="91166" y="11928"/>
                    </a:lnTo>
                    <a:lnTo>
                      <a:pt x="91688" y="11618"/>
                    </a:lnTo>
                    <a:lnTo>
                      <a:pt x="92191" y="11290"/>
                    </a:lnTo>
                    <a:lnTo>
                      <a:pt x="92674" y="10922"/>
                    </a:lnTo>
                    <a:lnTo>
                      <a:pt x="93157" y="10555"/>
                    </a:lnTo>
                    <a:lnTo>
                      <a:pt x="93621" y="10149"/>
                    </a:lnTo>
                    <a:lnTo>
                      <a:pt x="94046" y="9743"/>
                    </a:lnTo>
                    <a:lnTo>
                      <a:pt x="94472" y="9299"/>
                    </a:lnTo>
                    <a:lnTo>
                      <a:pt x="94839" y="8873"/>
                    </a:lnTo>
                    <a:lnTo>
                      <a:pt x="95187" y="8429"/>
                    </a:lnTo>
                    <a:lnTo>
                      <a:pt x="95496" y="7965"/>
                    </a:lnTo>
                    <a:lnTo>
                      <a:pt x="95786" y="7482"/>
                    </a:lnTo>
                    <a:lnTo>
                      <a:pt x="96018" y="6998"/>
                    </a:lnTo>
                    <a:lnTo>
                      <a:pt x="96231" y="6496"/>
                    </a:lnTo>
                    <a:lnTo>
                      <a:pt x="96405" y="5993"/>
                    </a:lnTo>
                    <a:lnTo>
                      <a:pt x="96540" y="5471"/>
                    </a:lnTo>
                    <a:lnTo>
                      <a:pt x="96579" y="5200"/>
                    </a:lnTo>
                    <a:lnTo>
                      <a:pt x="96617" y="4949"/>
                    </a:lnTo>
                    <a:lnTo>
                      <a:pt x="96637" y="4678"/>
                    </a:lnTo>
                    <a:lnTo>
                      <a:pt x="96637" y="4427"/>
                    </a:lnTo>
                    <a:lnTo>
                      <a:pt x="96637" y="4157"/>
                    </a:lnTo>
                    <a:lnTo>
                      <a:pt x="96617" y="3905"/>
                    </a:lnTo>
                    <a:lnTo>
                      <a:pt x="96598" y="3635"/>
                    </a:lnTo>
                    <a:lnTo>
                      <a:pt x="96540" y="3383"/>
                    </a:lnTo>
                    <a:lnTo>
                      <a:pt x="96482" y="3113"/>
                    </a:lnTo>
                    <a:lnTo>
                      <a:pt x="96405" y="2861"/>
                    </a:lnTo>
                    <a:lnTo>
                      <a:pt x="96308" y="2610"/>
                    </a:lnTo>
                    <a:lnTo>
                      <a:pt x="96211" y="2339"/>
                    </a:lnTo>
                    <a:lnTo>
                      <a:pt x="96076" y="2088"/>
                    </a:lnTo>
                    <a:lnTo>
                      <a:pt x="95941" y="1837"/>
                    </a:lnTo>
                    <a:lnTo>
                      <a:pt x="95786" y="1586"/>
                    </a:lnTo>
                    <a:lnTo>
                      <a:pt x="95593" y="1334"/>
                    </a:lnTo>
                    <a:lnTo>
                      <a:pt x="95535" y="1257"/>
                    </a:lnTo>
                    <a:lnTo>
                      <a:pt x="95438" y="1199"/>
                    </a:lnTo>
                    <a:lnTo>
                      <a:pt x="95361" y="1160"/>
                    </a:lnTo>
                    <a:lnTo>
                      <a:pt x="95264" y="1141"/>
                    </a:lnTo>
                    <a:lnTo>
                      <a:pt x="95168" y="1141"/>
                    </a:lnTo>
                    <a:lnTo>
                      <a:pt x="95071" y="1160"/>
                    </a:lnTo>
                    <a:lnTo>
                      <a:pt x="94994" y="1180"/>
                    </a:lnTo>
                    <a:lnTo>
                      <a:pt x="94916" y="1218"/>
                    </a:lnTo>
                    <a:lnTo>
                      <a:pt x="94839" y="1276"/>
                    </a:lnTo>
                    <a:lnTo>
                      <a:pt x="94781" y="1334"/>
                    </a:lnTo>
                    <a:lnTo>
                      <a:pt x="94723" y="1412"/>
                    </a:lnTo>
                    <a:lnTo>
                      <a:pt x="94704" y="1489"/>
                    </a:lnTo>
                    <a:lnTo>
                      <a:pt x="94684" y="1586"/>
                    </a:lnTo>
                    <a:lnTo>
                      <a:pt x="94684" y="1663"/>
                    </a:lnTo>
                    <a:lnTo>
                      <a:pt x="94723" y="1759"/>
                    </a:lnTo>
                    <a:lnTo>
                      <a:pt x="94781" y="1856"/>
                    </a:lnTo>
                    <a:lnTo>
                      <a:pt x="94955" y="2088"/>
                    </a:lnTo>
                    <a:lnTo>
                      <a:pt x="95090" y="2320"/>
                    </a:lnTo>
                    <a:lnTo>
                      <a:pt x="95226" y="2571"/>
                    </a:lnTo>
                    <a:lnTo>
                      <a:pt x="95342" y="2803"/>
                    </a:lnTo>
                    <a:lnTo>
                      <a:pt x="95438" y="3055"/>
                    </a:lnTo>
                    <a:lnTo>
                      <a:pt x="95515" y="3287"/>
                    </a:lnTo>
                    <a:lnTo>
                      <a:pt x="95573" y="3538"/>
                    </a:lnTo>
                    <a:lnTo>
                      <a:pt x="95631" y="3789"/>
                    </a:lnTo>
                    <a:lnTo>
                      <a:pt x="95651" y="4021"/>
                    </a:lnTo>
                    <a:lnTo>
                      <a:pt x="95670" y="4273"/>
                    </a:lnTo>
                    <a:lnTo>
                      <a:pt x="95670" y="4505"/>
                    </a:lnTo>
                    <a:lnTo>
                      <a:pt x="95670" y="4756"/>
                    </a:lnTo>
                    <a:lnTo>
                      <a:pt x="95631" y="5007"/>
                    </a:lnTo>
                    <a:lnTo>
                      <a:pt x="95593" y="5239"/>
                    </a:lnTo>
                    <a:lnTo>
                      <a:pt x="95554" y="5471"/>
                    </a:lnTo>
                    <a:lnTo>
                      <a:pt x="95477" y="5722"/>
                    </a:lnTo>
                    <a:lnTo>
                      <a:pt x="95322" y="6186"/>
                    </a:lnTo>
                    <a:lnTo>
                      <a:pt x="95129" y="6650"/>
                    </a:lnTo>
                    <a:lnTo>
                      <a:pt x="94878" y="7114"/>
                    </a:lnTo>
                    <a:lnTo>
                      <a:pt x="94607" y="7540"/>
                    </a:lnTo>
                    <a:lnTo>
                      <a:pt x="94298" y="7984"/>
                    </a:lnTo>
                    <a:lnTo>
                      <a:pt x="93969" y="8390"/>
                    </a:lnTo>
                    <a:lnTo>
                      <a:pt x="93621" y="8777"/>
                    </a:lnTo>
                    <a:lnTo>
                      <a:pt x="93254" y="9163"/>
                    </a:lnTo>
                    <a:lnTo>
                      <a:pt x="92886" y="9511"/>
                    </a:lnTo>
                    <a:lnTo>
                      <a:pt x="92519" y="9821"/>
                    </a:lnTo>
                    <a:lnTo>
                      <a:pt x="92113" y="10149"/>
                    </a:lnTo>
                    <a:lnTo>
                      <a:pt x="91707" y="10439"/>
                    </a:lnTo>
                    <a:lnTo>
                      <a:pt x="91301" y="10710"/>
                    </a:lnTo>
                    <a:lnTo>
                      <a:pt x="90857" y="10980"/>
                    </a:lnTo>
                    <a:lnTo>
                      <a:pt x="90431" y="11212"/>
                    </a:lnTo>
                    <a:lnTo>
                      <a:pt x="89967" y="11444"/>
                    </a:lnTo>
                    <a:lnTo>
                      <a:pt x="89697" y="11560"/>
                    </a:lnTo>
                    <a:lnTo>
                      <a:pt x="89407" y="11676"/>
                    </a:lnTo>
                    <a:lnTo>
                      <a:pt x="88846" y="11850"/>
                    </a:lnTo>
                    <a:lnTo>
                      <a:pt x="88247" y="12005"/>
                    </a:lnTo>
                    <a:lnTo>
                      <a:pt x="87648" y="12140"/>
                    </a:lnTo>
                    <a:lnTo>
                      <a:pt x="87048" y="12256"/>
                    </a:lnTo>
                    <a:lnTo>
                      <a:pt x="86430" y="12334"/>
                    </a:lnTo>
                    <a:lnTo>
                      <a:pt x="85231" y="12488"/>
                    </a:lnTo>
                    <a:lnTo>
                      <a:pt x="84497" y="12566"/>
                    </a:lnTo>
                    <a:lnTo>
                      <a:pt x="83762" y="12643"/>
                    </a:lnTo>
                    <a:lnTo>
                      <a:pt x="82274" y="12759"/>
                    </a:lnTo>
                    <a:lnTo>
                      <a:pt x="80805" y="12856"/>
                    </a:lnTo>
                    <a:lnTo>
                      <a:pt x="79316" y="12914"/>
                    </a:lnTo>
                    <a:lnTo>
                      <a:pt x="76358" y="13068"/>
                    </a:lnTo>
                    <a:lnTo>
                      <a:pt x="74870" y="13165"/>
                    </a:lnTo>
                    <a:lnTo>
                      <a:pt x="73401" y="13281"/>
                    </a:lnTo>
                    <a:lnTo>
                      <a:pt x="70482" y="13571"/>
                    </a:lnTo>
                    <a:lnTo>
                      <a:pt x="69032" y="13687"/>
                    </a:lnTo>
                    <a:lnTo>
                      <a:pt x="67563" y="13803"/>
                    </a:lnTo>
                    <a:lnTo>
                      <a:pt x="66113" y="13899"/>
                    </a:lnTo>
                    <a:lnTo>
                      <a:pt x="64644" y="13996"/>
                    </a:lnTo>
                    <a:lnTo>
                      <a:pt x="63194" y="14054"/>
                    </a:lnTo>
                    <a:lnTo>
                      <a:pt x="61725" y="14093"/>
                    </a:lnTo>
                    <a:lnTo>
                      <a:pt x="55655" y="14189"/>
                    </a:lnTo>
                    <a:lnTo>
                      <a:pt x="54147" y="14209"/>
                    </a:lnTo>
                    <a:lnTo>
                      <a:pt x="52620" y="14247"/>
                    </a:lnTo>
                    <a:lnTo>
                      <a:pt x="51112" y="14305"/>
                    </a:lnTo>
                    <a:lnTo>
                      <a:pt x="49604" y="14383"/>
                    </a:lnTo>
                    <a:lnTo>
                      <a:pt x="48019" y="14460"/>
                    </a:lnTo>
                    <a:lnTo>
                      <a:pt x="46453" y="14537"/>
                    </a:lnTo>
                    <a:lnTo>
                      <a:pt x="44887" y="14576"/>
                    </a:lnTo>
                    <a:lnTo>
                      <a:pt x="43322" y="14615"/>
                    </a:lnTo>
                    <a:lnTo>
                      <a:pt x="41736" y="14653"/>
                    </a:lnTo>
                    <a:lnTo>
                      <a:pt x="38605" y="14653"/>
                    </a:lnTo>
                    <a:lnTo>
                      <a:pt x="37039" y="14634"/>
                    </a:lnTo>
                    <a:lnTo>
                      <a:pt x="35454" y="14595"/>
                    </a:lnTo>
                    <a:lnTo>
                      <a:pt x="33888" y="14557"/>
                    </a:lnTo>
                    <a:lnTo>
                      <a:pt x="32322" y="14499"/>
                    </a:lnTo>
                    <a:lnTo>
                      <a:pt x="30756" y="14421"/>
                    </a:lnTo>
                    <a:lnTo>
                      <a:pt x="27605" y="14247"/>
                    </a:lnTo>
                    <a:lnTo>
                      <a:pt x="24474" y="14035"/>
                    </a:lnTo>
                    <a:lnTo>
                      <a:pt x="21593" y="13822"/>
                    </a:lnTo>
                    <a:lnTo>
                      <a:pt x="20144" y="13706"/>
                    </a:lnTo>
                    <a:lnTo>
                      <a:pt x="18713" y="13590"/>
                    </a:lnTo>
                    <a:lnTo>
                      <a:pt x="17263" y="13436"/>
                    </a:lnTo>
                    <a:lnTo>
                      <a:pt x="15833" y="13281"/>
                    </a:lnTo>
                    <a:lnTo>
                      <a:pt x="14402" y="13088"/>
                    </a:lnTo>
                    <a:lnTo>
                      <a:pt x="12972" y="12856"/>
                    </a:lnTo>
                    <a:lnTo>
                      <a:pt x="12179" y="12701"/>
                    </a:lnTo>
                    <a:lnTo>
                      <a:pt x="11406" y="12566"/>
                    </a:lnTo>
                    <a:lnTo>
                      <a:pt x="10633" y="12392"/>
                    </a:lnTo>
                    <a:lnTo>
                      <a:pt x="9859" y="12218"/>
                    </a:lnTo>
                    <a:lnTo>
                      <a:pt x="9086" y="12024"/>
                    </a:lnTo>
                    <a:lnTo>
                      <a:pt x="8313" y="11812"/>
                    </a:lnTo>
                    <a:lnTo>
                      <a:pt x="7559" y="11599"/>
                    </a:lnTo>
                    <a:lnTo>
                      <a:pt x="6805" y="11348"/>
                    </a:lnTo>
                    <a:lnTo>
                      <a:pt x="5452" y="10922"/>
                    </a:lnTo>
                    <a:lnTo>
                      <a:pt x="4737" y="10671"/>
                    </a:lnTo>
                    <a:lnTo>
                      <a:pt x="4021" y="10381"/>
                    </a:lnTo>
                    <a:lnTo>
                      <a:pt x="3673" y="10227"/>
                    </a:lnTo>
                    <a:lnTo>
                      <a:pt x="3345" y="10053"/>
                    </a:lnTo>
                    <a:lnTo>
                      <a:pt x="3016" y="9879"/>
                    </a:lnTo>
                    <a:lnTo>
                      <a:pt x="2707" y="9666"/>
                    </a:lnTo>
                    <a:lnTo>
                      <a:pt x="2417" y="9453"/>
                    </a:lnTo>
                    <a:lnTo>
                      <a:pt x="2146" y="9221"/>
                    </a:lnTo>
                    <a:lnTo>
                      <a:pt x="1895" y="8970"/>
                    </a:lnTo>
                    <a:lnTo>
                      <a:pt x="1682" y="8699"/>
                    </a:lnTo>
                    <a:lnTo>
                      <a:pt x="1547" y="8487"/>
                    </a:lnTo>
                    <a:lnTo>
                      <a:pt x="1412" y="8274"/>
                    </a:lnTo>
                    <a:lnTo>
                      <a:pt x="1315" y="8042"/>
                    </a:lnTo>
                    <a:lnTo>
                      <a:pt x="1218" y="7810"/>
                    </a:lnTo>
                    <a:lnTo>
                      <a:pt x="1141" y="7559"/>
                    </a:lnTo>
                    <a:lnTo>
                      <a:pt x="1064" y="7327"/>
                    </a:lnTo>
                    <a:lnTo>
                      <a:pt x="1025" y="7076"/>
                    </a:lnTo>
                    <a:lnTo>
                      <a:pt x="986" y="6824"/>
                    </a:lnTo>
                    <a:lnTo>
                      <a:pt x="948" y="6554"/>
                    </a:lnTo>
                    <a:lnTo>
                      <a:pt x="928" y="6302"/>
                    </a:lnTo>
                    <a:lnTo>
                      <a:pt x="948" y="5780"/>
                    </a:lnTo>
                    <a:lnTo>
                      <a:pt x="986" y="5239"/>
                    </a:lnTo>
                    <a:lnTo>
                      <a:pt x="1044" y="4698"/>
                    </a:lnTo>
                    <a:lnTo>
                      <a:pt x="1141" y="4157"/>
                    </a:lnTo>
                    <a:lnTo>
                      <a:pt x="1257" y="3615"/>
                    </a:lnTo>
                    <a:lnTo>
                      <a:pt x="1392" y="3074"/>
                    </a:lnTo>
                    <a:lnTo>
                      <a:pt x="1528" y="2552"/>
                    </a:lnTo>
                    <a:lnTo>
                      <a:pt x="1818" y="1528"/>
                    </a:lnTo>
                    <a:lnTo>
                      <a:pt x="2050" y="580"/>
                    </a:lnTo>
                    <a:lnTo>
                      <a:pt x="2069" y="484"/>
                    </a:lnTo>
                    <a:lnTo>
                      <a:pt x="2069" y="368"/>
                    </a:lnTo>
                    <a:lnTo>
                      <a:pt x="2030" y="290"/>
                    </a:lnTo>
                    <a:lnTo>
                      <a:pt x="1992" y="213"/>
                    </a:lnTo>
                    <a:lnTo>
                      <a:pt x="1934" y="136"/>
                    </a:lnTo>
                    <a:lnTo>
                      <a:pt x="1856" y="97"/>
                    </a:lnTo>
                    <a:lnTo>
                      <a:pt x="1779" y="39"/>
                    </a:lnTo>
                    <a:lnTo>
                      <a:pt x="1702" y="20"/>
                    </a:lnTo>
                    <a:lnTo>
                      <a:pt x="16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69"/>
              <p:cNvSpPr/>
              <p:nvPr/>
            </p:nvSpPr>
            <p:spPr>
              <a:xfrm>
                <a:off x="1077125" y="-3145225"/>
                <a:ext cx="99575" cy="55125"/>
              </a:xfrm>
              <a:custGeom>
                <a:rect b="b" l="l" r="r" t="t"/>
                <a:pathLst>
                  <a:path extrusionOk="0" h="2205" w="3983">
                    <a:moveTo>
                      <a:pt x="406" y="0"/>
                    </a:moveTo>
                    <a:lnTo>
                      <a:pt x="329" y="20"/>
                    </a:lnTo>
                    <a:lnTo>
                      <a:pt x="232" y="58"/>
                    </a:lnTo>
                    <a:lnTo>
                      <a:pt x="155" y="116"/>
                    </a:lnTo>
                    <a:lnTo>
                      <a:pt x="97" y="194"/>
                    </a:lnTo>
                    <a:lnTo>
                      <a:pt x="58" y="271"/>
                    </a:lnTo>
                    <a:lnTo>
                      <a:pt x="20" y="368"/>
                    </a:lnTo>
                    <a:lnTo>
                      <a:pt x="0" y="464"/>
                    </a:lnTo>
                    <a:lnTo>
                      <a:pt x="0" y="561"/>
                    </a:lnTo>
                    <a:lnTo>
                      <a:pt x="20" y="638"/>
                    </a:lnTo>
                    <a:lnTo>
                      <a:pt x="78" y="735"/>
                    </a:lnTo>
                    <a:lnTo>
                      <a:pt x="232" y="928"/>
                    </a:lnTo>
                    <a:lnTo>
                      <a:pt x="406" y="1102"/>
                    </a:lnTo>
                    <a:lnTo>
                      <a:pt x="580" y="1276"/>
                    </a:lnTo>
                    <a:lnTo>
                      <a:pt x="774" y="1412"/>
                    </a:lnTo>
                    <a:lnTo>
                      <a:pt x="967" y="1547"/>
                    </a:lnTo>
                    <a:lnTo>
                      <a:pt x="1180" y="1682"/>
                    </a:lnTo>
                    <a:lnTo>
                      <a:pt x="1392" y="1779"/>
                    </a:lnTo>
                    <a:lnTo>
                      <a:pt x="1624" y="1876"/>
                    </a:lnTo>
                    <a:lnTo>
                      <a:pt x="1837" y="1953"/>
                    </a:lnTo>
                    <a:lnTo>
                      <a:pt x="2069" y="2030"/>
                    </a:lnTo>
                    <a:lnTo>
                      <a:pt x="2301" y="2088"/>
                    </a:lnTo>
                    <a:lnTo>
                      <a:pt x="2552" y="2127"/>
                    </a:lnTo>
                    <a:lnTo>
                      <a:pt x="3035" y="2185"/>
                    </a:lnTo>
                    <a:lnTo>
                      <a:pt x="3519" y="2204"/>
                    </a:lnTo>
                    <a:lnTo>
                      <a:pt x="3615" y="2185"/>
                    </a:lnTo>
                    <a:lnTo>
                      <a:pt x="3712" y="2146"/>
                    </a:lnTo>
                    <a:lnTo>
                      <a:pt x="3789" y="2108"/>
                    </a:lnTo>
                    <a:lnTo>
                      <a:pt x="3867" y="2030"/>
                    </a:lnTo>
                    <a:lnTo>
                      <a:pt x="3925" y="1972"/>
                    </a:lnTo>
                    <a:lnTo>
                      <a:pt x="3963" y="1876"/>
                    </a:lnTo>
                    <a:lnTo>
                      <a:pt x="3983" y="1779"/>
                    </a:lnTo>
                    <a:lnTo>
                      <a:pt x="3983" y="1702"/>
                    </a:lnTo>
                    <a:lnTo>
                      <a:pt x="3983" y="1605"/>
                    </a:lnTo>
                    <a:lnTo>
                      <a:pt x="3944" y="1508"/>
                    </a:lnTo>
                    <a:lnTo>
                      <a:pt x="3905" y="1431"/>
                    </a:lnTo>
                    <a:lnTo>
                      <a:pt x="3828" y="1354"/>
                    </a:lnTo>
                    <a:lnTo>
                      <a:pt x="3751" y="1296"/>
                    </a:lnTo>
                    <a:lnTo>
                      <a:pt x="3673" y="1257"/>
                    </a:lnTo>
                    <a:lnTo>
                      <a:pt x="3577" y="1238"/>
                    </a:lnTo>
                    <a:lnTo>
                      <a:pt x="3480" y="1238"/>
                    </a:lnTo>
                    <a:lnTo>
                      <a:pt x="3113" y="1218"/>
                    </a:lnTo>
                    <a:lnTo>
                      <a:pt x="2939" y="1218"/>
                    </a:lnTo>
                    <a:lnTo>
                      <a:pt x="2900" y="1199"/>
                    </a:lnTo>
                    <a:lnTo>
                      <a:pt x="2803" y="1199"/>
                    </a:lnTo>
                    <a:lnTo>
                      <a:pt x="2397" y="1122"/>
                    </a:lnTo>
                    <a:lnTo>
                      <a:pt x="2011" y="1006"/>
                    </a:lnTo>
                    <a:lnTo>
                      <a:pt x="1933" y="967"/>
                    </a:lnTo>
                    <a:lnTo>
                      <a:pt x="1914" y="967"/>
                    </a:lnTo>
                    <a:lnTo>
                      <a:pt x="1740" y="890"/>
                    </a:lnTo>
                    <a:lnTo>
                      <a:pt x="1566" y="793"/>
                    </a:lnTo>
                    <a:lnTo>
                      <a:pt x="1392" y="696"/>
                    </a:lnTo>
                    <a:lnTo>
                      <a:pt x="1315" y="638"/>
                    </a:lnTo>
                    <a:lnTo>
                      <a:pt x="1295" y="619"/>
                    </a:lnTo>
                    <a:lnTo>
                      <a:pt x="1141" y="484"/>
                    </a:lnTo>
                    <a:lnTo>
                      <a:pt x="1006" y="348"/>
                    </a:lnTo>
                    <a:lnTo>
                      <a:pt x="890" y="213"/>
                    </a:lnTo>
                    <a:lnTo>
                      <a:pt x="832" y="155"/>
                    </a:lnTo>
                    <a:lnTo>
                      <a:pt x="754" y="97"/>
                    </a:lnTo>
                    <a:lnTo>
                      <a:pt x="677" y="39"/>
                    </a:lnTo>
                    <a:lnTo>
                      <a:pt x="6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69"/>
              <p:cNvSpPr/>
              <p:nvPr/>
            </p:nvSpPr>
            <p:spPr>
              <a:xfrm>
                <a:off x="1299900" y="-3127350"/>
                <a:ext cx="118450" cy="75900"/>
              </a:xfrm>
              <a:custGeom>
                <a:rect b="b" l="l" r="r" t="t"/>
                <a:pathLst>
                  <a:path extrusionOk="0" h="3036" w="4738">
                    <a:moveTo>
                      <a:pt x="4176" y="1"/>
                    </a:moveTo>
                    <a:lnTo>
                      <a:pt x="4080" y="20"/>
                    </a:lnTo>
                    <a:lnTo>
                      <a:pt x="4002" y="59"/>
                    </a:lnTo>
                    <a:lnTo>
                      <a:pt x="3925" y="117"/>
                    </a:lnTo>
                    <a:lnTo>
                      <a:pt x="3848" y="194"/>
                    </a:lnTo>
                    <a:lnTo>
                      <a:pt x="3809" y="271"/>
                    </a:lnTo>
                    <a:lnTo>
                      <a:pt x="3790" y="368"/>
                    </a:lnTo>
                    <a:lnTo>
                      <a:pt x="3713" y="697"/>
                    </a:lnTo>
                    <a:lnTo>
                      <a:pt x="3635" y="1006"/>
                    </a:lnTo>
                    <a:lnTo>
                      <a:pt x="3616" y="1064"/>
                    </a:lnTo>
                    <a:lnTo>
                      <a:pt x="3539" y="1199"/>
                    </a:lnTo>
                    <a:lnTo>
                      <a:pt x="3403" y="1451"/>
                    </a:lnTo>
                    <a:lnTo>
                      <a:pt x="3365" y="1489"/>
                    </a:lnTo>
                    <a:lnTo>
                      <a:pt x="3287" y="1586"/>
                    </a:lnTo>
                    <a:lnTo>
                      <a:pt x="3113" y="1760"/>
                    </a:lnTo>
                    <a:lnTo>
                      <a:pt x="3104" y="1779"/>
                    </a:lnTo>
                    <a:lnTo>
                      <a:pt x="3075" y="1779"/>
                    </a:lnTo>
                    <a:lnTo>
                      <a:pt x="2978" y="1857"/>
                    </a:lnTo>
                    <a:lnTo>
                      <a:pt x="2881" y="1915"/>
                    </a:lnTo>
                    <a:lnTo>
                      <a:pt x="2823" y="1953"/>
                    </a:lnTo>
                    <a:lnTo>
                      <a:pt x="2823" y="1953"/>
                    </a:lnTo>
                    <a:lnTo>
                      <a:pt x="2843" y="1934"/>
                    </a:lnTo>
                    <a:lnTo>
                      <a:pt x="2649" y="2011"/>
                    </a:lnTo>
                    <a:lnTo>
                      <a:pt x="2533" y="2050"/>
                    </a:lnTo>
                    <a:lnTo>
                      <a:pt x="2514" y="2050"/>
                    </a:lnTo>
                    <a:lnTo>
                      <a:pt x="2282" y="2069"/>
                    </a:lnTo>
                    <a:lnTo>
                      <a:pt x="2224" y="2069"/>
                    </a:lnTo>
                    <a:lnTo>
                      <a:pt x="2147" y="2050"/>
                    </a:lnTo>
                    <a:lnTo>
                      <a:pt x="1934" y="1992"/>
                    </a:lnTo>
                    <a:lnTo>
                      <a:pt x="1876" y="1972"/>
                    </a:lnTo>
                    <a:lnTo>
                      <a:pt x="1876" y="1972"/>
                    </a:lnTo>
                    <a:lnTo>
                      <a:pt x="1915" y="1992"/>
                    </a:lnTo>
                    <a:lnTo>
                      <a:pt x="1799" y="1934"/>
                    </a:lnTo>
                    <a:lnTo>
                      <a:pt x="1702" y="1876"/>
                    </a:lnTo>
                    <a:lnTo>
                      <a:pt x="1625" y="1837"/>
                    </a:lnTo>
                    <a:lnTo>
                      <a:pt x="1586" y="1799"/>
                    </a:lnTo>
                    <a:lnTo>
                      <a:pt x="1489" y="1702"/>
                    </a:lnTo>
                    <a:lnTo>
                      <a:pt x="1373" y="1605"/>
                    </a:lnTo>
                    <a:lnTo>
                      <a:pt x="1335" y="1547"/>
                    </a:lnTo>
                    <a:lnTo>
                      <a:pt x="1161" y="1277"/>
                    </a:lnTo>
                    <a:lnTo>
                      <a:pt x="1122" y="1199"/>
                    </a:lnTo>
                    <a:lnTo>
                      <a:pt x="1103" y="1161"/>
                    </a:lnTo>
                    <a:lnTo>
                      <a:pt x="1083" y="1141"/>
                    </a:lnTo>
                    <a:lnTo>
                      <a:pt x="1045" y="1025"/>
                    </a:lnTo>
                    <a:lnTo>
                      <a:pt x="987" y="832"/>
                    </a:lnTo>
                    <a:lnTo>
                      <a:pt x="929" y="639"/>
                    </a:lnTo>
                    <a:lnTo>
                      <a:pt x="890" y="542"/>
                    </a:lnTo>
                    <a:lnTo>
                      <a:pt x="852" y="465"/>
                    </a:lnTo>
                    <a:lnTo>
                      <a:pt x="774" y="407"/>
                    </a:lnTo>
                    <a:lnTo>
                      <a:pt x="697" y="349"/>
                    </a:lnTo>
                    <a:lnTo>
                      <a:pt x="600" y="329"/>
                    </a:lnTo>
                    <a:lnTo>
                      <a:pt x="523" y="310"/>
                    </a:lnTo>
                    <a:lnTo>
                      <a:pt x="426" y="310"/>
                    </a:lnTo>
                    <a:lnTo>
                      <a:pt x="330" y="329"/>
                    </a:lnTo>
                    <a:lnTo>
                      <a:pt x="233" y="368"/>
                    </a:lnTo>
                    <a:lnTo>
                      <a:pt x="156" y="407"/>
                    </a:lnTo>
                    <a:lnTo>
                      <a:pt x="98" y="484"/>
                    </a:lnTo>
                    <a:lnTo>
                      <a:pt x="40" y="561"/>
                    </a:lnTo>
                    <a:lnTo>
                      <a:pt x="20" y="639"/>
                    </a:lnTo>
                    <a:lnTo>
                      <a:pt x="1" y="735"/>
                    </a:lnTo>
                    <a:lnTo>
                      <a:pt x="1" y="832"/>
                    </a:lnTo>
                    <a:lnTo>
                      <a:pt x="1" y="929"/>
                    </a:lnTo>
                    <a:lnTo>
                      <a:pt x="117" y="1277"/>
                    </a:lnTo>
                    <a:lnTo>
                      <a:pt x="252" y="1605"/>
                    </a:lnTo>
                    <a:lnTo>
                      <a:pt x="426" y="1915"/>
                    </a:lnTo>
                    <a:lnTo>
                      <a:pt x="639" y="2204"/>
                    </a:lnTo>
                    <a:lnTo>
                      <a:pt x="755" y="2340"/>
                    </a:lnTo>
                    <a:lnTo>
                      <a:pt x="871" y="2456"/>
                    </a:lnTo>
                    <a:lnTo>
                      <a:pt x="1006" y="2572"/>
                    </a:lnTo>
                    <a:lnTo>
                      <a:pt x="1161" y="2668"/>
                    </a:lnTo>
                    <a:lnTo>
                      <a:pt x="1296" y="2765"/>
                    </a:lnTo>
                    <a:lnTo>
                      <a:pt x="1470" y="2842"/>
                    </a:lnTo>
                    <a:lnTo>
                      <a:pt x="1625" y="2920"/>
                    </a:lnTo>
                    <a:lnTo>
                      <a:pt x="1818" y="2958"/>
                    </a:lnTo>
                    <a:lnTo>
                      <a:pt x="1973" y="2997"/>
                    </a:lnTo>
                    <a:lnTo>
                      <a:pt x="2127" y="3016"/>
                    </a:lnTo>
                    <a:lnTo>
                      <a:pt x="2282" y="3036"/>
                    </a:lnTo>
                    <a:lnTo>
                      <a:pt x="2437" y="3016"/>
                    </a:lnTo>
                    <a:lnTo>
                      <a:pt x="2746" y="2978"/>
                    </a:lnTo>
                    <a:lnTo>
                      <a:pt x="3055" y="2900"/>
                    </a:lnTo>
                    <a:lnTo>
                      <a:pt x="3345" y="2765"/>
                    </a:lnTo>
                    <a:lnTo>
                      <a:pt x="3597" y="2610"/>
                    </a:lnTo>
                    <a:lnTo>
                      <a:pt x="3848" y="2398"/>
                    </a:lnTo>
                    <a:lnTo>
                      <a:pt x="4060" y="2166"/>
                    </a:lnTo>
                    <a:lnTo>
                      <a:pt x="4196" y="1992"/>
                    </a:lnTo>
                    <a:lnTo>
                      <a:pt x="4312" y="1818"/>
                    </a:lnTo>
                    <a:lnTo>
                      <a:pt x="4408" y="1625"/>
                    </a:lnTo>
                    <a:lnTo>
                      <a:pt x="4505" y="1431"/>
                    </a:lnTo>
                    <a:lnTo>
                      <a:pt x="4582" y="1219"/>
                    </a:lnTo>
                    <a:lnTo>
                      <a:pt x="4640" y="1006"/>
                    </a:lnTo>
                    <a:lnTo>
                      <a:pt x="4679" y="793"/>
                    </a:lnTo>
                    <a:lnTo>
                      <a:pt x="4718" y="581"/>
                    </a:lnTo>
                    <a:lnTo>
                      <a:pt x="4737" y="484"/>
                    </a:lnTo>
                    <a:lnTo>
                      <a:pt x="4718" y="387"/>
                    </a:lnTo>
                    <a:lnTo>
                      <a:pt x="4698" y="310"/>
                    </a:lnTo>
                    <a:lnTo>
                      <a:pt x="4660" y="213"/>
                    </a:lnTo>
                    <a:lnTo>
                      <a:pt x="4602" y="155"/>
                    </a:lnTo>
                    <a:lnTo>
                      <a:pt x="4544" y="78"/>
                    </a:lnTo>
                    <a:lnTo>
                      <a:pt x="4447" y="39"/>
                    </a:lnTo>
                    <a:lnTo>
                      <a:pt x="43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69"/>
              <p:cNvSpPr/>
              <p:nvPr/>
            </p:nvSpPr>
            <p:spPr>
              <a:xfrm>
                <a:off x="1653175" y="-3166500"/>
                <a:ext cx="63350" cy="102975"/>
              </a:xfrm>
              <a:custGeom>
                <a:rect b="b" l="l" r="r" t="t"/>
                <a:pathLst>
                  <a:path extrusionOk="0" h="4119" w="2534">
                    <a:moveTo>
                      <a:pt x="832" y="1"/>
                    </a:moveTo>
                    <a:lnTo>
                      <a:pt x="755" y="20"/>
                    </a:lnTo>
                    <a:lnTo>
                      <a:pt x="658" y="78"/>
                    </a:lnTo>
                    <a:lnTo>
                      <a:pt x="600" y="136"/>
                    </a:lnTo>
                    <a:lnTo>
                      <a:pt x="388" y="407"/>
                    </a:lnTo>
                    <a:lnTo>
                      <a:pt x="214" y="697"/>
                    </a:lnTo>
                    <a:lnTo>
                      <a:pt x="156" y="851"/>
                    </a:lnTo>
                    <a:lnTo>
                      <a:pt x="98" y="1025"/>
                    </a:lnTo>
                    <a:lnTo>
                      <a:pt x="40" y="1180"/>
                    </a:lnTo>
                    <a:lnTo>
                      <a:pt x="20" y="1354"/>
                    </a:lnTo>
                    <a:lnTo>
                      <a:pt x="1" y="1644"/>
                    </a:lnTo>
                    <a:lnTo>
                      <a:pt x="20" y="1934"/>
                    </a:lnTo>
                    <a:lnTo>
                      <a:pt x="78" y="2205"/>
                    </a:lnTo>
                    <a:lnTo>
                      <a:pt x="175" y="2475"/>
                    </a:lnTo>
                    <a:lnTo>
                      <a:pt x="310" y="2746"/>
                    </a:lnTo>
                    <a:lnTo>
                      <a:pt x="465" y="2978"/>
                    </a:lnTo>
                    <a:lnTo>
                      <a:pt x="639" y="3210"/>
                    </a:lnTo>
                    <a:lnTo>
                      <a:pt x="852" y="3423"/>
                    </a:lnTo>
                    <a:lnTo>
                      <a:pt x="1084" y="3616"/>
                    </a:lnTo>
                    <a:lnTo>
                      <a:pt x="1315" y="3790"/>
                    </a:lnTo>
                    <a:lnTo>
                      <a:pt x="1567" y="3944"/>
                    </a:lnTo>
                    <a:lnTo>
                      <a:pt x="1818" y="4060"/>
                    </a:lnTo>
                    <a:lnTo>
                      <a:pt x="1915" y="4099"/>
                    </a:lnTo>
                    <a:lnTo>
                      <a:pt x="2011" y="4118"/>
                    </a:lnTo>
                    <a:lnTo>
                      <a:pt x="2108" y="4118"/>
                    </a:lnTo>
                    <a:lnTo>
                      <a:pt x="2205" y="4099"/>
                    </a:lnTo>
                    <a:lnTo>
                      <a:pt x="2282" y="4080"/>
                    </a:lnTo>
                    <a:lnTo>
                      <a:pt x="2359" y="4022"/>
                    </a:lnTo>
                    <a:lnTo>
                      <a:pt x="2437" y="3964"/>
                    </a:lnTo>
                    <a:lnTo>
                      <a:pt x="2475" y="3867"/>
                    </a:lnTo>
                    <a:lnTo>
                      <a:pt x="2514" y="3790"/>
                    </a:lnTo>
                    <a:lnTo>
                      <a:pt x="2533" y="3693"/>
                    </a:lnTo>
                    <a:lnTo>
                      <a:pt x="2533" y="3596"/>
                    </a:lnTo>
                    <a:lnTo>
                      <a:pt x="2514" y="3500"/>
                    </a:lnTo>
                    <a:lnTo>
                      <a:pt x="2495" y="3423"/>
                    </a:lnTo>
                    <a:lnTo>
                      <a:pt x="2437" y="3345"/>
                    </a:lnTo>
                    <a:lnTo>
                      <a:pt x="2379" y="3268"/>
                    </a:lnTo>
                    <a:lnTo>
                      <a:pt x="2282" y="3229"/>
                    </a:lnTo>
                    <a:lnTo>
                      <a:pt x="2069" y="3113"/>
                    </a:lnTo>
                    <a:lnTo>
                      <a:pt x="1857" y="2997"/>
                    </a:lnTo>
                    <a:lnTo>
                      <a:pt x="1779" y="2920"/>
                    </a:lnTo>
                    <a:lnTo>
                      <a:pt x="1721" y="2881"/>
                    </a:lnTo>
                    <a:lnTo>
                      <a:pt x="1741" y="2920"/>
                    </a:lnTo>
                    <a:lnTo>
                      <a:pt x="1586" y="2765"/>
                    </a:lnTo>
                    <a:lnTo>
                      <a:pt x="1412" y="2630"/>
                    </a:lnTo>
                    <a:lnTo>
                      <a:pt x="1335" y="2553"/>
                    </a:lnTo>
                    <a:lnTo>
                      <a:pt x="1277" y="2475"/>
                    </a:lnTo>
                    <a:lnTo>
                      <a:pt x="1238" y="2437"/>
                    </a:lnTo>
                    <a:lnTo>
                      <a:pt x="1180" y="2321"/>
                    </a:lnTo>
                    <a:lnTo>
                      <a:pt x="1064" y="2147"/>
                    </a:lnTo>
                    <a:lnTo>
                      <a:pt x="1084" y="2166"/>
                    </a:lnTo>
                    <a:lnTo>
                      <a:pt x="1064" y="2127"/>
                    </a:lnTo>
                    <a:lnTo>
                      <a:pt x="1026" y="2031"/>
                    </a:lnTo>
                    <a:lnTo>
                      <a:pt x="968" y="1837"/>
                    </a:lnTo>
                    <a:lnTo>
                      <a:pt x="968" y="1818"/>
                    </a:lnTo>
                    <a:lnTo>
                      <a:pt x="948" y="1702"/>
                    </a:lnTo>
                    <a:lnTo>
                      <a:pt x="948" y="1605"/>
                    </a:lnTo>
                    <a:lnTo>
                      <a:pt x="948" y="1567"/>
                    </a:lnTo>
                    <a:lnTo>
                      <a:pt x="948" y="1528"/>
                    </a:lnTo>
                    <a:lnTo>
                      <a:pt x="968" y="1470"/>
                    </a:lnTo>
                    <a:lnTo>
                      <a:pt x="1006" y="1354"/>
                    </a:lnTo>
                    <a:lnTo>
                      <a:pt x="1026" y="1238"/>
                    </a:lnTo>
                    <a:lnTo>
                      <a:pt x="1026" y="1296"/>
                    </a:lnTo>
                    <a:lnTo>
                      <a:pt x="1045" y="1219"/>
                    </a:lnTo>
                    <a:lnTo>
                      <a:pt x="1161" y="1006"/>
                    </a:lnTo>
                    <a:lnTo>
                      <a:pt x="1219" y="909"/>
                    </a:lnTo>
                    <a:lnTo>
                      <a:pt x="1238" y="871"/>
                    </a:lnTo>
                    <a:lnTo>
                      <a:pt x="1296" y="813"/>
                    </a:lnTo>
                    <a:lnTo>
                      <a:pt x="1354" y="735"/>
                    </a:lnTo>
                    <a:lnTo>
                      <a:pt x="1393" y="639"/>
                    </a:lnTo>
                    <a:lnTo>
                      <a:pt x="1412" y="542"/>
                    </a:lnTo>
                    <a:lnTo>
                      <a:pt x="1431" y="465"/>
                    </a:lnTo>
                    <a:lnTo>
                      <a:pt x="1412" y="368"/>
                    </a:lnTo>
                    <a:lnTo>
                      <a:pt x="1393" y="272"/>
                    </a:lnTo>
                    <a:lnTo>
                      <a:pt x="1354" y="194"/>
                    </a:lnTo>
                    <a:lnTo>
                      <a:pt x="1277" y="117"/>
                    </a:lnTo>
                    <a:lnTo>
                      <a:pt x="1200" y="59"/>
                    </a:lnTo>
                    <a:lnTo>
                      <a:pt x="1122" y="20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69"/>
              <p:cNvSpPr/>
              <p:nvPr/>
            </p:nvSpPr>
            <p:spPr>
              <a:xfrm>
                <a:off x="2024350" y="-3167450"/>
                <a:ext cx="116500" cy="94250"/>
              </a:xfrm>
              <a:custGeom>
                <a:rect b="b" l="l" r="r" t="t"/>
                <a:pathLst>
                  <a:path extrusionOk="0" h="3770" w="4660">
                    <a:moveTo>
                      <a:pt x="638" y="0"/>
                    </a:moveTo>
                    <a:lnTo>
                      <a:pt x="542" y="20"/>
                    </a:lnTo>
                    <a:lnTo>
                      <a:pt x="445" y="39"/>
                    </a:lnTo>
                    <a:lnTo>
                      <a:pt x="368" y="97"/>
                    </a:lnTo>
                    <a:lnTo>
                      <a:pt x="290" y="155"/>
                    </a:lnTo>
                    <a:lnTo>
                      <a:pt x="252" y="252"/>
                    </a:lnTo>
                    <a:lnTo>
                      <a:pt x="136" y="599"/>
                    </a:lnTo>
                    <a:lnTo>
                      <a:pt x="39" y="947"/>
                    </a:lnTo>
                    <a:lnTo>
                      <a:pt x="0" y="1295"/>
                    </a:lnTo>
                    <a:lnTo>
                      <a:pt x="0" y="1469"/>
                    </a:lnTo>
                    <a:lnTo>
                      <a:pt x="0" y="1643"/>
                    </a:lnTo>
                    <a:lnTo>
                      <a:pt x="20" y="1798"/>
                    </a:lnTo>
                    <a:lnTo>
                      <a:pt x="58" y="1972"/>
                    </a:lnTo>
                    <a:lnTo>
                      <a:pt x="97" y="2146"/>
                    </a:lnTo>
                    <a:lnTo>
                      <a:pt x="155" y="2301"/>
                    </a:lnTo>
                    <a:lnTo>
                      <a:pt x="232" y="2455"/>
                    </a:lnTo>
                    <a:lnTo>
                      <a:pt x="310" y="2610"/>
                    </a:lnTo>
                    <a:lnTo>
                      <a:pt x="426" y="2765"/>
                    </a:lnTo>
                    <a:lnTo>
                      <a:pt x="542" y="2919"/>
                    </a:lnTo>
                    <a:lnTo>
                      <a:pt x="658" y="3016"/>
                    </a:lnTo>
                    <a:lnTo>
                      <a:pt x="773" y="3132"/>
                    </a:lnTo>
                    <a:lnTo>
                      <a:pt x="1025" y="3306"/>
                    </a:lnTo>
                    <a:lnTo>
                      <a:pt x="1295" y="3461"/>
                    </a:lnTo>
                    <a:lnTo>
                      <a:pt x="1605" y="3576"/>
                    </a:lnTo>
                    <a:lnTo>
                      <a:pt x="1914" y="3673"/>
                    </a:lnTo>
                    <a:lnTo>
                      <a:pt x="2223" y="3731"/>
                    </a:lnTo>
                    <a:lnTo>
                      <a:pt x="2533" y="3750"/>
                    </a:lnTo>
                    <a:lnTo>
                      <a:pt x="2842" y="3770"/>
                    </a:lnTo>
                    <a:lnTo>
                      <a:pt x="3229" y="3750"/>
                    </a:lnTo>
                    <a:lnTo>
                      <a:pt x="3596" y="3692"/>
                    </a:lnTo>
                    <a:lnTo>
                      <a:pt x="3963" y="3596"/>
                    </a:lnTo>
                    <a:lnTo>
                      <a:pt x="4330" y="3480"/>
                    </a:lnTo>
                    <a:lnTo>
                      <a:pt x="4408" y="3441"/>
                    </a:lnTo>
                    <a:lnTo>
                      <a:pt x="4485" y="3383"/>
                    </a:lnTo>
                    <a:lnTo>
                      <a:pt x="4543" y="3325"/>
                    </a:lnTo>
                    <a:lnTo>
                      <a:pt x="4601" y="3248"/>
                    </a:lnTo>
                    <a:lnTo>
                      <a:pt x="4640" y="3151"/>
                    </a:lnTo>
                    <a:lnTo>
                      <a:pt x="4659" y="3074"/>
                    </a:lnTo>
                    <a:lnTo>
                      <a:pt x="4659" y="2977"/>
                    </a:lnTo>
                    <a:lnTo>
                      <a:pt x="4640" y="2881"/>
                    </a:lnTo>
                    <a:lnTo>
                      <a:pt x="4601" y="2784"/>
                    </a:lnTo>
                    <a:lnTo>
                      <a:pt x="4543" y="2707"/>
                    </a:lnTo>
                    <a:lnTo>
                      <a:pt x="4485" y="2649"/>
                    </a:lnTo>
                    <a:lnTo>
                      <a:pt x="4408" y="2591"/>
                    </a:lnTo>
                    <a:lnTo>
                      <a:pt x="4311" y="2552"/>
                    </a:lnTo>
                    <a:lnTo>
                      <a:pt x="4214" y="2533"/>
                    </a:lnTo>
                    <a:lnTo>
                      <a:pt x="4137" y="2533"/>
                    </a:lnTo>
                    <a:lnTo>
                      <a:pt x="4040" y="2552"/>
                    </a:lnTo>
                    <a:lnTo>
                      <a:pt x="3770" y="2649"/>
                    </a:lnTo>
                    <a:lnTo>
                      <a:pt x="3499" y="2726"/>
                    </a:lnTo>
                    <a:lnTo>
                      <a:pt x="3364" y="2745"/>
                    </a:lnTo>
                    <a:lnTo>
                      <a:pt x="3325" y="2765"/>
                    </a:lnTo>
                    <a:lnTo>
                      <a:pt x="3055" y="2784"/>
                    </a:lnTo>
                    <a:lnTo>
                      <a:pt x="2765" y="2803"/>
                    </a:lnTo>
                    <a:lnTo>
                      <a:pt x="2494" y="2784"/>
                    </a:lnTo>
                    <a:lnTo>
                      <a:pt x="2455" y="2784"/>
                    </a:lnTo>
                    <a:lnTo>
                      <a:pt x="2339" y="2765"/>
                    </a:lnTo>
                    <a:lnTo>
                      <a:pt x="2069" y="2707"/>
                    </a:lnTo>
                    <a:lnTo>
                      <a:pt x="1837" y="2629"/>
                    </a:lnTo>
                    <a:lnTo>
                      <a:pt x="1837" y="2629"/>
                    </a:lnTo>
                    <a:lnTo>
                      <a:pt x="1875" y="2649"/>
                    </a:lnTo>
                    <a:lnTo>
                      <a:pt x="1817" y="2629"/>
                    </a:lnTo>
                    <a:lnTo>
                      <a:pt x="1701" y="2571"/>
                    </a:lnTo>
                    <a:lnTo>
                      <a:pt x="1489" y="2455"/>
                    </a:lnTo>
                    <a:lnTo>
                      <a:pt x="1431" y="2417"/>
                    </a:lnTo>
                    <a:lnTo>
                      <a:pt x="1373" y="2378"/>
                    </a:lnTo>
                    <a:lnTo>
                      <a:pt x="1218" y="2223"/>
                    </a:lnTo>
                    <a:lnTo>
                      <a:pt x="1199" y="2204"/>
                    </a:lnTo>
                    <a:lnTo>
                      <a:pt x="1121" y="2088"/>
                    </a:lnTo>
                    <a:lnTo>
                      <a:pt x="1063" y="2011"/>
                    </a:lnTo>
                    <a:lnTo>
                      <a:pt x="1044" y="1953"/>
                    </a:lnTo>
                    <a:lnTo>
                      <a:pt x="1063" y="1991"/>
                    </a:lnTo>
                    <a:lnTo>
                      <a:pt x="986" y="1759"/>
                    </a:lnTo>
                    <a:lnTo>
                      <a:pt x="967" y="1682"/>
                    </a:lnTo>
                    <a:lnTo>
                      <a:pt x="964" y="1679"/>
                    </a:lnTo>
                    <a:lnTo>
                      <a:pt x="947" y="1566"/>
                    </a:lnTo>
                    <a:lnTo>
                      <a:pt x="947" y="1276"/>
                    </a:lnTo>
                    <a:lnTo>
                      <a:pt x="967" y="1199"/>
                    </a:lnTo>
                    <a:lnTo>
                      <a:pt x="1005" y="1005"/>
                    </a:lnTo>
                    <a:lnTo>
                      <a:pt x="1044" y="831"/>
                    </a:lnTo>
                    <a:lnTo>
                      <a:pt x="1083" y="773"/>
                    </a:lnTo>
                    <a:lnTo>
                      <a:pt x="1102" y="715"/>
                    </a:lnTo>
                    <a:lnTo>
                      <a:pt x="1121" y="619"/>
                    </a:lnTo>
                    <a:lnTo>
                      <a:pt x="1141" y="522"/>
                    </a:lnTo>
                    <a:lnTo>
                      <a:pt x="1141" y="426"/>
                    </a:lnTo>
                    <a:lnTo>
                      <a:pt x="1121" y="348"/>
                    </a:lnTo>
                    <a:lnTo>
                      <a:pt x="1102" y="252"/>
                    </a:lnTo>
                    <a:lnTo>
                      <a:pt x="1044" y="174"/>
                    </a:lnTo>
                    <a:lnTo>
                      <a:pt x="986" y="116"/>
                    </a:lnTo>
                    <a:lnTo>
                      <a:pt x="909" y="58"/>
                    </a:lnTo>
                    <a:lnTo>
                      <a:pt x="812" y="20"/>
                    </a:lnTo>
                    <a:lnTo>
                      <a:pt x="7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69"/>
              <p:cNvSpPr/>
              <p:nvPr/>
            </p:nvSpPr>
            <p:spPr>
              <a:xfrm>
                <a:off x="2405650" y="-3115750"/>
                <a:ext cx="108750" cy="55600"/>
              </a:xfrm>
              <a:custGeom>
                <a:rect b="b" l="l" r="r" t="t"/>
                <a:pathLst>
                  <a:path extrusionOk="0" h="2224" w="4350">
                    <a:moveTo>
                      <a:pt x="3809" y="1"/>
                    </a:moveTo>
                    <a:lnTo>
                      <a:pt x="3731" y="20"/>
                    </a:lnTo>
                    <a:lnTo>
                      <a:pt x="3654" y="59"/>
                    </a:lnTo>
                    <a:lnTo>
                      <a:pt x="3577" y="97"/>
                    </a:lnTo>
                    <a:lnTo>
                      <a:pt x="3499" y="175"/>
                    </a:lnTo>
                    <a:lnTo>
                      <a:pt x="3441" y="252"/>
                    </a:lnTo>
                    <a:lnTo>
                      <a:pt x="3422" y="271"/>
                    </a:lnTo>
                    <a:lnTo>
                      <a:pt x="3345" y="368"/>
                    </a:lnTo>
                    <a:lnTo>
                      <a:pt x="3171" y="561"/>
                    </a:lnTo>
                    <a:lnTo>
                      <a:pt x="2997" y="735"/>
                    </a:lnTo>
                    <a:lnTo>
                      <a:pt x="2919" y="793"/>
                    </a:lnTo>
                    <a:lnTo>
                      <a:pt x="2881" y="832"/>
                    </a:lnTo>
                    <a:lnTo>
                      <a:pt x="2668" y="967"/>
                    </a:lnTo>
                    <a:lnTo>
                      <a:pt x="2456" y="1103"/>
                    </a:lnTo>
                    <a:lnTo>
                      <a:pt x="2378" y="1122"/>
                    </a:lnTo>
                    <a:lnTo>
                      <a:pt x="2417" y="1122"/>
                    </a:lnTo>
                    <a:lnTo>
                      <a:pt x="2320" y="1161"/>
                    </a:lnTo>
                    <a:lnTo>
                      <a:pt x="2088" y="1219"/>
                    </a:lnTo>
                    <a:lnTo>
                      <a:pt x="1992" y="1257"/>
                    </a:lnTo>
                    <a:lnTo>
                      <a:pt x="2030" y="1238"/>
                    </a:lnTo>
                    <a:lnTo>
                      <a:pt x="2030" y="1238"/>
                    </a:lnTo>
                    <a:lnTo>
                      <a:pt x="1972" y="1257"/>
                    </a:lnTo>
                    <a:lnTo>
                      <a:pt x="1721" y="1257"/>
                    </a:lnTo>
                    <a:lnTo>
                      <a:pt x="1605" y="1238"/>
                    </a:lnTo>
                    <a:lnTo>
                      <a:pt x="1528" y="1219"/>
                    </a:lnTo>
                    <a:lnTo>
                      <a:pt x="1508" y="1199"/>
                    </a:lnTo>
                    <a:lnTo>
                      <a:pt x="1354" y="1122"/>
                    </a:lnTo>
                    <a:lnTo>
                      <a:pt x="1296" y="1064"/>
                    </a:lnTo>
                    <a:lnTo>
                      <a:pt x="1199" y="987"/>
                    </a:lnTo>
                    <a:lnTo>
                      <a:pt x="1160" y="929"/>
                    </a:lnTo>
                    <a:lnTo>
                      <a:pt x="1083" y="813"/>
                    </a:lnTo>
                    <a:lnTo>
                      <a:pt x="948" y="600"/>
                    </a:lnTo>
                    <a:lnTo>
                      <a:pt x="909" y="523"/>
                    </a:lnTo>
                    <a:lnTo>
                      <a:pt x="851" y="445"/>
                    </a:lnTo>
                    <a:lnTo>
                      <a:pt x="793" y="368"/>
                    </a:lnTo>
                    <a:lnTo>
                      <a:pt x="716" y="329"/>
                    </a:lnTo>
                    <a:lnTo>
                      <a:pt x="638" y="291"/>
                    </a:lnTo>
                    <a:lnTo>
                      <a:pt x="542" y="271"/>
                    </a:lnTo>
                    <a:lnTo>
                      <a:pt x="445" y="271"/>
                    </a:lnTo>
                    <a:lnTo>
                      <a:pt x="348" y="291"/>
                    </a:lnTo>
                    <a:lnTo>
                      <a:pt x="271" y="329"/>
                    </a:lnTo>
                    <a:lnTo>
                      <a:pt x="194" y="368"/>
                    </a:lnTo>
                    <a:lnTo>
                      <a:pt x="116" y="445"/>
                    </a:lnTo>
                    <a:lnTo>
                      <a:pt x="58" y="523"/>
                    </a:lnTo>
                    <a:lnTo>
                      <a:pt x="20" y="619"/>
                    </a:lnTo>
                    <a:lnTo>
                      <a:pt x="0" y="697"/>
                    </a:lnTo>
                    <a:lnTo>
                      <a:pt x="0" y="793"/>
                    </a:lnTo>
                    <a:lnTo>
                      <a:pt x="39" y="890"/>
                    </a:lnTo>
                    <a:lnTo>
                      <a:pt x="213" y="1219"/>
                    </a:lnTo>
                    <a:lnTo>
                      <a:pt x="310" y="1393"/>
                    </a:lnTo>
                    <a:lnTo>
                      <a:pt x="406" y="1547"/>
                    </a:lnTo>
                    <a:lnTo>
                      <a:pt x="542" y="1682"/>
                    </a:lnTo>
                    <a:lnTo>
                      <a:pt x="677" y="1818"/>
                    </a:lnTo>
                    <a:lnTo>
                      <a:pt x="832" y="1934"/>
                    </a:lnTo>
                    <a:lnTo>
                      <a:pt x="986" y="2030"/>
                    </a:lnTo>
                    <a:lnTo>
                      <a:pt x="1141" y="2088"/>
                    </a:lnTo>
                    <a:lnTo>
                      <a:pt x="1296" y="2146"/>
                    </a:lnTo>
                    <a:lnTo>
                      <a:pt x="1450" y="2185"/>
                    </a:lnTo>
                    <a:lnTo>
                      <a:pt x="1605" y="2204"/>
                    </a:lnTo>
                    <a:lnTo>
                      <a:pt x="1779" y="2224"/>
                    </a:lnTo>
                    <a:lnTo>
                      <a:pt x="1934" y="2224"/>
                    </a:lnTo>
                    <a:lnTo>
                      <a:pt x="2088" y="2204"/>
                    </a:lnTo>
                    <a:lnTo>
                      <a:pt x="2262" y="2185"/>
                    </a:lnTo>
                    <a:lnTo>
                      <a:pt x="2572" y="2088"/>
                    </a:lnTo>
                    <a:lnTo>
                      <a:pt x="2861" y="1972"/>
                    </a:lnTo>
                    <a:lnTo>
                      <a:pt x="3151" y="1818"/>
                    </a:lnTo>
                    <a:lnTo>
                      <a:pt x="3403" y="1644"/>
                    </a:lnTo>
                    <a:lnTo>
                      <a:pt x="3654" y="1431"/>
                    </a:lnTo>
                    <a:lnTo>
                      <a:pt x="3886" y="1199"/>
                    </a:lnTo>
                    <a:lnTo>
                      <a:pt x="4099" y="967"/>
                    </a:lnTo>
                    <a:lnTo>
                      <a:pt x="4292" y="716"/>
                    </a:lnTo>
                    <a:lnTo>
                      <a:pt x="4331" y="619"/>
                    </a:lnTo>
                    <a:lnTo>
                      <a:pt x="4350" y="542"/>
                    </a:lnTo>
                    <a:lnTo>
                      <a:pt x="4350" y="445"/>
                    </a:lnTo>
                    <a:lnTo>
                      <a:pt x="4331" y="349"/>
                    </a:lnTo>
                    <a:lnTo>
                      <a:pt x="4292" y="252"/>
                    </a:lnTo>
                    <a:lnTo>
                      <a:pt x="4234" y="175"/>
                    </a:lnTo>
                    <a:lnTo>
                      <a:pt x="4176" y="97"/>
                    </a:lnTo>
                    <a:lnTo>
                      <a:pt x="4099" y="59"/>
                    </a:lnTo>
                    <a:lnTo>
                      <a:pt x="4002" y="20"/>
                    </a:lnTo>
                    <a:lnTo>
                      <a:pt x="39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69"/>
              <p:cNvSpPr/>
              <p:nvPr/>
            </p:nvSpPr>
            <p:spPr>
              <a:xfrm>
                <a:off x="2592675" y="-3120575"/>
                <a:ext cx="85075" cy="54150"/>
              </a:xfrm>
              <a:custGeom>
                <a:rect b="b" l="l" r="r" t="t"/>
                <a:pathLst>
                  <a:path extrusionOk="0" h="2166" w="3403">
                    <a:moveTo>
                      <a:pt x="2146" y="1109"/>
                    </a:moveTo>
                    <a:lnTo>
                      <a:pt x="2127" y="1122"/>
                    </a:lnTo>
                    <a:lnTo>
                      <a:pt x="2108" y="1122"/>
                    </a:lnTo>
                    <a:lnTo>
                      <a:pt x="2146" y="1109"/>
                    </a:lnTo>
                    <a:close/>
                    <a:moveTo>
                      <a:pt x="2900" y="0"/>
                    </a:moveTo>
                    <a:lnTo>
                      <a:pt x="2804" y="20"/>
                    </a:lnTo>
                    <a:lnTo>
                      <a:pt x="2707" y="39"/>
                    </a:lnTo>
                    <a:lnTo>
                      <a:pt x="2630" y="97"/>
                    </a:lnTo>
                    <a:lnTo>
                      <a:pt x="2572" y="155"/>
                    </a:lnTo>
                    <a:lnTo>
                      <a:pt x="2514" y="232"/>
                    </a:lnTo>
                    <a:lnTo>
                      <a:pt x="2456" y="310"/>
                    </a:lnTo>
                    <a:lnTo>
                      <a:pt x="2436" y="406"/>
                    </a:lnTo>
                    <a:lnTo>
                      <a:pt x="2436" y="503"/>
                    </a:lnTo>
                    <a:lnTo>
                      <a:pt x="2436" y="638"/>
                    </a:lnTo>
                    <a:lnTo>
                      <a:pt x="2417" y="735"/>
                    </a:lnTo>
                    <a:lnTo>
                      <a:pt x="2378" y="870"/>
                    </a:lnTo>
                    <a:lnTo>
                      <a:pt x="2359" y="909"/>
                    </a:lnTo>
                    <a:lnTo>
                      <a:pt x="2359" y="928"/>
                    </a:lnTo>
                    <a:lnTo>
                      <a:pt x="2262" y="1025"/>
                    </a:lnTo>
                    <a:lnTo>
                      <a:pt x="2243" y="1044"/>
                    </a:lnTo>
                    <a:lnTo>
                      <a:pt x="2150" y="1106"/>
                    </a:lnTo>
                    <a:lnTo>
                      <a:pt x="2088" y="1122"/>
                    </a:lnTo>
                    <a:lnTo>
                      <a:pt x="1953" y="1160"/>
                    </a:lnTo>
                    <a:lnTo>
                      <a:pt x="1876" y="1180"/>
                    </a:lnTo>
                    <a:lnTo>
                      <a:pt x="1914" y="1180"/>
                    </a:lnTo>
                    <a:lnTo>
                      <a:pt x="1760" y="1199"/>
                    </a:lnTo>
                    <a:lnTo>
                      <a:pt x="1624" y="1180"/>
                    </a:lnTo>
                    <a:lnTo>
                      <a:pt x="1566" y="1180"/>
                    </a:lnTo>
                    <a:lnTo>
                      <a:pt x="1412" y="1160"/>
                    </a:lnTo>
                    <a:lnTo>
                      <a:pt x="1276" y="1122"/>
                    </a:lnTo>
                    <a:lnTo>
                      <a:pt x="1180" y="1083"/>
                    </a:lnTo>
                    <a:lnTo>
                      <a:pt x="1199" y="1102"/>
                    </a:lnTo>
                    <a:lnTo>
                      <a:pt x="1044" y="1025"/>
                    </a:lnTo>
                    <a:lnTo>
                      <a:pt x="890" y="928"/>
                    </a:lnTo>
                    <a:lnTo>
                      <a:pt x="909" y="948"/>
                    </a:lnTo>
                    <a:lnTo>
                      <a:pt x="909" y="948"/>
                    </a:lnTo>
                    <a:lnTo>
                      <a:pt x="832" y="890"/>
                    </a:lnTo>
                    <a:lnTo>
                      <a:pt x="735" y="832"/>
                    </a:lnTo>
                    <a:lnTo>
                      <a:pt x="658" y="793"/>
                    </a:lnTo>
                    <a:lnTo>
                      <a:pt x="561" y="774"/>
                    </a:lnTo>
                    <a:lnTo>
                      <a:pt x="484" y="754"/>
                    </a:lnTo>
                    <a:lnTo>
                      <a:pt x="387" y="754"/>
                    </a:lnTo>
                    <a:lnTo>
                      <a:pt x="291" y="793"/>
                    </a:lnTo>
                    <a:lnTo>
                      <a:pt x="213" y="832"/>
                    </a:lnTo>
                    <a:lnTo>
                      <a:pt x="136" y="909"/>
                    </a:lnTo>
                    <a:lnTo>
                      <a:pt x="78" y="986"/>
                    </a:lnTo>
                    <a:lnTo>
                      <a:pt x="39" y="1064"/>
                    </a:lnTo>
                    <a:lnTo>
                      <a:pt x="20" y="1160"/>
                    </a:lnTo>
                    <a:lnTo>
                      <a:pt x="1" y="1257"/>
                    </a:lnTo>
                    <a:lnTo>
                      <a:pt x="20" y="1334"/>
                    </a:lnTo>
                    <a:lnTo>
                      <a:pt x="39" y="1431"/>
                    </a:lnTo>
                    <a:lnTo>
                      <a:pt x="97" y="1508"/>
                    </a:lnTo>
                    <a:lnTo>
                      <a:pt x="155" y="1586"/>
                    </a:lnTo>
                    <a:lnTo>
                      <a:pt x="329" y="1721"/>
                    </a:lnTo>
                    <a:lnTo>
                      <a:pt x="503" y="1837"/>
                    </a:lnTo>
                    <a:lnTo>
                      <a:pt x="697" y="1933"/>
                    </a:lnTo>
                    <a:lnTo>
                      <a:pt x="909" y="2011"/>
                    </a:lnTo>
                    <a:lnTo>
                      <a:pt x="1102" y="2069"/>
                    </a:lnTo>
                    <a:lnTo>
                      <a:pt x="1315" y="2127"/>
                    </a:lnTo>
                    <a:lnTo>
                      <a:pt x="1528" y="2146"/>
                    </a:lnTo>
                    <a:lnTo>
                      <a:pt x="1740" y="2165"/>
                    </a:lnTo>
                    <a:lnTo>
                      <a:pt x="1953" y="2146"/>
                    </a:lnTo>
                    <a:lnTo>
                      <a:pt x="2166" y="2107"/>
                    </a:lnTo>
                    <a:lnTo>
                      <a:pt x="2359" y="2049"/>
                    </a:lnTo>
                    <a:lnTo>
                      <a:pt x="2552" y="1972"/>
                    </a:lnTo>
                    <a:lnTo>
                      <a:pt x="2726" y="1875"/>
                    </a:lnTo>
                    <a:lnTo>
                      <a:pt x="2900" y="1740"/>
                    </a:lnTo>
                    <a:lnTo>
                      <a:pt x="3036" y="1605"/>
                    </a:lnTo>
                    <a:lnTo>
                      <a:pt x="3171" y="1431"/>
                    </a:lnTo>
                    <a:lnTo>
                      <a:pt x="3229" y="1315"/>
                    </a:lnTo>
                    <a:lnTo>
                      <a:pt x="3287" y="1199"/>
                    </a:lnTo>
                    <a:lnTo>
                      <a:pt x="3364" y="967"/>
                    </a:lnTo>
                    <a:lnTo>
                      <a:pt x="3403" y="716"/>
                    </a:lnTo>
                    <a:lnTo>
                      <a:pt x="3403" y="464"/>
                    </a:lnTo>
                    <a:lnTo>
                      <a:pt x="3384" y="368"/>
                    </a:lnTo>
                    <a:lnTo>
                      <a:pt x="3345" y="271"/>
                    </a:lnTo>
                    <a:lnTo>
                      <a:pt x="3306" y="194"/>
                    </a:lnTo>
                    <a:lnTo>
                      <a:pt x="3248" y="116"/>
                    </a:lnTo>
                    <a:lnTo>
                      <a:pt x="3171" y="58"/>
                    </a:lnTo>
                    <a:lnTo>
                      <a:pt x="3094" y="20"/>
                    </a:lnTo>
                    <a:lnTo>
                      <a:pt x="29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69"/>
              <p:cNvSpPr/>
              <p:nvPr/>
            </p:nvSpPr>
            <p:spPr>
              <a:xfrm>
                <a:off x="2914550" y="-3162150"/>
                <a:ext cx="58000" cy="78325"/>
              </a:xfrm>
              <a:custGeom>
                <a:rect b="b" l="l" r="r" t="t"/>
                <a:pathLst>
                  <a:path extrusionOk="0" h="3133" w="2320">
                    <a:moveTo>
                      <a:pt x="406" y="1"/>
                    </a:moveTo>
                    <a:lnTo>
                      <a:pt x="329" y="20"/>
                    </a:lnTo>
                    <a:lnTo>
                      <a:pt x="232" y="78"/>
                    </a:lnTo>
                    <a:lnTo>
                      <a:pt x="174" y="136"/>
                    </a:lnTo>
                    <a:lnTo>
                      <a:pt x="97" y="194"/>
                    </a:lnTo>
                    <a:lnTo>
                      <a:pt x="39" y="291"/>
                    </a:lnTo>
                    <a:lnTo>
                      <a:pt x="19" y="368"/>
                    </a:lnTo>
                    <a:lnTo>
                      <a:pt x="0" y="619"/>
                    </a:lnTo>
                    <a:lnTo>
                      <a:pt x="0" y="851"/>
                    </a:lnTo>
                    <a:lnTo>
                      <a:pt x="19" y="1103"/>
                    </a:lnTo>
                    <a:lnTo>
                      <a:pt x="77" y="1335"/>
                    </a:lnTo>
                    <a:lnTo>
                      <a:pt x="135" y="1528"/>
                    </a:lnTo>
                    <a:lnTo>
                      <a:pt x="193" y="1721"/>
                    </a:lnTo>
                    <a:lnTo>
                      <a:pt x="290" y="1895"/>
                    </a:lnTo>
                    <a:lnTo>
                      <a:pt x="387" y="2069"/>
                    </a:lnTo>
                    <a:lnTo>
                      <a:pt x="503" y="2243"/>
                    </a:lnTo>
                    <a:lnTo>
                      <a:pt x="638" y="2398"/>
                    </a:lnTo>
                    <a:lnTo>
                      <a:pt x="773" y="2533"/>
                    </a:lnTo>
                    <a:lnTo>
                      <a:pt x="928" y="2669"/>
                    </a:lnTo>
                    <a:lnTo>
                      <a:pt x="1083" y="2785"/>
                    </a:lnTo>
                    <a:lnTo>
                      <a:pt x="1257" y="2901"/>
                    </a:lnTo>
                    <a:lnTo>
                      <a:pt x="1431" y="2997"/>
                    </a:lnTo>
                    <a:lnTo>
                      <a:pt x="1605" y="3075"/>
                    </a:lnTo>
                    <a:lnTo>
                      <a:pt x="1701" y="3113"/>
                    </a:lnTo>
                    <a:lnTo>
                      <a:pt x="1798" y="3133"/>
                    </a:lnTo>
                    <a:lnTo>
                      <a:pt x="1875" y="3133"/>
                    </a:lnTo>
                    <a:lnTo>
                      <a:pt x="1972" y="3113"/>
                    </a:lnTo>
                    <a:lnTo>
                      <a:pt x="2069" y="3075"/>
                    </a:lnTo>
                    <a:lnTo>
                      <a:pt x="2146" y="3017"/>
                    </a:lnTo>
                    <a:lnTo>
                      <a:pt x="2204" y="2959"/>
                    </a:lnTo>
                    <a:lnTo>
                      <a:pt x="2262" y="2881"/>
                    </a:lnTo>
                    <a:lnTo>
                      <a:pt x="2301" y="2804"/>
                    </a:lnTo>
                    <a:lnTo>
                      <a:pt x="2320" y="2707"/>
                    </a:lnTo>
                    <a:lnTo>
                      <a:pt x="2320" y="2611"/>
                    </a:lnTo>
                    <a:lnTo>
                      <a:pt x="2301" y="2514"/>
                    </a:lnTo>
                    <a:lnTo>
                      <a:pt x="2262" y="2417"/>
                    </a:lnTo>
                    <a:lnTo>
                      <a:pt x="2204" y="2340"/>
                    </a:lnTo>
                    <a:lnTo>
                      <a:pt x="2146" y="2282"/>
                    </a:lnTo>
                    <a:lnTo>
                      <a:pt x="2069" y="2224"/>
                    </a:lnTo>
                    <a:lnTo>
                      <a:pt x="1914" y="2166"/>
                    </a:lnTo>
                    <a:lnTo>
                      <a:pt x="1779" y="2089"/>
                    </a:lnTo>
                    <a:lnTo>
                      <a:pt x="1624" y="1992"/>
                    </a:lnTo>
                    <a:lnTo>
                      <a:pt x="1566" y="1953"/>
                    </a:lnTo>
                    <a:lnTo>
                      <a:pt x="1605" y="1973"/>
                    </a:lnTo>
                    <a:lnTo>
                      <a:pt x="1469" y="1876"/>
                    </a:lnTo>
                    <a:lnTo>
                      <a:pt x="1353" y="1760"/>
                    </a:lnTo>
                    <a:lnTo>
                      <a:pt x="1315" y="1702"/>
                    </a:lnTo>
                    <a:lnTo>
                      <a:pt x="1218" y="1586"/>
                    </a:lnTo>
                    <a:lnTo>
                      <a:pt x="1141" y="1451"/>
                    </a:lnTo>
                    <a:lnTo>
                      <a:pt x="1102" y="1373"/>
                    </a:lnTo>
                    <a:lnTo>
                      <a:pt x="1102" y="1393"/>
                    </a:lnTo>
                    <a:lnTo>
                      <a:pt x="1063" y="1238"/>
                    </a:lnTo>
                    <a:lnTo>
                      <a:pt x="1005" y="1083"/>
                    </a:lnTo>
                    <a:lnTo>
                      <a:pt x="986" y="1006"/>
                    </a:lnTo>
                    <a:lnTo>
                      <a:pt x="986" y="1045"/>
                    </a:lnTo>
                    <a:lnTo>
                      <a:pt x="967" y="851"/>
                    </a:lnTo>
                    <a:lnTo>
                      <a:pt x="967" y="677"/>
                    </a:lnTo>
                    <a:lnTo>
                      <a:pt x="967" y="600"/>
                    </a:lnTo>
                    <a:lnTo>
                      <a:pt x="967" y="503"/>
                    </a:lnTo>
                    <a:lnTo>
                      <a:pt x="967" y="407"/>
                    </a:lnTo>
                    <a:lnTo>
                      <a:pt x="947" y="310"/>
                    </a:lnTo>
                    <a:lnTo>
                      <a:pt x="909" y="233"/>
                    </a:lnTo>
                    <a:lnTo>
                      <a:pt x="851" y="156"/>
                    </a:lnTo>
                    <a:lnTo>
                      <a:pt x="773" y="98"/>
                    </a:lnTo>
                    <a:lnTo>
                      <a:pt x="696" y="40"/>
                    </a:lnTo>
                    <a:lnTo>
                      <a:pt x="599" y="20"/>
                    </a:lnTo>
                    <a:lnTo>
                      <a:pt x="5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69"/>
              <p:cNvSpPr/>
              <p:nvPr/>
            </p:nvSpPr>
            <p:spPr>
              <a:xfrm>
                <a:off x="3173575" y="-3164075"/>
                <a:ext cx="45450" cy="80250"/>
              </a:xfrm>
              <a:custGeom>
                <a:rect b="b" l="l" r="r" t="t"/>
                <a:pathLst>
                  <a:path extrusionOk="0" h="3210" w="1818">
                    <a:moveTo>
                      <a:pt x="600" y="2108"/>
                    </a:moveTo>
                    <a:lnTo>
                      <a:pt x="581" y="2127"/>
                    </a:lnTo>
                    <a:lnTo>
                      <a:pt x="561" y="2127"/>
                    </a:lnTo>
                    <a:lnTo>
                      <a:pt x="600" y="2108"/>
                    </a:lnTo>
                    <a:close/>
                    <a:moveTo>
                      <a:pt x="1083" y="1"/>
                    </a:moveTo>
                    <a:lnTo>
                      <a:pt x="986" y="20"/>
                    </a:lnTo>
                    <a:lnTo>
                      <a:pt x="909" y="59"/>
                    </a:lnTo>
                    <a:lnTo>
                      <a:pt x="832" y="117"/>
                    </a:lnTo>
                    <a:lnTo>
                      <a:pt x="774" y="194"/>
                    </a:lnTo>
                    <a:lnTo>
                      <a:pt x="716" y="271"/>
                    </a:lnTo>
                    <a:lnTo>
                      <a:pt x="677" y="349"/>
                    </a:lnTo>
                    <a:lnTo>
                      <a:pt x="658" y="445"/>
                    </a:lnTo>
                    <a:lnTo>
                      <a:pt x="658" y="542"/>
                    </a:lnTo>
                    <a:lnTo>
                      <a:pt x="677" y="638"/>
                    </a:lnTo>
                    <a:lnTo>
                      <a:pt x="774" y="928"/>
                    </a:lnTo>
                    <a:lnTo>
                      <a:pt x="851" y="1238"/>
                    </a:lnTo>
                    <a:lnTo>
                      <a:pt x="832" y="1199"/>
                    </a:lnTo>
                    <a:lnTo>
                      <a:pt x="851" y="1296"/>
                    </a:lnTo>
                    <a:lnTo>
                      <a:pt x="851" y="1450"/>
                    </a:lnTo>
                    <a:lnTo>
                      <a:pt x="851" y="1586"/>
                    </a:lnTo>
                    <a:lnTo>
                      <a:pt x="851" y="1624"/>
                    </a:lnTo>
                    <a:lnTo>
                      <a:pt x="832" y="1760"/>
                    </a:lnTo>
                    <a:lnTo>
                      <a:pt x="793" y="1837"/>
                    </a:lnTo>
                    <a:lnTo>
                      <a:pt x="755" y="1914"/>
                    </a:lnTo>
                    <a:lnTo>
                      <a:pt x="716" y="1972"/>
                    </a:lnTo>
                    <a:lnTo>
                      <a:pt x="697" y="2011"/>
                    </a:lnTo>
                    <a:lnTo>
                      <a:pt x="716" y="1992"/>
                    </a:lnTo>
                    <a:lnTo>
                      <a:pt x="735" y="1953"/>
                    </a:lnTo>
                    <a:lnTo>
                      <a:pt x="735" y="1972"/>
                    </a:lnTo>
                    <a:lnTo>
                      <a:pt x="639" y="2069"/>
                    </a:lnTo>
                    <a:lnTo>
                      <a:pt x="600" y="2108"/>
                    </a:lnTo>
                    <a:lnTo>
                      <a:pt x="581" y="2108"/>
                    </a:lnTo>
                    <a:lnTo>
                      <a:pt x="426" y="2204"/>
                    </a:lnTo>
                    <a:lnTo>
                      <a:pt x="368" y="2243"/>
                    </a:lnTo>
                    <a:lnTo>
                      <a:pt x="349" y="2262"/>
                    </a:lnTo>
                    <a:lnTo>
                      <a:pt x="252" y="2301"/>
                    </a:lnTo>
                    <a:lnTo>
                      <a:pt x="175" y="2359"/>
                    </a:lnTo>
                    <a:lnTo>
                      <a:pt x="117" y="2417"/>
                    </a:lnTo>
                    <a:lnTo>
                      <a:pt x="59" y="2494"/>
                    </a:lnTo>
                    <a:lnTo>
                      <a:pt x="20" y="2572"/>
                    </a:lnTo>
                    <a:lnTo>
                      <a:pt x="1" y="2668"/>
                    </a:lnTo>
                    <a:lnTo>
                      <a:pt x="1" y="2765"/>
                    </a:lnTo>
                    <a:lnTo>
                      <a:pt x="20" y="2862"/>
                    </a:lnTo>
                    <a:lnTo>
                      <a:pt x="59" y="2939"/>
                    </a:lnTo>
                    <a:lnTo>
                      <a:pt x="117" y="3016"/>
                    </a:lnTo>
                    <a:lnTo>
                      <a:pt x="175" y="3094"/>
                    </a:lnTo>
                    <a:lnTo>
                      <a:pt x="252" y="3152"/>
                    </a:lnTo>
                    <a:lnTo>
                      <a:pt x="349" y="3190"/>
                    </a:lnTo>
                    <a:lnTo>
                      <a:pt x="445" y="3210"/>
                    </a:lnTo>
                    <a:lnTo>
                      <a:pt x="523" y="3210"/>
                    </a:lnTo>
                    <a:lnTo>
                      <a:pt x="619" y="3171"/>
                    </a:lnTo>
                    <a:lnTo>
                      <a:pt x="832" y="3074"/>
                    </a:lnTo>
                    <a:lnTo>
                      <a:pt x="1025" y="2958"/>
                    </a:lnTo>
                    <a:lnTo>
                      <a:pt x="1199" y="2842"/>
                    </a:lnTo>
                    <a:lnTo>
                      <a:pt x="1373" y="2688"/>
                    </a:lnTo>
                    <a:lnTo>
                      <a:pt x="1508" y="2514"/>
                    </a:lnTo>
                    <a:lnTo>
                      <a:pt x="1624" y="2340"/>
                    </a:lnTo>
                    <a:lnTo>
                      <a:pt x="1721" y="2127"/>
                    </a:lnTo>
                    <a:lnTo>
                      <a:pt x="1779" y="1914"/>
                    </a:lnTo>
                    <a:lnTo>
                      <a:pt x="1818" y="1721"/>
                    </a:lnTo>
                    <a:lnTo>
                      <a:pt x="1818" y="1508"/>
                    </a:lnTo>
                    <a:lnTo>
                      <a:pt x="1818" y="1315"/>
                    </a:lnTo>
                    <a:lnTo>
                      <a:pt x="1798" y="1122"/>
                    </a:lnTo>
                    <a:lnTo>
                      <a:pt x="1760" y="928"/>
                    </a:lnTo>
                    <a:lnTo>
                      <a:pt x="1721" y="716"/>
                    </a:lnTo>
                    <a:lnTo>
                      <a:pt x="1605" y="349"/>
                    </a:lnTo>
                    <a:lnTo>
                      <a:pt x="1566" y="252"/>
                    </a:lnTo>
                    <a:lnTo>
                      <a:pt x="1508" y="175"/>
                    </a:lnTo>
                    <a:lnTo>
                      <a:pt x="1431" y="117"/>
                    </a:lnTo>
                    <a:lnTo>
                      <a:pt x="1354" y="59"/>
                    </a:lnTo>
                    <a:lnTo>
                      <a:pt x="1276" y="20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69"/>
              <p:cNvSpPr/>
              <p:nvPr/>
            </p:nvSpPr>
            <p:spPr>
              <a:xfrm>
                <a:off x="784250" y="-3235125"/>
                <a:ext cx="2632925" cy="433525"/>
              </a:xfrm>
              <a:custGeom>
                <a:rect b="b" l="l" r="r" t="t"/>
                <a:pathLst>
                  <a:path extrusionOk="0" h="17341" w="105317">
                    <a:moveTo>
                      <a:pt x="7057" y="1"/>
                    </a:moveTo>
                    <a:lnTo>
                      <a:pt x="6477" y="59"/>
                    </a:lnTo>
                    <a:lnTo>
                      <a:pt x="5858" y="156"/>
                    </a:lnTo>
                    <a:lnTo>
                      <a:pt x="5259" y="291"/>
                    </a:lnTo>
                    <a:lnTo>
                      <a:pt x="4640" y="445"/>
                    </a:lnTo>
                    <a:lnTo>
                      <a:pt x="4041" y="658"/>
                    </a:lnTo>
                    <a:lnTo>
                      <a:pt x="3442" y="890"/>
                    </a:lnTo>
                    <a:lnTo>
                      <a:pt x="3171" y="1025"/>
                    </a:lnTo>
                    <a:lnTo>
                      <a:pt x="2881" y="1180"/>
                    </a:lnTo>
                    <a:lnTo>
                      <a:pt x="2610" y="1335"/>
                    </a:lnTo>
                    <a:lnTo>
                      <a:pt x="2359" y="1489"/>
                    </a:lnTo>
                    <a:lnTo>
                      <a:pt x="2088" y="1663"/>
                    </a:lnTo>
                    <a:lnTo>
                      <a:pt x="1856" y="1857"/>
                    </a:lnTo>
                    <a:lnTo>
                      <a:pt x="1624" y="2050"/>
                    </a:lnTo>
                    <a:lnTo>
                      <a:pt x="1393" y="2263"/>
                    </a:lnTo>
                    <a:lnTo>
                      <a:pt x="1180" y="2475"/>
                    </a:lnTo>
                    <a:lnTo>
                      <a:pt x="987" y="2707"/>
                    </a:lnTo>
                    <a:lnTo>
                      <a:pt x="813" y="2939"/>
                    </a:lnTo>
                    <a:lnTo>
                      <a:pt x="658" y="3191"/>
                    </a:lnTo>
                    <a:lnTo>
                      <a:pt x="503" y="3442"/>
                    </a:lnTo>
                    <a:lnTo>
                      <a:pt x="368" y="3712"/>
                    </a:lnTo>
                    <a:lnTo>
                      <a:pt x="252" y="4002"/>
                    </a:lnTo>
                    <a:lnTo>
                      <a:pt x="155" y="4292"/>
                    </a:lnTo>
                    <a:lnTo>
                      <a:pt x="97" y="4602"/>
                    </a:lnTo>
                    <a:lnTo>
                      <a:pt x="39" y="4911"/>
                    </a:lnTo>
                    <a:lnTo>
                      <a:pt x="1" y="5240"/>
                    </a:lnTo>
                    <a:lnTo>
                      <a:pt x="1" y="5588"/>
                    </a:lnTo>
                    <a:lnTo>
                      <a:pt x="20" y="5916"/>
                    </a:lnTo>
                    <a:lnTo>
                      <a:pt x="59" y="6245"/>
                    </a:lnTo>
                    <a:lnTo>
                      <a:pt x="97" y="6554"/>
                    </a:lnTo>
                    <a:lnTo>
                      <a:pt x="175" y="6883"/>
                    </a:lnTo>
                    <a:lnTo>
                      <a:pt x="252" y="7192"/>
                    </a:lnTo>
                    <a:lnTo>
                      <a:pt x="368" y="7482"/>
                    </a:lnTo>
                    <a:lnTo>
                      <a:pt x="484" y="7791"/>
                    </a:lnTo>
                    <a:lnTo>
                      <a:pt x="619" y="8081"/>
                    </a:lnTo>
                    <a:lnTo>
                      <a:pt x="774" y="8352"/>
                    </a:lnTo>
                    <a:lnTo>
                      <a:pt x="929" y="8642"/>
                    </a:lnTo>
                    <a:lnTo>
                      <a:pt x="1103" y="8913"/>
                    </a:lnTo>
                    <a:lnTo>
                      <a:pt x="1296" y="9164"/>
                    </a:lnTo>
                    <a:lnTo>
                      <a:pt x="1489" y="9434"/>
                    </a:lnTo>
                    <a:lnTo>
                      <a:pt x="1702" y="9686"/>
                    </a:lnTo>
                    <a:lnTo>
                      <a:pt x="2146" y="10169"/>
                    </a:lnTo>
                    <a:lnTo>
                      <a:pt x="2630" y="10633"/>
                    </a:lnTo>
                    <a:lnTo>
                      <a:pt x="3132" y="11058"/>
                    </a:lnTo>
                    <a:lnTo>
                      <a:pt x="3674" y="11464"/>
                    </a:lnTo>
                    <a:lnTo>
                      <a:pt x="4215" y="11832"/>
                    </a:lnTo>
                    <a:lnTo>
                      <a:pt x="4775" y="12180"/>
                    </a:lnTo>
                    <a:lnTo>
                      <a:pt x="5355" y="12489"/>
                    </a:lnTo>
                    <a:lnTo>
                      <a:pt x="5916" y="12779"/>
                    </a:lnTo>
                    <a:lnTo>
                      <a:pt x="6477" y="13030"/>
                    </a:lnTo>
                    <a:lnTo>
                      <a:pt x="7134" y="13301"/>
                    </a:lnTo>
                    <a:lnTo>
                      <a:pt x="7791" y="13533"/>
                    </a:lnTo>
                    <a:lnTo>
                      <a:pt x="8468" y="13765"/>
                    </a:lnTo>
                    <a:lnTo>
                      <a:pt x="9125" y="13977"/>
                    </a:lnTo>
                    <a:lnTo>
                      <a:pt x="9802" y="14171"/>
                    </a:lnTo>
                    <a:lnTo>
                      <a:pt x="10497" y="14345"/>
                    </a:lnTo>
                    <a:lnTo>
                      <a:pt x="11174" y="14499"/>
                    </a:lnTo>
                    <a:lnTo>
                      <a:pt x="11870" y="14654"/>
                    </a:lnTo>
                    <a:lnTo>
                      <a:pt x="12566" y="14789"/>
                    </a:lnTo>
                    <a:lnTo>
                      <a:pt x="13262" y="14905"/>
                    </a:lnTo>
                    <a:lnTo>
                      <a:pt x="14654" y="15118"/>
                    </a:lnTo>
                    <a:lnTo>
                      <a:pt x="16065" y="15292"/>
                    </a:lnTo>
                    <a:lnTo>
                      <a:pt x="17457" y="15446"/>
                    </a:lnTo>
                    <a:lnTo>
                      <a:pt x="19100" y="15601"/>
                    </a:lnTo>
                    <a:lnTo>
                      <a:pt x="20762" y="15736"/>
                    </a:lnTo>
                    <a:lnTo>
                      <a:pt x="24068" y="15988"/>
                    </a:lnTo>
                    <a:lnTo>
                      <a:pt x="27393" y="16258"/>
                    </a:lnTo>
                    <a:lnTo>
                      <a:pt x="29036" y="16394"/>
                    </a:lnTo>
                    <a:lnTo>
                      <a:pt x="30698" y="16548"/>
                    </a:lnTo>
                    <a:lnTo>
                      <a:pt x="32690" y="16722"/>
                    </a:lnTo>
                    <a:lnTo>
                      <a:pt x="34681" y="16877"/>
                    </a:lnTo>
                    <a:lnTo>
                      <a:pt x="36672" y="17012"/>
                    </a:lnTo>
                    <a:lnTo>
                      <a:pt x="38663" y="17109"/>
                    </a:lnTo>
                    <a:lnTo>
                      <a:pt x="40654" y="17206"/>
                    </a:lnTo>
                    <a:lnTo>
                      <a:pt x="42645" y="17264"/>
                    </a:lnTo>
                    <a:lnTo>
                      <a:pt x="44636" y="17302"/>
                    </a:lnTo>
                    <a:lnTo>
                      <a:pt x="46647" y="17341"/>
                    </a:lnTo>
                    <a:lnTo>
                      <a:pt x="50629" y="17341"/>
                    </a:lnTo>
                    <a:lnTo>
                      <a:pt x="52620" y="17302"/>
                    </a:lnTo>
                    <a:lnTo>
                      <a:pt x="54611" y="17264"/>
                    </a:lnTo>
                    <a:lnTo>
                      <a:pt x="56602" y="17186"/>
                    </a:lnTo>
                    <a:lnTo>
                      <a:pt x="58613" y="17109"/>
                    </a:lnTo>
                    <a:lnTo>
                      <a:pt x="60604" y="17012"/>
                    </a:lnTo>
                    <a:lnTo>
                      <a:pt x="62595" y="16916"/>
                    </a:lnTo>
                    <a:lnTo>
                      <a:pt x="66248" y="16684"/>
                    </a:lnTo>
                    <a:lnTo>
                      <a:pt x="69883" y="16452"/>
                    </a:lnTo>
                    <a:lnTo>
                      <a:pt x="73536" y="16162"/>
                    </a:lnTo>
                    <a:lnTo>
                      <a:pt x="77170" y="15852"/>
                    </a:lnTo>
                    <a:lnTo>
                      <a:pt x="78988" y="15678"/>
                    </a:lnTo>
                    <a:lnTo>
                      <a:pt x="80805" y="15485"/>
                    </a:lnTo>
                    <a:lnTo>
                      <a:pt x="82602" y="15272"/>
                    </a:lnTo>
                    <a:lnTo>
                      <a:pt x="84420" y="15060"/>
                    </a:lnTo>
                    <a:lnTo>
                      <a:pt x="86237" y="14828"/>
                    </a:lnTo>
                    <a:lnTo>
                      <a:pt x="88034" y="14577"/>
                    </a:lnTo>
                    <a:lnTo>
                      <a:pt x="89852" y="14306"/>
                    </a:lnTo>
                    <a:lnTo>
                      <a:pt x="91649" y="14016"/>
                    </a:lnTo>
                    <a:lnTo>
                      <a:pt x="93080" y="13765"/>
                    </a:lnTo>
                    <a:lnTo>
                      <a:pt x="93795" y="13629"/>
                    </a:lnTo>
                    <a:lnTo>
                      <a:pt x="94510" y="13475"/>
                    </a:lnTo>
                    <a:lnTo>
                      <a:pt x="95226" y="13320"/>
                    </a:lnTo>
                    <a:lnTo>
                      <a:pt x="95941" y="13146"/>
                    </a:lnTo>
                    <a:lnTo>
                      <a:pt x="96656" y="12953"/>
                    </a:lnTo>
                    <a:lnTo>
                      <a:pt x="97371" y="12721"/>
                    </a:lnTo>
                    <a:lnTo>
                      <a:pt x="98067" y="12489"/>
                    </a:lnTo>
                    <a:lnTo>
                      <a:pt x="98744" y="12238"/>
                    </a:lnTo>
                    <a:lnTo>
                      <a:pt x="99420" y="11948"/>
                    </a:lnTo>
                    <a:lnTo>
                      <a:pt x="100078" y="11619"/>
                    </a:lnTo>
                    <a:lnTo>
                      <a:pt x="100716" y="11271"/>
                    </a:lnTo>
                    <a:lnTo>
                      <a:pt x="101334" y="10904"/>
                    </a:lnTo>
                    <a:lnTo>
                      <a:pt x="101934" y="10478"/>
                    </a:lnTo>
                    <a:lnTo>
                      <a:pt x="102513" y="10034"/>
                    </a:lnTo>
                    <a:lnTo>
                      <a:pt x="102765" y="9802"/>
                    </a:lnTo>
                    <a:lnTo>
                      <a:pt x="103016" y="9570"/>
                    </a:lnTo>
                    <a:lnTo>
                      <a:pt x="103248" y="9338"/>
                    </a:lnTo>
                    <a:lnTo>
                      <a:pt x="103480" y="9087"/>
                    </a:lnTo>
                    <a:lnTo>
                      <a:pt x="103693" y="8816"/>
                    </a:lnTo>
                    <a:lnTo>
                      <a:pt x="103905" y="8545"/>
                    </a:lnTo>
                    <a:lnTo>
                      <a:pt x="104099" y="8255"/>
                    </a:lnTo>
                    <a:lnTo>
                      <a:pt x="104292" y="7985"/>
                    </a:lnTo>
                    <a:lnTo>
                      <a:pt x="104466" y="7695"/>
                    </a:lnTo>
                    <a:lnTo>
                      <a:pt x="104621" y="7385"/>
                    </a:lnTo>
                    <a:lnTo>
                      <a:pt x="104756" y="7095"/>
                    </a:lnTo>
                    <a:lnTo>
                      <a:pt x="104891" y="6786"/>
                    </a:lnTo>
                    <a:lnTo>
                      <a:pt x="105007" y="6477"/>
                    </a:lnTo>
                    <a:lnTo>
                      <a:pt x="105104" y="6168"/>
                    </a:lnTo>
                    <a:lnTo>
                      <a:pt x="105181" y="5858"/>
                    </a:lnTo>
                    <a:lnTo>
                      <a:pt x="105239" y="5530"/>
                    </a:lnTo>
                    <a:lnTo>
                      <a:pt x="105297" y="5220"/>
                    </a:lnTo>
                    <a:lnTo>
                      <a:pt x="105316" y="4911"/>
                    </a:lnTo>
                    <a:lnTo>
                      <a:pt x="105316" y="4602"/>
                    </a:lnTo>
                    <a:lnTo>
                      <a:pt x="105297" y="4292"/>
                    </a:lnTo>
                    <a:lnTo>
                      <a:pt x="105258" y="3983"/>
                    </a:lnTo>
                    <a:lnTo>
                      <a:pt x="105200" y="3693"/>
                    </a:lnTo>
                    <a:lnTo>
                      <a:pt x="105123" y="3384"/>
                    </a:lnTo>
                    <a:lnTo>
                      <a:pt x="105007" y="3094"/>
                    </a:lnTo>
                    <a:lnTo>
                      <a:pt x="104872" y="2823"/>
                    </a:lnTo>
                    <a:lnTo>
                      <a:pt x="104717" y="2533"/>
                    </a:lnTo>
                    <a:lnTo>
                      <a:pt x="104543" y="2263"/>
                    </a:lnTo>
                    <a:lnTo>
                      <a:pt x="104331" y="2011"/>
                    </a:lnTo>
                    <a:lnTo>
                      <a:pt x="104079" y="1760"/>
                    </a:lnTo>
                    <a:lnTo>
                      <a:pt x="103828" y="1509"/>
                    </a:lnTo>
                    <a:lnTo>
                      <a:pt x="103519" y="1277"/>
                    </a:lnTo>
                    <a:lnTo>
                      <a:pt x="103190" y="1064"/>
                    </a:lnTo>
                    <a:lnTo>
                      <a:pt x="103093" y="1006"/>
                    </a:lnTo>
                    <a:lnTo>
                      <a:pt x="103016" y="987"/>
                    </a:lnTo>
                    <a:lnTo>
                      <a:pt x="102919" y="987"/>
                    </a:lnTo>
                    <a:lnTo>
                      <a:pt x="102823" y="1006"/>
                    </a:lnTo>
                    <a:lnTo>
                      <a:pt x="102745" y="1045"/>
                    </a:lnTo>
                    <a:lnTo>
                      <a:pt x="102687" y="1103"/>
                    </a:lnTo>
                    <a:lnTo>
                      <a:pt x="102629" y="1161"/>
                    </a:lnTo>
                    <a:lnTo>
                      <a:pt x="102571" y="1238"/>
                    </a:lnTo>
                    <a:lnTo>
                      <a:pt x="102533" y="1315"/>
                    </a:lnTo>
                    <a:lnTo>
                      <a:pt x="102513" y="1412"/>
                    </a:lnTo>
                    <a:lnTo>
                      <a:pt x="102513" y="1509"/>
                    </a:lnTo>
                    <a:lnTo>
                      <a:pt x="102513" y="1586"/>
                    </a:lnTo>
                    <a:lnTo>
                      <a:pt x="102533" y="1683"/>
                    </a:lnTo>
                    <a:lnTo>
                      <a:pt x="102591" y="1760"/>
                    </a:lnTo>
                    <a:lnTo>
                      <a:pt x="102649" y="1837"/>
                    </a:lnTo>
                    <a:lnTo>
                      <a:pt x="102745" y="1915"/>
                    </a:lnTo>
                    <a:lnTo>
                      <a:pt x="103055" y="2127"/>
                    </a:lnTo>
                    <a:lnTo>
                      <a:pt x="103325" y="2359"/>
                    </a:lnTo>
                    <a:lnTo>
                      <a:pt x="103577" y="2591"/>
                    </a:lnTo>
                    <a:lnTo>
                      <a:pt x="103789" y="2843"/>
                    </a:lnTo>
                    <a:lnTo>
                      <a:pt x="103963" y="3094"/>
                    </a:lnTo>
                    <a:lnTo>
                      <a:pt x="104118" y="3345"/>
                    </a:lnTo>
                    <a:lnTo>
                      <a:pt x="104215" y="3616"/>
                    </a:lnTo>
                    <a:lnTo>
                      <a:pt x="104311" y="3886"/>
                    </a:lnTo>
                    <a:lnTo>
                      <a:pt x="104369" y="4176"/>
                    </a:lnTo>
                    <a:lnTo>
                      <a:pt x="104408" y="4466"/>
                    </a:lnTo>
                    <a:lnTo>
                      <a:pt x="104408" y="4737"/>
                    </a:lnTo>
                    <a:lnTo>
                      <a:pt x="104389" y="5027"/>
                    </a:lnTo>
                    <a:lnTo>
                      <a:pt x="104350" y="5317"/>
                    </a:lnTo>
                    <a:lnTo>
                      <a:pt x="104292" y="5607"/>
                    </a:lnTo>
                    <a:lnTo>
                      <a:pt x="104195" y="5916"/>
                    </a:lnTo>
                    <a:lnTo>
                      <a:pt x="104099" y="6206"/>
                    </a:lnTo>
                    <a:lnTo>
                      <a:pt x="103983" y="6477"/>
                    </a:lnTo>
                    <a:lnTo>
                      <a:pt x="103847" y="6767"/>
                    </a:lnTo>
                    <a:lnTo>
                      <a:pt x="103693" y="7057"/>
                    </a:lnTo>
                    <a:lnTo>
                      <a:pt x="103519" y="7327"/>
                    </a:lnTo>
                    <a:lnTo>
                      <a:pt x="103345" y="7617"/>
                    </a:lnTo>
                    <a:lnTo>
                      <a:pt x="103151" y="7869"/>
                    </a:lnTo>
                    <a:lnTo>
                      <a:pt x="102958" y="8139"/>
                    </a:lnTo>
                    <a:lnTo>
                      <a:pt x="102745" y="8391"/>
                    </a:lnTo>
                    <a:lnTo>
                      <a:pt x="102301" y="8874"/>
                    </a:lnTo>
                    <a:lnTo>
                      <a:pt x="101818" y="9318"/>
                    </a:lnTo>
                    <a:lnTo>
                      <a:pt x="101354" y="9705"/>
                    </a:lnTo>
                    <a:lnTo>
                      <a:pt x="100851" y="10053"/>
                    </a:lnTo>
                    <a:lnTo>
                      <a:pt x="100329" y="10382"/>
                    </a:lnTo>
                    <a:lnTo>
                      <a:pt x="99788" y="10672"/>
                    </a:lnTo>
                    <a:lnTo>
                      <a:pt x="99227" y="10962"/>
                    </a:lnTo>
                    <a:lnTo>
                      <a:pt x="98647" y="11213"/>
                    </a:lnTo>
                    <a:lnTo>
                      <a:pt x="98067" y="11445"/>
                    </a:lnTo>
                    <a:lnTo>
                      <a:pt x="97487" y="11677"/>
                    </a:lnTo>
                    <a:lnTo>
                      <a:pt x="96888" y="11870"/>
                    </a:lnTo>
                    <a:lnTo>
                      <a:pt x="96270" y="12044"/>
                    </a:lnTo>
                    <a:lnTo>
                      <a:pt x="95670" y="12218"/>
                    </a:lnTo>
                    <a:lnTo>
                      <a:pt x="95052" y="12373"/>
                    </a:lnTo>
                    <a:lnTo>
                      <a:pt x="93814" y="12643"/>
                    </a:lnTo>
                    <a:lnTo>
                      <a:pt x="92597" y="12875"/>
                    </a:lnTo>
                    <a:lnTo>
                      <a:pt x="91359" y="13088"/>
                    </a:lnTo>
                    <a:lnTo>
                      <a:pt x="89755" y="13339"/>
                    </a:lnTo>
                    <a:lnTo>
                      <a:pt x="88131" y="13571"/>
                    </a:lnTo>
                    <a:lnTo>
                      <a:pt x="86507" y="13803"/>
                    </a:lnTo>
                    <a:lnTo>
                      <a:pt x="84903" y="14016"/>
                    </a:lnTo>
                    <a:lnTo>
                      <a:pt x="83279" y="14209"/>
                    </a:lnTo>
                    <a:lnTo>
                      <a:pt x="81655" y="14383"/>
                    </a:lnTo>
                    <a:lnTo>
                      <a:pt x="78408" y="14731"/>
                    </a:lnTo>
                    <a:lnTo>
                      <a:pt x="75160" y="15021"/>
                    </a:lnTo>
                    <a:lnTo>
                      <a:pt x="71912" y="15292"/>
                    </a:lnTo>
                    <a:lnTo>
                      <a:pt x="68645" y="15543"/>
                    </a:lnTo>
                    <a:lnTo>
                      <a:pt x="65378" y="15775"/>
                    </a:lnTo>
                    <a:lnTo>
                      <a:pt x="63581" y="15891"/>
                    </a:lnTo>
                    <a:lnTo>
                      <a:pt x="61764" y="15988"/>
                    </a:lnTo>
                    <a:lnTo>
                      <a:pt x="59966" y="16084"/>
                    </a:lnTo>
                    <a:lnTo>
                      <a:pt x="58149" y="16162"/>
                    </a:lnTo>
                    <a:lnTo>
                      <a:pt x="56351" y="16220"/>
                    </a:lnTo>
                    <a:lnTo>
                      <a:pt x="54534" y="16278"/>
                    </a:lnTo>
                    <a:lnTo>
                      <a:pt x="52717" y="16316"/>
                    </a:lnTo>
                    <a:lnTo>
                      <a:pt x="50919" y="16355"/>
                    </a:lnTo>
                    <a:lnTo>
                      <a:pt x="47343" y="16394"/>
                    </a:lnTo>
                    <a:lnTo>
                      <a:pt x="45545" y="16394"/>
                    </a:lnTo>
                    <a:lnTo>
                      <a:pt x="43766" y="16374"/>
                    </a:lnTo>
                    <a:lnTo>
                      <a:pt x="41988" y="16336"/>
                    </a:lnTo>
                    <a:lnTo>
                      <a:pt x="40190" y="16297"/>
                    </a:lnTo>
                    <a:lnTo>
                      <a:pt x="38412" y="16200"/>
                    </a:lnTo>
                    <a:lnTo>
                      <a:pt x="36633" y="16104"/>
                    </a:lnTo>
                    <a:lnTo>
                      <a:pt x="34835" y="15949"/>
                    </a:lnTo>
                    <a:lnTo>
                      <a:pt x="33038" y="15794"/>
                    </a:lnTo>
                    <a:lnTo>
                      <a:pt x="29461" y="15466"/>
                    </a:lnTo>
                    <a:lnTo>
                      <a:pt x="25885" y="15137"/>
                    </a:lnTo>
                    <a:lnTo>
                      <a:pt x="24087" y="14983"/>
                    </a:lnTo>
                    <a:lnTo>
                      <a:pt x="22289" y="14867"/>
                    </a:lnTo>
                    <a:lnTo>
                      <a:pt x="19796" y="14693"/>
                    </a:lnTo>
                    <a:lnTo>
                      <a:pt x="18559" y="14596"/>
                    </a:lnTo>
                    <a:lnTo>
                      <a:pt x="17302" y="14461"/>
                    </a:lnTo>
                    <a:lnTo>
                      <a:pt x="16065" y="14325"/>
                    </a:lnTo>
                    <a:lnTo>
                      <a:pt x="14828" y="14171"/>
                    </a:lnTo>
                    <a:lnTo>
                      <a:pt x="13590" y="13977"/>
                    </a:lnTo>
                    <a:lnTo>
                      <a:pt x="12353" y="13745"/>
                    </a:lnTo>
                    <a:lnTo>
                      <a:pt x="11019" y="13475"/>
                    </a:lnTo>
                    <a:lnTo>
                      <a:pt x="10362" y="13301"/>
                    </a:lnTo>
                    <a:lnTo>
                      <a:pt x="9686" y="13127"/>
                    </a:lnTo>
                    <a:lnTo>
                      <a:pt x="9009" y="12953"/>
                    </a:lnTo>
                    <a:lnTo>
                      <a:pt x="8332" y="12740"/>
                    </a:lnTo>
                    <a:lnTo>
                      <a:pt x="7656" y="12489"/>
                    </a:lnTo>
                    <a:lnTo>
                      <a:pt x="6999" y="12238"/>
                    </a:lnTo>
                    <a:lnTo>
                      <a:pt x="6361" y="11967"/>
                    </a:lnTo>
                    <a:lnTo>
                      <a:pt x="5742" y="11658"/>
                    </a:lnTo>
                    <a:lnTo>
                      <a:pt x="5123" y="11310"/>
                    </a:lnTo>
                    <a:lnTo>
                      <a:pt x="4543" y="10942"/>
                    </a:lnTo>
                    <a:lnTo>
                      <a:pt x="3983" y="10536"/>
                    </a:lnTo>
                    <a:lnTo>
                      <a:pt x="3732" y="10324"/>
                    </a:lnTo>
                    <a:lnTo>
                      <a:pt x="3461" y="10092"/>
                    </a:lnTo>
                    <a:lnTo>
                      <a:pt x="3210" y="9860"/>
                    </a:lnTo>
                    <a:lnTo>
                      <a:pt x="2958" y="9608"/>
                    </a:lnTo>
                    <a:lnTo>
                      <a:pt x="2726" y="9357"/>
                    </a:lnTo>
                    <a:lnTo>
                      <a:pt x="2514" y="9106"/>
                    </a:lnTo>
                    <a:lnTo>
                      <a:pt x="2262" y="8797"/>
                    </a:lnTo>
                    <a:lnTo>
                      <a:pt x="2050" y="8487"/>
                    </a:lnTo>
                    <a:lnTo>
                      <a:pt x="1837" y="8159"/>
                    </a:lnTo>
                    <a:lnTo>
                      <a:pt x="1644" y="7811"/>
                    </a:lnTo>
                    <a:lnTo>
                      <a:pt x="1470" y="7463"/>
                    </a:lnTo>
                    <a:lnTo>
                      <a:pt x="1315" y="7115"/>
                    </a:lnTo>
                    <a:lnTo>
                      <a:pt x="1199" y="6747"/>
                    </a:lnTo>
                    <a:lnTo>
                      <a:pt x="1103" y="6380"/>
                    </a:lnTo>
                    <a:lnTo>
                      <a:pt x="1025" y="6013"/>
                    </a:lnTo>
                    <a:lnTo>
                      <a:pt x="987" y="5646"/>
                    </a:lnTo>
                    <a:lnTo>
                      <a:pt x="987" y="5278"/>
                    </a:lnTo>
                    <a:lnTo>
                      <a:pt x="1025" y="4911"/>
                    </a:lnTo>
                    <a:lnTo>
                      <a:pt x="1103" y="4544"/>
                    </a:lnTo>
                    <a:lnTo>
                      <a:pt x="1238" y="4176"/>
                    </a:lnTo>
                    <a:lnTo>
                      <a:pt x="1412" y="3828"/>
                    </a:lnTo>
                    <a:lnTo>
                      <a:pt x="1508" y="3654"/>
                    </a:lnTo>
                    <a:lnTo>
                      <a:pt x="1624" y="3480"/>
                    </a:lnTo>
                    <a:lnTo>
                      <a:pt x="1856" y="3171"/>
                    </a:lnTo>
                    <a:lnTo>
                      <a:pt x="2127" y="2881"/>
                    </a:lnTo>
                    <a:lnTo>
                      <a:pt x="2417" y="2611"/>
                    </a:lnTo>
                    <a:lnTo>
                      <a:pt x="2707" y="2379"/>
                    </a:lnTo>
                    <a:lnTo>
                      <a:pt x="3036" y="2166"/>
                    </a:lnTo>
                    <a:lnTo>
                      <a:pt x="3364" y="1973"/>
                    </a:lnTo>
                    <a:lnTo>
                      <a:pt x="3712" y="1799"/>
                    </a:lnTo>
                    <a:lnTo>
                      <a:pt x="4080" y="1644"/>
                    </a:lnTo>
                    <a:lnTo>
                      <a:pt x="4447" y="1489"/>
                    </a:lnTo>
                    <a:lnTo>
                      <a:pt x="4814" y="1373"/>
                    </a:lnTo>
                    <a:lnTo>
                      <a:pt x="5201" y="1277"/>
                    </a:lnTo>
                    <a:lnTo>
                      <a:pt x="5568" y="1180"/>
                    </a:lnTo>
                    <a:lnTo>
                      <a:pt x="5955" y="1103"/>
                    </a:lnTo>
                    <a:lnTo>
                      <a:pt x="6341" y="1045"/>
                    </a:lnTo>
                    <a:lnTo>
                      <a:pt x="6728" y="1006"/>
                    </a:lnTo>
                    <a:lnTo>
                      <a:pt x="7095" y="967"/>
                    </a:lnTo>
                    <a:lnTo>
                      <a:pt x="7211" y="948"/>
                    </a:lnTo>
                    <a:lnTo>
                      <a:pt x="7308" y="909"/>
                    </a:lnTo>
                    <a:lnTo>
                      <a:pt x="7385" y="871"/>
                    </a:lnTo>
                    <a:lnTo>
                      <a:pt x="7443" y="793"/>
                    </a:lnTo>
                    <a:lnTo>
                      <a:pt x="7482" y="716"/>
                    </a:lnTo>
                    <a:lnTo>
                      <a:pt x="7520" y="639"/>
                    </a:lnTo>
                    <a:lnTo>
                      <a:pt x="7540" y="542"/>
                    </a:lnTo>
                    <a:lnTo>
                      <a:pt x="7540" y="465"/>
                    </a:lnTo>
                    <a:lnTo>
                      <a:pt x="7540" y="368"/>
                    </a:lnTo>
                    <a:lnTo>
                      <a:pt x="7520" y="272"/>
                    </a:lnTo>
                    <a:lnTo>
                      <a:pt x="7482" y="194"/>
                    </a:lnTo>
                    <a:lnTo>
                      <a:pt x="7424" y="136"/>
                    </a:lnTo>
                    <a:lnTo>
                      <a:pt x="7346" y="78"/>
                    </a:lnTo>
                    <a:lnTo>
                      <a:pt x="7269" y="40"/>
                    </a:lnTo>
                    <a:lnTo>
                      <a:pt x="71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69"/>
              <p:cNvSpPr/>
              <p:nvPr/>
            </p:nvSpPr>
            <p:spPr>
              <a:xfrm>
                <a:off x="1486450" y="-2995900"/>
                <a:ext cx="306425" cy="122775"/>
              </a:xfrm>
              <a:custGeom>
                <a:rect b="b" l="l" r="r" t="t"/>
                <a:pathLst>
                  <a:path extrusionOk="0" h="4911" w="12257">
                    <a:moveTo>
                      <a:pt x="619" y="1"/>
                    </a:moveTo>
                    <a:lnTo>
                      <a:pt x="523" y="20"/>
                    </a:lnTo>
                    <a:lnTo>
                      <a:pt x="426" y="20"/>
                    </a:lnTo>
                    <a:lnTo>
                      <a:pt x="349" y="59"/>
                    </a:lnTo>
                    <a:lnTo>
                      <a:pt x="271" y="117"/>
                    </a:lnTo>
                    <a:lnTo>
                      <a:pt x="213" y="175"/>
                    </a:lnTo>
                    <a:lnTo>
                      <a:pt x="155" y="271"/>
                    </a:lnTo>
                    <a:lnTo>
                      <a:pt x="117" y="368"/>
                    </a:lnTo>
                    <a:lnTo>
                      <a:pt x="39" y="774"/>
                    </a:lnTo>
                    <a:lnTo>
                      <a:pt x="1" y="1161"/>
                    </a:lnTo>
                    <a:lnTo>
                      <a:pt x="20" y="1547"/>
                    </a:lnTo>
                    <a:lnTo>
                      <a:pt x="78" y="1895"/>
                    </a:lnTo>
                    <a:lnTo>
                      <a:pt x="194" y="2224"/>
                    </a:lnTo>
                    <a:lnTo>
                      <a:pt x="329" y="2553"/>
                    </a:lnTo>
                    <a:lnTo>
                      <a:pt x="503" y="2842"/>
                    </a:lnTo>
                    <a:lnTo>
                      <a:pt x="697" y="3132"/>
                    </a:lnTo>
                    <a:lnTo>
                      <a:pt x="929" y="3384"/>
                    </a:lnTo>
                    <a:lnTo>
                      <a:pt x="1199" y="3635"/>
                    </a:lnTo>
                    <a:lnTo>
                      <a:pt x="1489" y="3848"/>
                    </a:lnTo>
                    <a:lnTo>
                      <a:pt x="1799" y="4041"/>
                    </a:lnTo>
                    <a:lnTo>
                      <a:pt x="2127" y="4215"/>
                    </a:lnTo>
                    <a:lnTo>
                      <a:pt x="2475" y="4370"/>
                    </a:lnTo>
                    <a:lnTo>
                      <a:pt x="2823" y="4505"/>
                    </a:lnTo>
                    <a:lnTo>
                      <a:pt x="3210" y="4621"/>
                    </a:lnTo>
                    <a:lnTo>
                      <a:pt x="3616" y="4718"/>
                    </a:lnTo>
                    <a:lnTo>
                      <a:pt x="4041" y="4795"/>
                    </a:lnTo>
                    <a:lnTo>
                      <a:pt x="4466" y="4853"/>
                    </a:lnTo>
                    <a:lnTo>
                      <a:pt x="4892" y="4892"/>
                    </a:lnTo>
                    <a:lnTo>
                      <a:pt x="5317" y="4911"/>
                    </a:lnTo>
                    <a:lnTo>
                      <a:pt x="6206" y="4911"/>
                    </a:lnTo>
                    <a:lnTo>
                      <a:pt x="6631" y="4872"/>
                    </a:lnTo>
                    <a:lnTo>
                      <a:pt x="7076" y="4814"/>
                    </a:lnTo>
                    <a:lnTo>
                      <a:pt x="7501" y="4737"/>
                    </a:lnTo>
                    <a:lnTo>
                      <a:pt x="7926" y="4660"/>
                    </a:lnTo>
                    <a:lnTo>
                      <a:pt x="8352" y="4544"/>
                    </a:lnTo>
                    <a:lnTo>
                      <a:pt x="8758" y="4408"/>
                    </a:lnTo>
                    <a:lnTo>
                      <a:pt x="9164" y="4273"/>
                    </a:lnTo>
                    <a:lnTo>
                      <a:pt x="9550" y="4099"/>
                    </a:lnTo>
                    <a:lnTo>
                      <a:pt x="9937" y="3925"/>
                    </a:lnTo>
                    <a:lnTo>
                      <a:pt x="10324" y="3712"/>
                    </a:lnTo>
                    <a:lnTo>
                      <a:pt x="10691" y="3480"/>
                    </a:lnTo>
                    <a:lnTo>
                      <a:pt x="11019" y="3210"/>
                    </a:lnTo>
                    <a:lnTo>
                      <a:pt x="11329" y="2920"/>
                    </a:lnTo>
                    <a:lnTo>
                      <a:pt x="11619" y="2611"/>
                    </a:lnTo>
                    <a:lnTo>
                      <a:pt x="11735" y="2437"/>
                    </a:lnTo>
                    <a:lnTo>
                      <a:pt x="11851" y="2263"/>
                    </a:lnTo>
                    <a:lnTo>
                      <a:pt x="11967" y="2069"/>
                    </a:lnTo>
                    <a:lnTo>
                      <a:pt x="12063" y="1876"/>
                    </a:lnTo>
                    <a:lnTo>
                      <a:pt x="12160" y="1683"/>
                    </a:lnTo>
                    <a:lnTo>
                      <a:pt x="12237" y="1489"/>
                    </a:lnTo>
                    <a:lnTo>
                      <a:pt x="12257" y="1373"/>
                    </a:lnTo>
                    <a:lnTo>
                      <a:pt x="12257" y="1277"/>
                    </a:lnTo>
                    <a:lnTo>
                      <a:pt x="12237" y="1199"/>
                    </a:lnTo>
                    <a:lnTo>
                      <a:pt x="12199" y="1122"/>
                    </a:lnTo>
                    <a:lnTo>
                      <a:pt x="12141" y="1045"/>
                    </a:lnTo>
                    <a:lnTo>
                      <a:pt x="12083" y="1006"/>
                    </a:lnTo>
                    <a:lnTo>
                      <a:pt x="12005" y="967"/>
                    </a:lnTo>
                    <a:lnTo>
                      <a:pt x="11909" y="929"/>
                    </a:lnTo>
                    <a:lnTo>
                      <a:pt x="11638" y="929"/>
                    </a:lnTo>
                    <a:lnTo>
                      <a:pt x="11561" y="967"/>
                    </a:lnTo>
                    <a:lnTo>
                      <a:pt x="11464" y="1006"/>
                    </a:lnTo>
                    <a:lnTo>
                      <a:pt x="11406" y="1083"/>
                    </a:lnTo>
                    <a:lnTo>
                      <a:pt x="11348" y="1161"/>
                    </a:lnTo>
                    <a:lnTo>
                      <a:pt x="11290" y="1257"/>
                    </a:lnTo>
                    <a:lnTo>
                      <a:pt x="11174" y="1567"/>
                    </a:lnTo>
                    <a:lnTo>
                      <a:pt x="11000" y="1837"/>
                    </a:lnTo>
                    <a:lnTo>
                      <a:pt x="10826" y="2089"/>
                    </a:lnTo>
                    <a:lnTo>
                      <a:pt x="10594" y="2340"/>
                    </a:lnTo>
                    <a:lnTo>
                      <a:pt x="10362" y="2553"/>
                    </a:lnTo>
                    <a:lnTo>
                      <a:pt x="10092" y="2746"/>
                    </a:lnTo>
                    <a:lnTo>
                      <a:pt x="9821" y="2920"/>
                    </a:lnTo>
                    <a:lnTo>
                      <a:pt x="9512" y="3094"/>
                    </a:lnTo>
                    <a:lnTo>
                      <a:pt x="9202" y="3229"/>
                    </a:lnTo>
                    <a:lnTo>
                      <a:pt x="8893" y="3364"/>
                    </a:lnTo>
                    <a:lnTo>
                      <a:pt x="8564" y="3480"/>
                    </a:lnTo>
                    <a:lnTo>
                      <a:pt x="8255" y="3577"/>
                    </a:lnTo>
                    <a:lnTo>
                      <a:pt x="7926" y="3654"/>
                    </a:lnTo>
                    <a:lnTo>
                      <a:pt x="7598" y="3732"/>
                    </a:lnTo>
                    <a:lnTo>
                      <a:pt x="6999" y="3828"/>
                    </a:lnTo>
                    <a:lnTo>
                      <a:pt x="6341" y="3906"/>
                    </a:lnTo>
                    <a:lnTo>
                      <a:pt x="5645" y="3944"/>
                    </a:lnTo>
                    <a:lnTo>
                      <a:pt x="4930" y="3944"/>
                    </a:lnTo>
                    <a:lnTo>
                      <a:pt x="4582" y="3906"/>
                    </a:lnTo>
                    <a:lnTo>
                      <a:pt x="4234" y="3867"/>
                    </a:lnTo>
                    <a:lnTo>
                      <a:pt x="3867" y="3809"/>
                    </a:lnTo>
                    <a:lnTo>
                      <a:pt x="3519" y="3732"/>
                    </a:lnTo>
                    <a:lnTo>
                      <a:pt x="3190" y="3654"/>
                    </a:lnTo>
                    <a:lnTo>
                      <a:pt x="2862" y="3538"/>
                    </a:lnTo>
                    <a:lnTo>
                      <a:pt x="2552" y="3403"/>
                    </a:lnTo>
                    <a:lnTo>
                      <a:pt x="2243" y="3229"/>
                    </a:lnTo>
                    <a:lnTo>
                      <a:pt x="1953" y="3055"/>
                    </a:lnTo>
                    <a:lnTo>
                      <a:pt x="1702" y="2842"/>
                    </a:lnTo>
                    <a:lnTo>
                      <a:pt x="1470" y="2611"/>
                    </a:lnTo>
                    <a:lnTo>
                      <a:pt x="1277" y="2359"/>
                    </a:lnTo>
                    <a:lnTo>
                      <a:pt x="1141" y="2089"/>
                    </a:lnTo>
                    <a:lnTo>
                      <a:pt x="1045" y="1818"/>
                    </a:lnTo>
                    <a:lnTo>
                      <a:pt x="987" y="1528"/>
                    </a:lnTo>
                    <a:lnTo>
                      <a:pt x="967" y="1219"/>
                    </a:lnTo>
                    <a:lnTo>
                      <a:pt x="1006" y="909"/>
                    </a:lnTo>
                    <a:lnTo>
                      <a:pt x="1064" y="581"/>
                    </a:lnTo>
                    <a:lnTo>
                      <a:pt x="1083" y="484"/>
                    </a:lnTo>
                    <a:lnTo>
                      <a:pt x="1064" y="387"/>
                    </a:lnTo>
                    <a:lnTo>
                      <a:pt x="1045" y="291"/>
                    </a:lnTo>
                    <a:lnTo>
                      <a:pt x="987" y="213"/>
                    </a:lnTo>
                    <a:lnTo>
                      <a:pt x="929" y="155"/>
                    </a:lnTo>
                    <a:lnTo>
                      <a:pt x="871" y="97"/>
                    </a:lnTo>
                    <a:lnTo>
                      <a:pt x="793" y="59"/>
                    </a:lnTo>
                    <a:lnTo>
                      <a:pt x="697" y="20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69"/>
              <p:cNvSpPr/>
              <p:nvPr/>
            </p:nvSpPr>
            <p:spPr>
              <a:xfrm>
                <a:off x="2135025" y="-2986225"/>
                <a:ext cx="266300" cy="121325"/>
              </a:xfrm>
              <a:custGeom>
                <a:rect b="b" l="l" r="r" t="t"/>
                <a:pathLst>
                  <a:path extrusionOk="0" h="4853" w="10652">
                    <a:moveTo>
                      <a:pt x="10110" y="0"/>
                    </a:moveTo>
                    <a:lnTo>
                      <a:pt x="10014" y="20"/>
                    </a:lnTo>
                    <a:lnTo>
                      <a:pt x="9936" y="39"/>
                    </a:lnTo>
                    <a:lnTo>
                      <a:pt x="9859" y="97"/>
                    </a:lnTo>
                    <a:lnTo>
                      <a:pt x="9801" y="155"/>
                    </a:lnTo>
                    <a:lnTo>
                      <a:pt x="9743" y="252"/>
                    </a:lnTo>
                    <a:lnTo>
                      <a:pt x="9704" y="348"/>
                    </a:lnTo>
                    <a:lnTo>
                      <a:pt x="9608" y="638"/>
                    </a:lnTo>
                    <a:lnTo>
                      <a:pt x="9511" y="909"/>
                    </a:lnTo>
                    <a:lnTo>
                      <a:pt x="9356" y="1180"/>
                    </a:lnTo>
                    <a:lnTo>
                      <a:pt x="9202" y="1431"/>
                    </a:lnTo>
                    <a:lnTo>
                      <a:pt x="9028" y="1663"/>
                    </a:lnTo>
                    <a:lnTo>
                      <a:pt x="8834" y="1895"/>
                    </a:lnTo>
                    <a:lnTo>
                      <a:pt x="8622" y="2088"/>
                    </a:lnTo>
                    <a:lnTo>
                      <a:pt x="8390" y="2301"/>
                    </a:lnTo>
                    <a:lnTo>
                      <a:pt x="8138" y="2475"/>
                    </a:lnTo>
                    <a:lnTo>
                      <a:pt x="7887" y="2649"/>
                    </a:lnTo>
                    <a:lnTo>
                      <a:pt x="7636" y="2823"/>
                    </a:lnTo>
                    <a:lnTo>
                      <a:pt x="7365" y="2977"/>
                    </a:lnTo>
                    <a:lnTo>
                      <a:pt x="7095" y="3113"/>
                    </a:lnTo>
                    <a:lnTo>
                      <a:pt x="6824" y="3229"/>
                    </a:lnTo>
                    <a:lnTo>
                      <a:pt x="6283" y="3441"/>
                    </a:lnTo>
                    <a:lnTo>
                      <a:pt x="5761" y="3615"/>
                    </a:lnTo>
                    <a:lnTo>
                      <a:pt x="5200" y="3751"/>
                    </a:lnTo>
                    <a:lnTo>
                      <a:pt x="4910" y="3809"/>
                    </a:lnTo>
                    <a:lnTo>
                      <a:pt x="4601" y="3847"/>
                    </a:lnTo>
                    <a:lnTo>
                      <a:pt x="4311" y="3886"/>
                    </a:lnTo>
                    <a:lnTo>
                      <a:pt x="4002" y="3905"/>
                    </a:lnTo>
                    <a:lnTo>
                      <a:pt x="3712" y="3905"/>
                    </a:lnTo>
                    <a:lnTo>
                      <a:pt x="3422" y="3886"/>
                    </a:lnTo>
                    <a:lnTo>
                      <a:pt x="3132" y="3847"/>
                    </a:lnTo>
                    <a:lnTo>
                      <a:pt x="2842" y="3789"/>
                    </a:lnTo>
                    <a:lnTo>
                      <a:pt x="2571" y="3712"/>
                    </a:lnTo>
                    <a:lnTo>
                      <a:pt x="2300" y="3596"/>
                    </a:lnTo>
                    <a:lnTo>
                      <a:pt x="2049" y="3461"/>
                    </a:lnTo>
                    <a:lnTo>
                      <a:pt x="1817" y="3306"/>
                    </a:lnTo>
                    <a:lnTo>
                      <a:pt x="1682" y="3209"/>
                    </a:lnTo>
                    <a:lnTo>
                      <a:pt x="1566" y="3093"/>
                    </a:lnTo>
                    <a:lnTo>
                      <a:pt x="1469" y="2977"/>
                    </a:lnTo>
                    <a:lnTo>
                      <a:pt x="1373" y="2861"/>
                    </a:lnTo>
                    <a:lnTo>
                      <a:pt x="1218" y="2591"/>
                    </a:lnTo>
                    <a:lnTo>
                      <a:pt x="1121" y="2320"/>
                    </a:lnTo>
                    <a:lnTo>
                      <a:pt x="1025" y="2011"/>
                    </a:lnTo>
                    <a:lnTo>
                      <a:pt x="986" y="1721"/>
                    </a:lnTo>
                    <a:lnTo>
                      <a:pt x="967" y="1412"/>
                    </a:lnTo>
                    <a:lnTo>
                      <a:pt x="967" y="1083"/>
                    </a:lnTo>
                    <a:lnTo>
                      <a:pt x="967" y="986"/>
                    </a:lnTo>
                    <a:lnTo>
                      <a:pt x="947" y="890"/>
                    </a:lnTo>
                    <a:lnTo>
                      <a:pt x="889" y="812"/>
                    </a:lnTo>
                    <a:lnTo>
                      <a:pt x="831" y="754"/>
                    </a:lnTo>
                    <a:lnTo>
                      <a:pt x="773" y="696"/>
                    </a:lnTo>
                    <a:lnTo>
                      <a:pt x="696" y="658"/>
                    </a:lnTo>
                    <a:lnTo>
                      <a:pt x="599" y="638"/>
                    </a:lnTo>
                    <a:lnTo>
                      <a:pt x="522" y="638"/>
                    </a:lnTo>
                    <a:lnTo>
                      <a:pt x="425" y="658"/>
                    </a:lnTo>
                    <a:lnTo>
                      <a:pt x="329" y="677"/>
                    </a:lnTo>
                    <a:lnTo>
                      <a:pt x="251" y="716"/>
                    </a:lnTo>
                    <a:lnTo>
                      <a:pt x="174" y="774"/>
                    </a:lnTo>
                    <a:lnTo>
                      <a:pt x="116" y="832"/>
                    </a:lnTo>
                    <a:lnTo>
                      <a:pt x="58" y="928"/>
                    </a:lnTo>
                    <a:lnTo>
                      <a:pt x="19" y="1025"/>
                    </a:lnTo>
                    <a:lnTo>
                      <a:pt x="0" y="1122"/>
                    </a:lnTo>
                    <a:lnTo>
                      <a:pt x="0" y="1489"/>
                    </a:lnTo>
                    <a:lnTo>
                      <a:pt x="19" y="1837"/>
                    </a:lnTo>
                    <a:lnTo>
                      <a:pt x="77" y="2185"/>
                    </a:lnTo>
                    <a:lnTo>
                      <a:pt x="174" y="2533"/>
                    </a:lnTo>
                    <a:lnTo>
                      <a:pt x="290" y="2861"/>
                    </a:lnTo>
                    <a:lnTo>
                      <a:pt x="445" y="3171"/>
                    </a:lnTo>
                    <a:lnTo>
                      <a:pt x="638" y="3480"/>
                    </a:lnTo>
                    <a:lnTo>
                      <a:pt x="870" y="3751"/>
                    </a:lnTo>
                    <a:lnTo>
                      <a:pt x="1102" y="3963"/>
                    </a:lnTo>
                    <a:lnTo>
                      <a:pt x="1353" y="4157"/>
                    </a:lnTo>
                    <a:lnTo>
                      <a:pt x="1643" y="4331"/>
                    </a:lnTo>
                    <a:lnTo>
                      <a:pt x="1933" y="4466"/>
                    </a:lnTo>
                    <a:lnTo>
                      <a:pt x="2223" y="4582"/>
                    </a:lnTo>
                    <a:lnTo>
                      <a:pt x="2552" y="4679"/>
                    </a:lnTo>
                    <a:lnTo>
                      <a:pt x="2861" y="4756"/>
                    </a:lnTo>
                    <a:lnTo>
                      <a:pt x="3190" y="4795"/>
                    </a:lnTo>
                    <a:lnTo>
                      <a:pt x="3557" y="4833"/>
                    </a:lnTo>
                    <a:lnTo>
                      <a:pt x="3924" y="4853"/>
                    </a:lnTo>
                    <a:lnTo>
                      <a:pt x="4292" y="4833"/>
                    </a:lnTo>
                    <a:lnTo>
                      <a:pt x="4678" y="4814"/>
                    </a:lnTo>
                    <a:lnTo>
                      <a:pt x="5045" y="4756"/>
                    </a:lnTo>
                    <a:lnTo>
                      <a:pt x="5432" y="4698"/>
                    </a:lnTo>
                    <a:lnTo>
                      <a:pt x="5799" y="4621"/>
                    </a:lnTo>
                    <a:lnTo>
                      <a:pt x="6167" y="4524"/>
                    </a:lnTo>
                    <a:lnTo>
                      <a:pt x="6534" y="4408"/>
                    </a:lnTo>
                    <a:lnTo>
                      <a:pt x="6882" y="4273"/>
                    </a:lnTo>
                    <a:lnTo>
                      <a:pt x="7230" y="4118"/>
                    </a:lnTo>
                    <a:lnTo>
                      <a:pt x="7578" y="3944"/>
                    </a:lnTo>
                    <a:lnTo>
                      <a:pt x="7906" y="3770"/>
                    </a:lnTo>
                    <a:lnTo>
                      <a:pt x="8235" y="3577"/>
                    </a:lnTo>
                    <a:lnTo>
                      <a:pt x="8544" y="3364"/>
                    </a:lnTo>
                    <a:lnTo>
                      <a:pt x="8834" y="3151"/>
                    </a:lnTo>
                    <a:lnTo>
                      <a:pt x="9144" y="2900"/>
                    </a:lnTo>
                    <a:lnTo>
                      <a:pt x="9434" y="2610"/>
                    </a:lnTo>
                    <a:lnTo>
                      <a:pt x="9704" y="2320"/>
                    </a:lnTo>
                    <a:lnTo>
                      <a:pt x="9956" y="2011"/>
                    </a:lnTo>
                    <a:lnTo>
                      <a:pt x="10188" y="1682"/>
                    </a:lnTo>
                    <a:lnTo>
                      <a:pt x="10362" y="1334"/>
                    </a:lnTo>
                    <a:lnTo>
                      <a:pt x="10516" y="967"/>
                    </a:lnTo>
                    <a:lnTo>
                      <a:pt x="10652" y="580"/>
                    </a:lnTo>
                    <a:lnTo>
                      <a:pt x="10652" y="464"/>
                    </a:lnTo>
                    <a:lnTo>
                      <a:pt x="10652" y="368"/>
                    </a:lnTo>
                    <a:lnTo>
                      <a:pt x="10632" y="271"/>
                    </a:lnTo>
                    <a:lnTo>
                      <a:pt x="10574" y="194"/>
                    </a:lnTo>
                    <a:lnTo>
                      <a:pt x="10516" y="136"/>
                    </a:lnTo>
                    <a:lnTo>
                      <a:pt x="10458" y="78"/>
                    </a:lnTo>
                    <a:lnTo>
                      <a:pt x="10362" y="39"/>
                    </a:lnTo>
                    <a:lnTo>
                      <a:pt x="102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69"/>
              <p:cNvSpPr/>
              <p:nvPr/>
            </p:nvSpPr>
            <p:spPr>
              <a:xfrm>
                <a:off x="2671450" y="-3006050"/>
                <a:ext cx="337350" cy="113600"/>
              </a:xfrm>
              <a:custGeom>
                <a:rect b="b" l="l" r="r" t="t"/>
                <a:pathLst>
                  <a:path extrusionOk="0" h="4544" w="13494">
                    <a:moveTo>
                      <a:pt x="12856" y="1"/>
                    </a:moveTo>
                    <a:lnTo>
                      <a:pt x="12778" y="40"/>
                    </a:lnTo>
                    <a:lnTo>
                      <a:pt x="12701" y="98"/>
                    </a:lnTo>
                    <a:lnTo>
                      <a:pt x="12624" y="155"/>
                    </a:lnTo>
                    <a:lnTo>
                      <a:pt x="12566" y="233"/>
                    </a:lnTo>
                    <a:lnTo>
                      <a:pt x="12527" y="349"/>
                    </a:lnTo>
                    <a:lnTo>
                      <a:pt x="12450" y="561"/>
                    </a:lnTo>
                    <a:lnTo>
                      <a:pt x="12372" y="755"/>
                    </a:lnTo>
                    <a:lnTo>
                      <a:pt x="12276" y="967"/>
                    </a:lnTo>
                    <a:lnTo>
                      <a:pt x="12179" y="1141"/>
                    </a:lnTo>
                    <a:lnTo>
                      <a:pt x="12063" y="1335"/>
                    </a:lnTo>
                    <a:lnTo>
                      <a:pt x="11928" y="1509"/>
                    </a:lnTo>
                    <a:lnTo>
                      <a:pt x="11793" y="1663"/>
                    </a:lnTo>
                    <a:lnTo>
                      <a:pt x="11657" y="1818"/>
                    </a:lnTo>
                    <a:lnTo>
                      <a:pt x="11348" y="2108"/>
                    </a:lnTo>
                    <a:lnTo>
                      <a:pt x="11019" y="2379"/>
                    </a:lnTo>
                    <a:lnTo>
                      <a:pt x="10652" y="2611"/>
                    </a:lnTo>
                    <a:lnTo>
                      <a:pt x="10265" y="2804"/>
                    </a:lnTo>
                    <a:lnTo>
                      <a:pt x="9879" y="2978"/>
                    </a:lnTo>
                    <a:lnTo>
                      <a:pt x="9453" y="3132"/>
                    </a:lnTo>
                    <a:lnTo>
                      <a:pt x="9028" y="3268"/>
                    </a:lnTo>
                    <a:lnTo>
                      <a:pt x="8603" y="3364"/>
                    </a:lnTo>
                    <a:lnTo>
                      <a:pt x="8178" y="3442"/>
                    </a:lnTo>
                    <a:lnTo>
                      <a:pt x="7752" y="3500"/>
                    </a:lnTo>
                    <a:lnTo>
                      <a:pt x="7327" y="3519"/>
                    </a:lnTo>
                    <a:lnTo>
                      <a:pt x="6902" y="3538"/>
                    </a:lnTo>
                    <a:lnTo>
                      <a:pt x="6477" y="3538"/>
                    </a:lnTo>
                    <a:lnTo>
                      <a:pt x="6032" y="3519"/>
                    </a:lnTo>
                    <a:lnTo>
                      <a:pt x="5587" y="3461"/>
                    </a:lnTo>
                    <a:lnTo>
                      <a:pt x="5143" y="3403"/>
                    </a:lnTo>
                    <a:lnTo>
                      <a:pt x="4717" y="3306"/>
                    </a:lnTo>
                    <a:lnTo>
                      <a:pt x="4273" y="3190"/>
                    </a:lnTo>
                    <a:lnTo>
                      <a:pt x="3847" y="3055"/>
                    </a:lnTo>
                    <a:lnTo>
                      <a:pt x="3442" y="2881"/>
                    </a:lnTo>
                    <a:lnTo>
                      <a:pt x="3036" y="2688"/>
                    </a:lnTo>
                    <a:lnTo>
                      <a:pt x="2649" y="2475"/>
                    </a:lnTo>
                    <a:lnTo>
                      <a:pt x="2282" y="2243"/>
                    </a:lnTo>
                    <a:lnTo>
                      <a:pt x="1953" y="1953"/>
                    </a:lnTo>
                    <a:lnTo>
                      <a:pt x="1644" y="1663"/>
                    </a:lnTo>
                    <a:lnTo>
                      <a:pt x="1354" y="1335"/>
                    </a:lnTo>
                    <a:lnTo>
                      <a:pt x="1102" y="967"/>
                    </a:lnTo>
                    <a:lnTo>
                      <a:pt x="986" y="774"/>
                    </a:lnTo>
                    <a:lnTo>
                      <a:pt x="870" y="581"/>
                    </a:lnTo>
                    <a:lnTo>
                      <a:pt x="812" y="484"/>
                    </a:lnTo>
                    <a:lnTo>
                      <a:pt x="755" y="407"/>
                    </a:lnTo>
                    <a:lnTo>
                      <a:pt x="677" y="368"/>
                    </a:lnTo>
                    <a:lnTo>
                      <a:pt x="600" y="329"/>
                    </a:lnTo>
                    <a:lnTo>
                      <a:pt x="503" y="329"/>
                    </a:lnTo>
                    <a:lnTo>
                      <a:pt x="426" y="349"/>
                    </a:lnTo>
                    <a:lnTo>
                      <a:pt x="349" y="368"/>
                    </a:lnTo>
                    <a:lnTo>
                      <a:pt x="271" y="407"/>
                    </a:lnTo>
                    <a:lnTo>
                      <a:pt x="194" y="465"/>
                    </a:lnTo>
                    <a:lnTo>
                      <a:pt x="117" y="523"/>
                    </a:lnTo>
                    <a:lnTo>
                      <a:pt x="78" y="600"/>
                    </a:lnTo>
                    <a:lnTo>
                      <a:pt x="39" y="697"/>
                    </a:lnTo>
                    <a:lnTo>
                      <a:pt x="1" y="774"/>
                    </a:lnTo>
                    <a:lnTo>
                      <a:pt x="1" y="871"/>
                    </a:lnTo>
                    <a:lnTo>
                      <a:pt x="20" y="987"/>
                    </a:lnTo>
                    <a:lnTo>
                      <a:pt x="59" y="1083"/>
                    </a:lnTo>
                    <a:lnTo>
                      <a:pt x="252" y="1431"/>
                    </a:lnTo>
                    <a:lnTo>
                      <a:pt x="465" y="1760"/>
                    </a:lnTo>
                    <a:lnTo>
                      <a:pt x="697" y="2089"/>
                    </a:lnTo>
                    <a:lnTo>
                      <a:pt x="948" y="2379"/>
                    </a:lnTo>
                    <a:lnTo>
                      <a:pt x="1238" y="2649"/>
                    </a:lnTo>
                    <a:lnTo>
                      <a:pt x="1528" y="2901"/>
                    </a:lnTo>
                    <a:lnTo>
                      <a:pt x="1837" y="3132"/>
                    </a:lnTo>
                    <a:lnTo>
                      <a:pt x="2166" y="3364"/>
                    </a:lnTo>
                    <a:lnTo>
                      <a:pt x="2514" y="3558"/>
                    </a:lnTo>
                    <a:lnTo>
                      <a:pt x="2881" y="3732"/>
                    </a:lnTo>
                    <a:lnTo>
                      <a:pt x="3248" y="3906"/>
                    </a:lnTo>
                    <a:lnTo>
                      <a:pt x="3635" y="4041"/>
                    </a:lnTo>
                    <a:lnTo>
                      <a:pt x="4021" y="4176"/>
                    </a:lnTo>
                    <a:lnTo>
                      <a:pt x="4427" y="4273"/>
                    </a:lnTo>
                    <a:lnTo>
                      <a:pt x="4833" y="4370"/>
                    </a:lnTo>
                    <a:lnTo>
                      <a:pt x="5239" y="4428"/>
                    </a:lnTo>
                    <a:lnTo>
                      <a:pt x="5645" y="4486"/>
                    </a:lnTo>
                    <a:lnTo>
                      <a:pt x="6071" y="4524"/>
                    </a:lnTo>
                    <a:lnTo>
                      <a:pt x="6496" y="4544"/>
                    </a:lnTo>
                    <a:lnTo>
                      <a:pt x="6902" y="4544"/>
                    </a:lnTo>
                    <a:lnTo>
                      <a:pt x="7327" y="4524"/>
                    </a:lnTo>
                    <a:lnTo>
                      <a:pt x="7733" y="4505"/>
                    </a:lnTo>
                    <a:lnTo>
                      <a:pt x="8158" y="4447"/>
                    </a:lnTo>
                    <a:lnTo>
                      <a:pt x="8564" y="4370"/>
                    </a:lnTo>
                    <a:lnTo>
                      <a:pt x="8951" y="4292"/>
                    </a:lnTo>
                    <a:lnTo>
                      <a:pt x="9357" y="4196"/>
                    </a:lnTo>
                    <a:lnTo>
                      <a:pt x="9724" y="4080"/>
                    </a:lnTo>
                    <a:lnTo>
                      <a:pt x="10111" y="3944"/>
                    </a:lnTo>
                    <a:lnTo>
                      <a:pt x="10459" y="3790"/>
                    </a:lnTo>
                    <a:lnTo>
                      <a:pt x="10807" y="3616"/>
                    </a:lnTo>
                    <a:lnTo>
                      <a:pt x="11135" y="3442"/>
                    </a:lnTo>
                    <a:lnTo>
                      <a:pt x="11445" y="3248"/>
                    </a:lnTo>
                    <a:lnTo>
                      <a:pt x="11812" y="2978"/>
                    </a:lnTo>
                    <a:lnTo>
                      <a:pt x="12121" y="2707"/>
                    </a:lnTo>
                    <a:lnTo>
                      <a:pt x="12430" y="2398"/>
                    </a:lnTo>
                    <a:lnTo>
                      <a:pt x="12701" y="2069"/>
                    </a:lnTo>
                    <a:lnTo>
                      <a:pt x="12933" y="1721"/>
                    </a:lnTo>
                    <a:lnTo>
                      <a:pt x="13146" y="1354"/>
                    </a:lnTo>
                    <a:lnTo>
                      <a:pt x="13320" y="967"/>
                    </a:lnTo>
                    <a:lnTo>
                      <a:pt x="13474" y="561"/>
                    </a:lnTo>
                    <a:lnTo>
                      <a:pt x="13494" y="445"/>
                    </a:lnTo>
                    <a:lnTo>
                      <a:pt x="13494" y="349"/>
                    </a:lnTo>
                    <a:lnTo>
                      <a:pt x="13474" y="271"/>
                    </a:lnTo>
                    <a:lnTo>
                      <a:pt x="13416" y="194"/>
                    </a:lnTo>
                    <a:lnTo>
                      <a:pt x="13378" y="136"/>
                    </a:lnTo>
                    <a:lnTo>
                      <a:pt x="13300" y="78"/>
                    </a:lnTo>
                    <a:lnTo>
                      <a:pt x="13223" y="40"/>
                    </a:lnTo>
                    <a:lnTo>
                      <a:pt x="131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69"/>
              <p:cNvSpPr/>
              <p:nvPr/>
            </p:nvSpPr>
            <p:spPr>
              <a:xfrm>
                <a:off x="1041850" y="-3069350"/>
                <a:ext cx="201050" cy="130500"/>
              </a:xfrm>
              <a:custGeom>
                <a:rect b="b" l="l" r="r" t="t"/>
                <a:pathLst>
                  <a:path extrusionOk="0" h="5220" w="8042">
                    <a:moveTo>
                      <a:pt x="619" y="0"/>
                    </a:moveTo>
                    <a:lnTo>
                      <a:pt x="522" y="20"/>
                    </a:lnTo>
                    <a:lnTo>
                      <a:pt x="445" y="58"/>
                    </a:lnTo>
                    <a:lnTo>
                      <a:pt x="367" y="97"/>
                    </a:lnTo>
                    <a:lnTo>
                      <a:pt x="290" y="174"/>
                    </a:lnTo>
                    <a:lnTo>
                      <a:pt x="232" y="252"/>
                    </a:lnTo>
                    <a:lnTo>
                      <a:pt x="193" y="348"/>
                    </a:lnTo>
                    <a:lnTo>
                      <a:pt x="116" y="638"/>
                    </a:lnTo>
                    <a:lnTo>
                      <a:pt x="39" y="948"/>
                    </a:lnTo>
                    <a:lnTo>
                      <a:pt x="0" y="1238"/>
                    </a:lnTo>
                    <a:lnTo>
                      <a:pt x="0" y="1528"/>
                    </a:lnTo>
                    <a:lnTo>
                      <a:pt x="0" y="1818"/>
                    </a:lnTo>
                    <a:lnTo>
                      <a:pt x="19" y="2108"/>
                    </a:lnTo>
                    <a:lnTo>
                      <a:pt x="77" y="2398"/>
                    </a:lnTo>
                    <a:lnTo>
                      <a:pt x="155" y="2668"/>
                    </a:lnTo>
                    <a:lnTo>
                      <a:pt x="251" y="2939"/>
                    </a:lnTo>
                    <a:lnTo>
                      <a:pt x="367" y="3190"/>
                    </a:lnTo>
                    <a:lnTo>
                      <a:pt x="503" y="3441"/>
                    </a:lnTo>
                    <a:lnTo>
                      <a:pt x="657" y="3673"/>
                    </a:lnTo>
                    <a:lnTo>
                      <a:pt x="851" y="3905"/>
                    </a:lnTo>
                    <a:lnTo>
                      <a:pt x="1044" y="4118"/>
                    </a:lnTo>
                    <a:lnTo>
                      <a:pt x="1276" y="4311"/>
                    </a:lnTo>
                    <a:lnTo>
                      <a:pt x="1527" y="4505"/>
                    </a:lnTo>
                    <a:lnTo>
                      <a:pt x="1759" y="4659"/>
                    </a:lnTo>
                    <a:lnTo>
                      <a:pt x="2011" y="4795"/>
                    </a:lnTo>
                    <a:lnTo>
                      <a:pt x="2281" y="4911"/>
                    </a:lnTo>
                    <a:lnTo>
                      <a:pt x="2552" y="5007"/>
                    </a:lnTo>
                    <a:lnTo>
                      <a:pt x="2822" y="5085"/>
                    </a:lnTo>
                    <a:lnTo>
                      <a:pt x="3093" y="5143"/>
                    </a:lnTo>
                    <a:lnTo>
                      <a:pt x="3383" y="5181"/>
                    </a:lnTo>
                    <a:lnTo>
                      <a:pt x="3673" y="5220"/>
                    </a:lnTo>
                    <a:lnTo>
                      <a:pt x="4234" y="5220"/>
                    </a:lnTo>
                    <a:lnTo>
                      <a:pt x="4524" y="5201"/>
                    </a:lnTo>
                    <a:lnTo>
                      <a:pt x="4814" y="5162"/>
                    </a:lnTo>
                    <a:lnTo>
                      <a:pt x="5084" y="5104"/>
                    </a:lnTo>
                    <a:lnTo>
                      <a:pt x="5355" y="5027"/>
                    </a:lnTo>
                    <a:lnTo>
                      <a:pt x="5625" y="4949"/>
                    </a:lnTo>
                    <a:lnTo>
                      <a:pt x="5896" y="4833"/>
                    </a:lnTo>
                    <a:lnTo>
                      <a:pt x="6205" y="4679"/>
                    </a:lnTo>
                    <a:lnTo>
                      <a:pt x="6515" y="4505"/>
                    </a:lnTo>
                    <a:lnTo>
                      <a:pt x="6805" y="4292"/>
                    </a:lnTo>
                    <a:lnTo>
                      <a:pt x="7075" y="4079"/>
                    </a:lnTo>
                    <a:lnTo>
                      <a:pt x="7327" y="3828"/>
                    </a:lnTo>
                    <a:lnTo>
                      <a:pt x="7559" y="3557"/>
                    </a:lnTo>
                    <a:lnTo>
                      <a:pt x="7771" y="3267"/>
                    </a:lnTo>
                    <a:lnTo>
                      <a:pt x="7965" y="2958"/>
                    </a:lnTo>
                    <a:lnTo>
                      <a:pt x="8023" y="2861"/>
                    </a:lnTo>
                    <a:lnTo>
                      <a:pt x="8042" y="2765"/>
                    </a:lnTo>
                    <a:lnTo>
                      <a:pt x="8023" y="2668"/>
                    </a:lnTo>
                    <a:lnTo>
                      <a:pt x="8003" y="2591"/>
                    </a:lnTo>
                    <a:lnTo>
                      <a:pt x="7965" y="2514"/>
                    </a:lnTo>
                    <a:lnTo>
                      <a:pt x="7926" y="2436"/>
                    </a:lnTo>
                    <a:lnTo>
                      <a:pt x="7849" y="2378"/>
                    </a:lnTo>
                    <a:lnTo>
                      <a:pt x="7771" y="2320"/>
                    </a:lnTo>
                    <a:lnTo>
                      <a:pt x="7694" y="2301"/>
                    </a:lnTo>
                    <a:lnTo>
                      <a:pt x="7597" y="2262"/>
                    </a:lnTo>
                    <a:lnTo>
                      <a:pt x="7423" y="2262"/>
                    </a:lnTo>
                    <a:lnTo>
                      <a:pt x="7346" y="2301"/>
                    </a:lnTo>
                    <a:lnTo>
                      <a:pt x="7249" y="2340"/>
                    </a:lnTo>
                    <a:lnTo>
                      <a:pt x="7191" y="2417"/>
                    </a:lnTo>
                    <a:lnTo>
                      <a:pt x="7114" y="2494"/>
                    </a:lnTo>
                    <a:lnTo>
                      <a:pt x="6998" y="2707"/>
                    </a:lnTo>
                    <a:lnTo>
                      <a:pt x="6843" y="2900"/>
                    </a:lnTo>
                    <a:lnTo>
                      <a:pt x="6689" y="3093"/>
                    </a:lnTo>
                    <a:lnTo>
                      <a:pt x="6534" y="3267"/>
                    </a:lnTo>
                    <a:lnTo>
                      <a:pt x="6360" y="3422"/>
                    </a:lnTo>
                    <a:lnTo>
                      <a:pt x="6167" y="3557"/>
                    </a:lnTo>
                    <a:lnTo>
                      <a:pt x="5973" y="3693"/>
                    </a:lnTo>
                    <a:lnTo>
                      <a:pt x="5780" y="3809"/>
                    </a:lnTo>
                    <a:lnTo>
                      <a:pt x="5567" y="3925"/>
                    </a:lnTo>
                    <a:lnTo>
                      <a:pt x="5355" y="4021"/>
                    </a:lnTo>
                    <a:lnTo>
                      <a:pt x="5123" y="4099"/>
                    </a:lnTo>
                    <a:lnTo>
                      <a:pt x="4910" y="4157"/>
                    </a:lnTo>
                    <a:lnTo>
                      <a:pt x="4678" y="4195"/>
                    </a:lnTo>
                    <a:lnTo>
                      <a:pt x="4427" y="4234"/>
                    </a:lnTo>
                    <a:lnTo>
                      <a:pt x="4195" y="4253"/>
                    </a:lnTo>
                    <a:lnTo>
                      <a:pt x="3750" y="4253"/>
                    </a:lnTo>
                    <a:lnTo>
                      <a:pt x="3538" y="4234"/>
                    </a:lnTo>
                    <a:lnTo>
                      <a:pt x="3325" y="4195"/>
                    </a:lnTo>
                    <a:lnTo>
                      <a:pt x="3112" y="4157"/>
                    </a:lnTo>
                    <a:lnTo>
                      <a:pt x="2900" y="4099"/>
                    </a:lnTo>
                    <a:lnTo>
                      <a:pt x="2706" y="4021"/>
                    </a:lnTo>
                    <a:lnTo>
                      <a:pt x="2513" y="3944"/>
                    </a:lnTo>
                    <a:lnTo>
                      <a:pt x="2320" y="3847"/>
                    </a:lnTo>
                    <a:lnTo>
                      <a:pt x="2127" y="3751"/>
                    </a:lnTo>
                    <a:lnTo>
                      <a:pt x="1953" y="3635"/>
                    </a:lnTo>
                    <a:lnTo>
                      <a:pt x="1798" y="3499"/>
                    </a:lnTo>
                    <a:lnTo>
                      <a:pt x="1643" y="3364"/>
                    </a:lnTo>
                    <a:lnTo>
                      <a:pt x="1489" y="3209"/>
                    </a:lnTo>
                    <a:lnTo>
                      <a:pt x="1373" y="3035"/>
                    </a:lnTo>
                    <a:lnTo>
                      <a:pt x="1257" y="2861"/>
                    </a:lnTo>
                    <a:lnTo>
                      <a:pt x="1160" y="2668"/>
                    </a:lnTo>
                    <a:lnTo>
                      <a:pt x="1063" y="2417"/>
                    </a:lnTo>
                    <a:lnTo>
                      <a:pt x="986" y="2166"/>
                    </a:lnTo>
                    <a:lnTo>
                      <a:pt x="947" y="1895"/>
                    </a:lnTo>
                    <a:lnTo>
                      <a:pt x="947" y="1624"/>
                    </a:lnTo>
                    <a:lnTo>
                      <a:pt x="967" y="1373"/>
                    </a:lnTo>
                    <a:lnTo>
                      <a:pt x="1005" y="1102"/>
                    </a:lnTo>
                    <a:lnTo>
                      <a:pt x="1063" y="832"/>
                    </a:lnTo>
                    <a:lnTo>
                      <a:pt x="1141" y="561"/>
                    </a:lnTo>
                    <a:lnTo>
                      <a:pt x="1160" y="464"/>
                    </a:lnTo>
                    <a:lnTo>
                      <a:pt x="1160" y="368"/>
                    </a:lnTo>
                    <a:lnTo>
                      <a:pt x="1121" y="271"/>
                    </a:lnTo>
                    <a:lnTo>
                      <a:pt x="1083" y="194"/>
                    </a:lnTo>
                    <a:lnTo>
                      <a:pt x="1044" y="136"/>
                    </a:lnTo>
                    <a:lnTo>
                      <a:pt x="967" y="78"/>
                    </a:lnTo>
                    <a:lnTo>
                      <a:pt x="889" y="39"/>
                    </a:lnTo>
                    <a:lnTo>
                      <a:pt x="793" y="20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69"/>
              <p:cNvSpPr/>
              <p:nvPr/>
            </p:nvSpPr>
            <p:spPr>
              <a:xfrm>
                <a:off x="781850" y="-3138450"/>
                <a:ext cx="2653700" cy="613300"/>
              </a:xfrm>
              <a:custGeom>
                <a:rect b="b" l="l" r="r" t="t"/>
                <a:pathLst>
                  <a:path extrusionOk="0" h="24532" w="106148">
                    <a:moveTo>
                      <a:pt x="105007" y="0"/>
                    </a:moveTo>
                    <a:lnTo>
                      <a:pt x="104910" y="19"/>
                    </a:lnTo>
                    <a:lnTo>
                      <a:pt x="104833" y="58"/>
                    </a:lnTo>
                    <a:lnTo>
                      <a:pt x="104755" y="97"/>
                    </a:lnTo>
                    <a:lnTo>
                      <a:pt x="104678" y="155"/>
                    </a:lnTo>
                    <a:lnTo>
                      <a:pt x="104620" y="232"/>
                    </a:lnTo>
                    <a:lnTo>
                      <a:pt x="104581" y="309"/>
                    </a:lnTo>
                    <a:lnTo>
                      <a:pt x="104562" y="406"/>
                    </a:lnTo>
                    <a:lnTo>
                      <a:pt x="104562" y="503"/>
                    </a:lnTo>
                    <a:lnTo>
                      <a:pt x="104581" y="599"/>
                    </a:lnTo>
                    <a:lnTo>
                      <a:pt x="104775" y="1295"/>
                    </a:lnTo>
                    <a:lnTo>
                      <a:pt x="104929" y="1991"/>
                    </a:lnTo>
                    <a:lnTo>
                      <a:pt x="105045" y="2668"/>
                    </a:lnTo>
                    <a:lnTo>
                      <a:pt x="105122" y="3344"/>
                    </a:lnTo>
                    <a:lnTo>
                      <a:pt x="105180" y="4040"/>
                    </a:lnTo>
                    <a:lnTo>
                      <a:pt x="105180" y="4717"/>
                    </a:lnTo>
                    <a:lnTo>
                      <a:pt x="105142" y="5374"/>
                    </a:lnTo>
                    <a:lnTo>
                      <a:pt x="105065" y="6051"/>
                    </a:lnTo>
                    <a:lnTo>
                      <a:pt x="104949" y="6708"/>
                    </a:lnTo>
                    <a:lnTo>
                      <a:pt x="104794" y="7346"/>
                    </a:lnTo>
                    <a:lnTo>
                      <a:pt x="104581" y="7984"/>
                    </a:lnTo>
                    <a:lnTo>
                      <a:pt x="104330" y="8622"/>
                    </a:lnTo>
                    <a:lnTo>
                      <a:pt x="104040" y="9240"/>
                    </a:lnTo>
                    <a:lnTo>
                      <a:pt x="103866" y="9530"/>
                    </a:lnTo>
                    <a:lnTo>
                      <a:pt x="103692" y="9840"/>
                    </a:lnTo>
                    <a:lnTo>
                      <a:pt x="103518" y="10130"/>
                    </a:lnTo>
                    <a:lnTo>
                      <a:pt x="103305" y="10439"/>
                    </a:lnTo>
                    <a:lnTo>
                      <a:pt x="103112" y="10729"/>
                    </a:lnTo>
                    <a:lnTo>
                      <a:pt x="102880" y="11000"/>
                    </a:lnTo>
                    <a:lnTo>
                      <a:pt x="102493" y="11463"/>
                    </a:lnTo>
                    <a:lnTo>
                      <a:pt x="102107" y="11908"/>
                    </a:lnTo>
                    <a:lnTo>
                      <a:pt x="101701" y="12353"/>
                    </a:lnTo>
                    <a:lnTo>
                      <a:pt x="101276" y="12778"/>
                    </a:lnTo>
                    <a:lnTo>
                      <a:pt x="100831" y="13184"/>
                    </a:lnTo>
                    <a:lnTo>
                      <a:pt x="100386" y="13571"/>
                    </a:lnTo>
                    <a:lnTo>
                      <a:pt x="99942" y="13957"/>
                    </a:lnTo>
                    <a:lnTo>
                      <a:pt x="99458" y="14344"/>
                    </a:lnTo>
                    <a:lnTo>
                      <a:pt x="98975" y="14692"/>
                    </a:lnTo>
                    <a:lnTo>
                      <a:pt x="98492" y="15040"/>
                    </a:lnTo>
                    <a:lnTo>
                      <a:pt x="97989" y="15368"/>
                    </a:lnTo>
                    <a:lnTo>
                      <a:pt x="97487" y="15697"/>
                    </a:lnTo>
                    <a:lnTo>
                      <a:pt x="96965" y="15987"/>
                    </a:lnTo>
                    <a:lnTo>
                      <a:pt x="96443" y="16277"/>
                    </a:lnTo>
                    <a:lnTo>
                      <a:pt x="95921" y="16567"/>
                    </a:lnTo>
                    <a:lnTo>
                      <a:pt x="95399" y="16818"/>
                    </a:lnTo>
                    <a:lnTo>
                      <a:pt x="94761" y="17108"/>
                    </a:lnTo>
                    <a:lnTo>
                      <a:pt x="94142" y="17360"/>
                    </a:lnTo>
                    <a:lnTo>
                      <a:pt x="93505" y="17611"/>
                    </a:lnTo>
                    <a:lnTo>
                      <a:pt x="92867" y="17843"/>
                    </a:lnTo>
                    <a:lnTo>
                      <a:pt x="92229" y="18055"/>
                    </a:lnTo>
                    <a:lnTo>
                      <a:pt x="91571" y="18268"/>
                    </a:lnTo>
                    <a:lnTo>
                      <a:pt x="90914" y="18461"/>
                    </a:lnTo>
                    <a:lnTo>
                      <a:pt x="90257" y="18635"/>
                    </a:lnTo>
                    <a:lnTo>
                      <a:pt x="88942" y="18964"/>
                    </a:lnTo>
                    <a:lnTo>
                      <a:pt x="87609" y="19273"/>
                    </a:lnTo>
                    <a:lnTo>
                      <a:pt x="86275" y="19563"/>
                    </a:lnTo>
                    <a:lnTo>
                      <a:pt x="84941" y="19834"/>
                    </a:lnTo>
                    <a:lnTo>
                      <a:pt x="83278" y="20143"/>
                    </a:lnTo>
                    <a:lnTo>
                      <a:pt x="81616" y="20452"/>
                    </a:lnTo>
                    <a:lnTo>
                      <a:pt x="79934" y="20742"/>
                    </a:lnTo>
                    <a:lnTo>
                      <a:pt x="78252" y="20994"/>
                    </a:lnTo>
                    <a:lnTo>
                      <a:pt x="76551" y="21226"/>
                    </a:lnTo>
                    <a:lnTo>
                      <a:pt x="74869" y="21458"/>
                    </a:lnTo>
                    <a:lnTo>
                      <a:pt x="73188" y="21651"/>
                    </a:lnTo>
                    <a:lnTo>
                      <a:pt x="71486" y="21844"/>
                    </a:lnTo>
                    <a:lnTo>
                      <a:pt x="68065" y="22212"/>
                    </a:lnTo>
                    <a:lnTo>
                      <a:pt x="64624" y="22521"/>
                    </a:lnTo>
                    <a:lnTo>
                      <a:pt x="61183" y="22792"/>
                    </a:lnTo>
                    <a:lnTo>
                      <a:pt x="57723" y="23024"/>
                    </a:lnTo>
                    <a:lnTo>
                      <a:pt x="54282" y="23217"/>
                    </a:lnTo>
                    <a:lnTo>
                      <a:pt x="50821" y="23371"/>
                    </a:lnTo>
                    <a:lnTo>
                      <a:pt x="47381" y="23487"/>
                    </a:lnTo>
                    <a:lnTo>
                      <a:pt x="43920" y="23545"/>
                    </a:lnTo>
                    <a:lnTo>
                      <a:pt x="42180" y="23565"/>
                    </a:lnTo>
                    <a:lnTo>
                      <a:pt x="40421" y="23565"/>
                    </a:lnTo>
                    <a:lnTo>
                      <a:pt x="38682" y="23526"/>
                    </a:lnTo>
                    <a:lnTo>
                      <a:pt x="36922" y="23487"/>
                    </a:lnTo>
                    <a:lnTo>
                      <a:pt x="35183" y="23410"/>
                    </a:lnTo>
                    <a:lnTo>
                      <a:pt x="33443" y="23294"/>
                    </a:lnTo>
                    <a:lnTo>
                      <a:pt x="31684" y="23159"/>
                    </a:lnTo>
                    <a:lnTo>
                      <a:pt x="29944" y="22985"/>
                    </a:lnTo>
                    <a:lnTo>
                      <a:pt x="28281" y="22792"/>
                    </a:lnTo>
                    <a:lnTo>
                      <a:pt x="26619" y="22560"/>
                    </a:lnTo>
                    <a:lnTo>
                      <a:pt x="24956" y="22270"/>
                    </a:lnTo>
                    <a:lnTo>
                      <a:pt x="23313" y="21960"/>
                    </a:lnTo>
                    <a:lnTo>
                      <a:pt x="21670" y="21632"/>
                    </a:lnTo>
                    <a:lnTo>
                      <a:pt x="20027" y="21245"/>
                    </a:lnTo>
                    <a:lnTo>
                      <a:pt x="18384" y="20858"/>
                    </a:lnTo>
                    <a:lnTo>
                      <a:pt x="16760" y="20414"/>
                    </a:lnTo>
                    <a:lnTo>
                      <a:pt x="15059" y="19950"/>
                    </a:lnTo>
                    <a:lnTo>
                      <a:pt x="14208" y="19699"/>
                    </a:lnTo>
                    <a:lnTo>
                      <a:pt x="13358" y="19428"/>
                    </a:lnTo>
                    <a:lnTo>
                      <a:pt x="12527" y="19138"/>
                    </a:lnTo>
                    <a:lnTo>
                      <a:pt x="11715" y="18829"/>
                    </a:lnTo>
                    <a:lnTo>
                      <a:pt x="10903" y="18481"/>
                    </a:lnTo>
                    <a:lnTo>
                      <a:pt x="10091" y="18094"/>
                    </a:lnTo>
                    <a:lnTo>
                      <a:pt x="9395" y="17707"/>
                    </a:lnTo>
                    <a:lnTo>
                      <a:pt x="8699" y="17302"/>
                    </a:lnTo>
                    <a:lnTo>
                      <a:pt x="8042" y="16857"/>
                    </a:lnTo>
                    <a:lnTo>
                      <a:pt x="7404" y="16374"/>
                    </a:lnTo>
                    <a:lnTo>
                      <a:pt x="6805" y="15852"/>
                    </a:lnTo>
                    <a:lnTo>
                      <a:pt x="6205" y="15330"/>
                    </a:lnTo>
                    <a:lnTo>
                      <a:pt x="5645" y="14769"/>
                    </a:lnTo>
                    <a:lnTo>
                      <a:pt x="5084" y="14170"/>
                    </a:lnTo>
                    <a:lnTo>
                      <a:pt x="4562" y="13571"/>
                    </a:lnTo>
                    <a:lnTo>
                      <a:pt x="4060" y="12952"/>
                    </a:lnTo>
                    <a:lnTo>
                      <a:pt x="3576" y="12295"/>
                    </a:lnTo>
                    <a:lnTo>
                      <a:pt x="3132" y="11637"/>
                    </a:lnTo>
                    <a:lnTo>
                      <a:pt x="2919" y="11290"/>
                    </a:lnTo>
                    <a:lnTo>
                      <a:pt x="2706" y="10942"/>
                    </a:lnTo>
                    <a:lnTo>
                      <a:pt x="2532" y="10574"/>
                    </a:lnTo>
                    <a:lnTo>
                      <a:pt x="2339" y="10226"/>
                    </a:lnTo>
                    <a:lnTo>
                      <a:pt x="2184" y="9859"/>
                    </a:lnTo>
                    <a:lnTo>
                      <a:pt x="2030" y="9492"/>
                    </a:lnTo>
                    <a:lnTo>
                      <a:pt x="1894" y="9105"/>
                    </a:lnTo>
                    <a:lnTo>
                      <a:pt x="1778" y="8718"/>
                    </a:lnTo>
                    <a:lnTo>
                      <a:pt x="1527" y="7791"/>
                    </a:lnTo>
                    <a:lnTo>
                      <a:pt x="1315" y="6863"/>
                    </a:lnTo>
                    <a:lnTo>
                      <a:pt x="1218" y="6399"/>
                    </a:lnTo>
                    <a:lnTo>
                      <a:pt x="1160" y="5915"/>
                    </a:lnTo>
                    <a:lnTo>
                      <a:pt x="1083" y="5451"/>
                    </a:lnTo>
                    <a:lnTo>
                      <a:pt x="1044" y="4988"/>
                    </a:lnTo>
                    <a:lnTo>
                      <a:pt x="1005" y="4504"/>
                    </a:lnTo>
                    <a:lnTo>
                      <a:pt x="986" y="4040"/>
                    </a:lnTo>
                    <a:lnTo>
                      <a:pt x="986" y="3557"/>
                    </a:lnTo>
                    <a:lnTo>
                      <a:pt x="986" y="3093"/>
                    </a:lnTo>
                    <a:lnTo>
                      <a:pt x="1005" y="2610"/>
                    </a:lnTo>
                    <a:lnTo>
                      <a:pt x="1044" y="2127"/>
                    </a:lnTo>
                    <a:lnTo>
                      <a:pt x="1102" y="1663"/>
                    </a:lnTo>
                    <a:lnTo>
                      <a:pt x="1179" y="1179"/>
                    </a:lnTo>
                    <a:lnTo>
                      <a:pt x="1199" y="1063"/>
                    </a:lnTo>
                    <a:lnTo>
                      <a:pt x="1179" y="967"/>
                    </a:lnTo>
                    <a:lnTo>
                      <a:pt x="1141" y="870"/>
                    </a:lnTo>
                    <a:lnTo>
                      <a:pt x="1102" y="793"/>
                    </a:lnTo>
                    <a:lnTo>
                      <a:pt x="1025" y="735"/>
                    </a:lnTo>
                    <a:lnTo>
                      <a:pt x="967" y="677"/>
                    </a:lnTo>
                    <a:lnTo>
                      <a:pt x="870" y="638"/>
                    </a:lnTo>
                    <a:lnTo>
                      <a:pt x="793" y="599"/>
                    </a:lnTo>
                    <a:lnTo>
                      <a:pt x="619" y="599"/>
                    </a:lnTo>
                    <a:lnTo>
                      <a:pt x="522" y="619"/>
                    </a:lnTo>
                    <a:lnTo>
                      <a:pt x="445" y="638"/>
                    </a:lnTo>
                    <a:lnTo>
                      <a:pt x="367" y="696"/>
                    </a:lnTo>
                    <a:lnTo>
                      <a:pt x="309" y="773"/>
                    </a:lnTo>
                    <a:lnTo>
                      <a:pt x="271" y="851"/>
                    </a:lnTo>
                    <a:lnTo>
                      <a:pt x="232" y="967"/>
                    </a:lnTo>
                    <a:lnTo>
                      <a:pt x="135" y="1701"/>
                    </a:lnTo>
                    <a:lnTo>
                      <a:pt x="58" y="2455"/>
                    </a:lnTo>
                    <a:lnTo>
                      <a:pt x="19" y="3228"/>
                    </a:lnTo>
                    <a:lnTo>
                      <a:pt x="0" y="3982"/>
                    </a:lnTo>
                    <a:lnTo>
                      <a:pt x="39" y="4756"/>
                    </a:lnTo>
                    <a:lnTo>
                      <a:pt x="97" y="5509"/>
                    </a:lnTo>
                    <a:lnTo>
                      <a:pt x="193" y="6263"/>
                    </a:lnTo>
                    <a:lnTo>
                      <a:pt x="329" y="7017"/>
                    </a:lnTo>
                    <a:lnTo>
                      <a:pt x="483" y="7771"/>
                    </a:lnTo>
                    <a:lnTo>
                      <a:pt x="677" y="8506"/>
                    </a:lnTo>
                    <a:lnTo>
                      <a:pt x="928" y="9240"/>
                    </a:lnTo>
                    <a:lnTo>
                      <a:pt x="1199" y="9956"/>
                    </a:lnTo>
                    <a:lnTo>
                      <a:pt x="1508" y="10652"/>
                    </a:lnTo>
                    <a:lnTo>
                      <a:pt x="1836" y="11328"/>
                    </a:lnTo>
                    <a:lnTo>
                      <a:pt x="2223" y="11985"/>
                    </a:lnTo>
                    <a:lnTo>
                      <a:pt x="2629" y="12623"/>
                    </a:lnTo>
                    <a:lnTo>
                      <a:pt x="3074" y="13242"/>
                    </a:lnTo>
                    <a:lnTo>
                      <a:pt x="3538" y="13841"/>
                    </a:lnTo>
                    <a:lnTo>
                      <a:pt x="4021" y="14421"/>
                    </a:lnTo>
                    <a:lnTo>
                      <a:pt x="4523" y="14982"/>
                    </a:lnTo>
                    <a:lnTo>
                      <a:pt x="5026" y="15523"/>
                    </a:lnTo>
                    <a:lnTo>
                      <a:pt x="5567" y="16026"/>
                    </a:lnTo>
                    <a:lnTo>
                      <a:pt x="6128" y="16528"/>
                    </a:lnTo>
                    <a:lnTo>
                      <a:pt x="6689" y="16992"/>
                    </a:lnTo>
                    <a:lnTo>
                      <a:pt x="7288" y="17437"/>
                    </a:lnTo>
                    <a:lnTo>
                      <a:pt x="7887" y="17862"/>
                    </a:lnTo>
                    <a:lnTo>
                      <a:pt x="8506" y="18268"/>
                    </a:lnTo>
                    <a:lnTo>
                      <a:pt x="9144" y="18635"/>
                    </a:lnTo>
                    <a:lnTo>
                      <a:pt x="9801" y="19003"/>
                    </a:lnTo>
                    <a:lnTo>
                      <a:pt x="10477" y="19331"/>
                    </a:lnTo>
                    <a:lnTo>
                      <a:pt x="11173" y="19641"/>
                    </a:lnTo>
                    <a:lnTo>
                      <a:pt x="11869" y="19911"/>
                    </a:lnTo>
                    <a:lnTo>
                      <a:pt x="12662" y="20201"/>
                    </a:lnTo>
                    <a:lnTo>
                      <a:pt x="13474" y="20491"/>
                    </a:lnTo>
                    <a:lnTo>
                      <a:pt x="14266" y="20762"/>
                    </a:lnTo>
                    <a:lnTo>
                      <a:pt x="15078" y="21013"/>
                    </a:lnTo>
                    <a:lnTo>
                      <a:pt x="15890" y="21245"/>
                    </a:lnTo>
                    <a:lnTo>
                      <a:pt x="16721" y="21496"/>
                    </a:lnTo>
                    <a:lnTo>
                      <a:pt x="18365" y="21922"/>
                    </a:lnTo>
                    <a:lnTo>
                      <a:pt x="20027" y="22328"/>
                    </a:lnTo>
                    <a:lnTo>
                      <a:pt x="21690" y="22676"/>
                    </a:lnTo>
                    <a:lnTo>
                      <a:pt x="23371" y="23004"/>
                    </a:lnTo>
                    <a:lnTo>
                      <a:pt x="25014" y="23294"/>
                    </a:lnTo>
                    <a:lnTo>
                      <a:pt x="26812" y="23565"/>
                    </a:lnTo>
                    <a:lnTo>
                      <a:pt x="28591" y="23797"/>
                    </a:lnTo>
                    <a:lnTo>
                      <a:pt x="30388" y="24009"/>
                    </a:lnTo>
                    <a:lnTo>
                      <a:pt x="32167" y="24164"/>
                    </a:lnTo>
                    <a:lnTo>
                      <a:pt x="33965" y="24299"/>
                    </a:lnTo>
                    <a:lnTo>
                      <a:pt x="35763" y="24396"/>
                    </a:lnTo>
                    <a:lnTo>
                      <a:pt x="37580" y="24473"/>
                    </a:lnTo>
                    <a:lnTo>
                      <a:pt x="39377" y="24512"/>
                    </a:lnTo>
                    <a:lnTo>
                      <a:pt x="41233" y="24531"/>
                    </a:lnTo>
                    <a:lnTo>
                      <a:pt x="43089" y="24531"/>
                    </a:lnTo>
                    <a:lnTo>
                      <a:pt x="44945" y="24493"/>
                    </a:lnTo>
                    <a:lnTo>
                      <a:pt x="46820" y="24454"/>
                    </a:lnTo>
                    <a:lnTo>
                      <a:pt x="48676" y="24396"/>
                    </a:lnTo>
                    <a:lnTo>
                      <a:pt x="50531" y="24319"/>
                    </a:lnTo>
                    <a:lnTo>
                      <a:pt x="54243" y="24125"/>
                    </a:lnTo>
                    <a:lnTo>
                      <a:pt x="57935" y="23913"/>
                    </a:lnTo>
                    <a:lnTo>
                      <a:pt x="61608" y="23681"/>
                    </a:lnTo>
                    <a:lnTo>
                      <a:pt x="63464" y="23545"/>
                    </a:lnTo>
                    <a:lnTo>
                      <a:pt x="65300" y="23410"/>
                    </a:lnTo>
                    <a:lnTo>
                      <a:pt x="67137" y="23256"/>
                    </a:lnTo>
                    <a:lnTo>
                      <a:pt x="68973" y="23082"/>
                    </a:lnTo>
                    <a:lnTo>
                      <a:pt x="70752" y="22908"/>
                    </a:lnTo>
                    <a:lnTo>
                      <a:pt x="72550" y="22695"/>
                    </a:lnTo>
                    <a:lnTo>
                      <a:pt x="74328" y="22482"/>
                    </a:lnTo>
                    <a:lnTo>
                      <a:pt x="76126" y="22250"/>
                    </a:lnTo>
                    <a:lnTo>
                      <a:pt x="77904" y="21999"/>
                    </a:lnTo>
                    <a:lnTo>
                      <a:pt x="79683" y="21728"/>
                    </a:lnTo>
                    <a:lnTo>
                      <a:pt x="81442" y="21438"/>
                    </a:lnTo>
                    <a:lnTo>
                      <a:pt x="83220" y="21129"/>
                    </a:lnTo>
                    <a:lnTo>
                      <a:pt x="84651" y="20878"/>
                    </a:lnTo>
                    <a:lnTo>
                      <a:pt x="86101" y="20607"/>
                    </a:lnTo>
                    <a:lnTo>
                      <a:pt x="87531" y="20298"/>
                    </a:lnTo>
                    <a:lnTo>
                      <a:pt x="88962" y="19989"/>
                    </a:lnTo>
                    <a:lnTo>
                      <a:pt x="90392" y="19621"/>
                    </a:lnTo>
                    <a:lnTo>
                      <a:pt x="91088" y="19428"/>
                    </a:lnTo>
                    <a:lnTo>
                      <a:pt x="91784" y="19215"/>
                    </a:lnTo>
                    <a:lnTo>
                      <a:pt x="92480" y="19003"/>
                    </a:lnTo>
                    <a:lnTo>
                      <a:pt x="93176" y="18751"/>
                    </a:lnTo>
                    <a:lnTo>
                      <a:pt x="93872" y="18500"/>
                    </a:lnTo>
                    <a:lnTo>
                      <a:pt x="94548" y="18249"/>
                    </a:lnTo>
                    <a:lnTo>
                      <a:pt x="95186" y="17959"/>
                    </a:lnTo>
                    <a:lnTo>
                      <a:pt x="95844" y="17669"/>
                    </a:lnTo>
                    <a:lnTo>
                      <a:pt x="96481" y="17360"/>
                    </a:lnTo>
                    <a:lnTo>
                      <a:pt x="97100" y="17012"/>
                    </a:lnTo>
                    <a:lnTo>
                      <a:pt x="97719" y="16664"/>
                    </a:lnTo>
                    <a:lnTo>
                      <a:pt x="98337" y="16296"/>
                    </a:lnTo>
                    <a:lnTo>
                      <a:pt x="98937" y="15910"/>
                    </a:lnTo>
                    <a:lnTo>
                      <a:pt x="99516" y="15504"/>
                    </a:lnTo>
                    <a:lnTo>
                      <a:pt x="100096" y="15078"/>
                    </a:lnTo>
                    <a:lnTo>
                      <a:pt x="100657" y="14634"/>
                    </a:lnTo>
                    <a:lnTo>
                      <a:pt x="101198" y="14170"/>
                    </a:lnTo>
                    <a:lnTo>
                      <a:pt x="101720" y="13687"/>
                    </a:lnTo>
                    <a:lnTo>
                      <a:pt x="102242" y="13184"/>
                    </a:lnTo>
                    <a:lnTo>
                      <a:pt x="102725" y="12662"/>
                    </a:lnTo>
                    <a:lnTo>
                      <a:pt x="103189" y="12140"/>
                    </a:lnTo>
                    <a:lnTo>
                      <a:pt x="103653" y="11579"/>
                    </a:lnTo>
                    <a:lnTo>
                      <a:pt x="103885" y="11270"/>
                    </a:lnTo>
                    <a:lnTo>
                      <a:pt x="104117" y="10961"/>
                    </a:lnTo>
                    <a:lnTo>
                      <a:pt x="104330" y="10652"/>
                    </a:lnTo>
                    <a:lnTo>
                      <a:pt x="104523" y="10323"/>
                    </a:lnTo>
                    <a:lnTo>
                      <a:pt x="104717" y="9994"/>
                    </a:lnTo>
                    <a:lnTo>
                      <a:pt x="104891" y="9666"/>
                    </a:lnTo>
                    <a:lnTo>
                      <a:pt x="105065" y="9337"/>
                    </a:lnTo>
                    <a:lnTo>
                      <a:pt x="105200" y="8989"/>
                    </a:lnTo>
                    <a:lnTo>
                      <a:pt x="105354" y="8660"/>
                    </a:lnTo>
                    <a:lnTo>
                      <a:pt x="105470" y="8313"/>
                    </a:lnTo>
                    <a:lnTo>
                      <a:pt x="105606" y="7965"/>
                    </a:lnTo>
                    <a:lnTo>
                      <a:pt x="105702" y="7617"/>
                    </a:lnTo>
                    <a:lnTo>
                      <a:pt x="105799" y="7269"/>
                    </a:lnTo>
                    <a:lnTo>
                      <a:pt x="105876" y="6921"/>
                    </a:lnTo>
                    <a:lnTo>
                      <a:pt x="106012" y="6205"/>
                    </a:lnTo>
                    <a:lnTo>
                      <a:pt x="106089" y="5490"/>
                    </a:lnTo>
                    <a:lnTo>
                      <a:pt x="106147" y="4775"/>
                    </a:lnTo>
                    <a:lnTo>
                      <a:pt x="106147" y="4040"/>
                    </a:lnTo>
                    <a:lnTo>
                      <a:pt x="106089" y="3306"/>
                    </a:lnTo>
                    <a:lnTo>
                      <a:pt x="106012" y="2552"/>
                    </a:lnTo>
                    <a:lnTo>
                      <a:pt x="105876" y="1817"/>
                    </a:lnTo>
                    <a:lnTo>
                      <a:pt x="105722" y="1063"/>
                    </a:lnTo>
                    <a:lnTo>
                      <a:pt x="105509" y="329"/>
                    </a:lnTo>
                    <a:lnTo>
                      <a:pt x="105470" y="213"/>
                    </a:lnTo>
                    <a:lnTo>
                      <a:pt x="105412" y="135"/>
                    </a:lnTo>
                    <a:lnTo>
                      <a:pt x="105335" y="77"/>
                    </a:lnTo>
                    <a:lnTo>
                      <a:pt x="105258" y="39"/>
                    </a:lnTo>
                    <a:lnTo>
                      <a:pt x="1051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69"/>
              <p:cNvSpPr/>
              <p:nvPr/>
            </p:nvSpPr>
            <p:spPr>
              <a:xfrm>
                <a:off x="1607275" y="-4129175"/>
                <a:ext cx="99575" cy="105850"/>
              </a:xfrm>
              <a:custGeom>
                <a:rect b="b" l="l" r="r" t="t"/>
                <a:pathLst>
                  <a:path extrusionOk="0" h="4234" w="3983">
                    <a:moveTo>
                      <a:pt x="832" y="3132"/>
                    </a:moveTo>
                    <a:lnTo>
                      <a:pt x="835" y="3143"/>
                    </a:lnTo>
                    <a:lnTo>
                      <a:pt x="835" y="3143"/>
                    </a:lnTo>
                    <a:lnTo>
                      <a:pt x="812" y="3132"/>
                    </a:lnTo>
                    <a:close/>
                    <a:moveTo>
                      <a:pt x="3016" y="995"/>
                    </a:moveTo>
                    <a:lnTo>
                      <a:pt x="3016" y="1044"/>
                    </a:lnTo>
                    <a:lnTo>
                      <a:pt x="3016" y="1141"/>
                    </a:lnTo>
                    <a:lnTo>
                      <a:pt x="3016" y="1199"/>
                    </a:lnTo>
                    <a:lnTo>
                      <a:pt x="2997" y="1257"/>
                    </a:lnTo>
                    <a:lnTo>
                      <a:pt x="2978" y="1373"/>
                    </a:lnTo>
                    <a:lnTo>
                      <a:pt x="2920" y="1605"/>
                    </a:lnTo>
                    <a:lnTo>
                      <a:pt x="2881" y="1701"/>
                    </a:lnTo>
                    <a:lnTo>
                      <a:pt x="2881" y="1740"/>
                    </a:lnTo>
                    <a:lnTo>
                      <a:pt x="2765" y="1972"/>
                    </a:lnTo>
                    <a:lnTo>
                      <a:pt x="2649" y="2204"/>
                    </a:lnTo>
                    <a:lnTo>
                      <a:pt x="2514" y="2417"/>
                    </a:lnTo>
                    <a:lnTo>
                      <a:pt x="2494" y="2436"/>
                    </a:lnTo>
                    <a:lnTo>
                      <a:pt x="2417" y="2552"/>
                    </a:lnTo>
                    <a:lnTo>
                      <a:pt x="2243" y="2745"/>
                    </a:lnTo>
                    <a:lnTo>
                      <a:pt x="2050" y="2919"/>
                    </a:lnTo>
                    <a:lnTo>
                      <a:pt x="1953" y="2997"/>
                    </a:lnTo>
                    <a:lnTo>
                      <a:pt x="1740" y="3132"/>
                    </a:lnTo>
                    <a:lnTo>
                      <a:pt x="1644" y="3190"/>
                    </a:lnTo>
                    <a:lnTo>
                      <a:pt x="1663" y="3170"/>
                    </a:lnTo>
                    <a:lnTo>
                      <a:pt x="1624" y="3190"/>
                    </a:lnTo>
                    <a:lnTo>
                      <a:pt x="1412" y="3267"/>
                    </a:lnTo>
                    <a:lnTo>
                      <a:pt x="1373" y="3267"/>
                    </a:lnTo>
                    <a:lnTo>
                      <a:pt x="1363" y="3272"/>
                    </a:lnTo>
                    <a:lnTo>
                      <a:pt x="1276" y="3286"/>
                    </a:lnTo>
                    <a:lnTo>
                      <a:pt x="1218" y="3286"/>
                    </a:lnTo>
                    <a:lnTo>
                      <a:pt x="1141" y="3267"/>
                    </a:lnTo>
                    <a:lnTo>
                      <a:pt x="1095" y="3260"/>
                    </a:lnTo>
                    <a:lnTo>
                      <a:pt x="1095" y="3260"/>
                    </a:lnTo>
                    <a:lnTo>
                      <a:pt x="1122" y="3190"/>
                    </a:lnTo>
                    <a:lnTo>
                      <a:pt x="1334" y="2784"/>
                    </a:lnTo>
                    <a:lnTo>
                      <a:pt x="1566" y="2417"/>
                    </a:lnTo>
                    <a:lnTo>
                      <a:pt x="1837" y="2069"/>
                    </a:lnTo>
                    <a:lnTo>
                      <a:pt x="2127" y="1740"/>
                    </a:lnTo>
                    <a:lnTo>
                      <a:pt x="2456" y="1431"/>
                    </a:lnTo>
                    <a:lnTo>
                      <a:pt x="2804" y="1141"/>
                    </a:lnTo>
                    <a:lnTo>
                      <a:pt x="3016" y="995"/>
                    </a:lnTo>
                    <a:close/>
                    <a:moveTo>
                      <a:pt x="2862" y="0"/>
                    </a:moveTo>
                    <a:lnTo>
                      <a:pt x="2765" y="20"/>
                    </a:lnTo>
                    <a:lnTo>
                      <a:pt x="2668" y="78"/>
                    </a:lnTo>
                    <a:lnTo>
                      <a:pt x="2224" y="387"/>
                    </a:lnTo>
                    <a:lnTo>
                      <a:pt x="1798" y="715"/>
                    </a:lnTo>
                    <a:lnTo>
                      <a:pt x="1412" y="1102"/>
                    </a:lnTo>
                    <a:lnTo>
                      <a:pt x="1064" y="1489"/>
                    </a:lnTo>
                    <a:lnTo>
                      <a:pt x="890" y="1701"/>
                    </a:lnTo>
                    <a:lnTo>
                      <a:pt x="735" y="1933"/>
                    </a:lnTo>
                    <a:lnTo>
                      <a:pt x="600" y="2146"/>
                    </a:lnTo>
                    <a:lnTo>
                      <a:pt x="464" y="2378"/>
                    </a:lnTo>
                    <a:lnTo>
                      <a:pt x="329" y="2629"/>
                    </a:lnTo>
                    <a:lnTo>
                      <a:pt x="232" y="2881"/>
                    </a:lnTo>
                    <a:lnTo>
                      <a:pt x="117" y="3132"/>
                    </a:lnTo>
                    <a:lnTo>
                      <a:pt x="20" y="3383"/>
                    </a:lnTo>
                    <a:lnTo>
                      <a:pt x="1" y="3499"/>
                    </a:lnTo>
                    <a:lnTo>
                      <a:pt x="39" y="3634"/>
                    </a:lnTo>
                    <a:lnTo>
                      <a:pt x="78" y="3750"/>
                    </a:lnTo>
                    <a:lnTo>
                      <a:pt x="155" y="3847"/>
                    </a:lnTo>
                    <a:lnTo>
                      <a:pt x="310" y="3944"/>
                    </a:lnTo>
                    <a:lnTo>
                      <a:pt x="464" y="4040"/>
                    </a:lnTo>
                    <a:lnTo>
                      <a:pt x="619" y="4098"/>
                    </a:lnTo>
                    <a:lnTo>
                      <a:pt x="754" y="4156"/>
                    </a:lnTo>
                    <a:lnTo>
                      <a:pt x="909" y="4195"/>
                    </a:lnTo>
                    <a:lnTo>
                      <a:pt x="1064" y="4214"/>
                    </a:lnTo>
                    <a:lnTo>
                      <a:pt x="1199" y="4234"/>
                    </a:lnTo>
                    <a:lnTo>
                      <a:pt x="1354" y="4234"/>
                    </a:lnTo>
                    <a:lnTo>
                      <a:pt x="1508" y="4214"/>
                    </a:lnTo>
                    <a:lnTo>
                      <a:pt x="1644" y="4195"/>
                    </a:lnTo>
                    <a:lnTo>
                      <a:pt x="1934" y="4098"/>
                    </a:lnTo>
                    <a:lnTo>
                      <a:pt x="2204" y="3963"/>
                    </a:lnTo>
                    <a:lnTo>
                      <a:pt x="2456" y="3808"/>
                    </a:lnTo>
                    <a:lnTo>
                      <a:pt x="2707" y="3615"/>
                    </a:lnTo>
                    <a:lnTo>
                      <a:pt x="2939" y="3383"/>
                    </a:lnTo>
                    <a:lnTo>
                      <a:pt x="3151" y="3132"/>
                    </a:lnTo>
                    <a:lnTo>
                      <a:pt x="3345" y="2881"/>
                    </a:lnTo>
                    <a:lnTo>
                      <a:pt x="3519" y="2591"/>
                    </a:lnTo>
                    <a:lnTo>
                      <a:pt x="3673" y="2320"/>
                    </a:lnTo>
                    <a:lnTo>
                      <a:pt x="3789" y="2030"/>
                    </a:lnTo>
                    <a:lnTo>
                      <a:pt x="3886" y="1740"/>
                    </a:lnTo>
                    <a:lnTo>
                      <a:pt x="3963" y="1431"/>
                    </a:lnTo>
                    <a:lnTo>
                      <a:pt x="3983" y="1102"/>
                    </a:lnTo>
                    <a:lnTo>
                      <a:pt x="3983" y="928"/>
                    </a:lnTo>
                    <a:lnTo>
                      <a:pt x="3963" y="773"/>
                    </a:lnTo>
                    <a:lnTo>
                      <a:pt x="3925" y="619"/>
                    </a:lnTo>
                    <a:lnTo>
                      <a:pt x="3886" y="464"/>
                    </a:lnTo>
                    <a:lnTo>
                      <a:pt x="3847" y="367"/>
                    </a:lnTo>
                    <a:lnTo>
                      <a:pt x="3789" y="290"/>
                    </a:lnTo>
                    <a:lnTo>
                      <a:pt x="3731" y="232"/>
                    </a:lnTo>
                    <a:lnTo>
                      <a:pt x="3654" y="174"/>
                    </a:lnTo>
                    <a:lnTo>
                      <a:pt x="3557" y="135"/>
                    </a:lnTo>
                    <a:lnTo>
                      <a:pt x="3480" y="116"/>
                    </a:lnTo>
                    <a:lnTo>
                      <a:pt x="3383" y="116"/>
                    </a:lnTo>
                    <a:lnTo>
                      <a:pt x="3287" y="135"/>
                    </a:lnTo>
                    <a:lnTo>
                      <a:pt x="3257" y="147"/>
                    </a:lnTo>
                    <a:lnTo>
                      <a:pt x="3190" y="97"/>
                    </a:lnTo>
                    <a:lnTo>
                      <a:pt x="3132" y="58"/>
                    </a:lnTo>
                    <a:lnTo>
                      <a:pt x="3036" y="20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69"/>
              <p:cNvSpPr/>
              <p:nvPr/>
            </p:nvSpPr>
            <p:spPr>
              <a:xfrm>
                <a:off x="1818950" y="-4112275"/>
                <a:ext cx="62850" cy="90400"/>
              </a:xfrm>
              <a:custGeom>
                <a:rect b="b" l="l" r="r" t="t"/>
                <a:pathLst>
                  <a:path extrusionOk="0" h="3616" w="2514">
                    <a:moveTo>
                      <a:pt x="1450" y="2398"/>
                    </a:moveTo>
                    <a:lnTo>
                      <a:pt x="1373" y="2494"/>
                    </a:lnTo>
                    <a:lnTo>
                      <a:pt x="1383" y="2485"/>
                    </a:lnTo>
                    <a:lnTo>
                      <a:pt x="1450" y="2398"/>
                    </a:lnTo>
                    <a:close/>
                    <a:moveTo>
                      <a:pt x="986" y="2494"/>
                    </a:moveTo>
                    <a:lnTo>
                      <a:pt x="986" y="2494"/>
                    </a:lnTo>
                    <a:lnTo>
                      <a:pt x="986" y="2494"/>
                    </a:lnTo>
                    <a:close/>
                    <a:moveTo>
                      <a:pt x="1331" y="2551"/>
                    </a:moveTo>
                    <a:lnTo>
                      <a:pt x="1315" y="2572"/>
                    </a:lnTo>
                    <a:lnTo>
                      <a:pt x="1257" y="2610"/>
                    </a:lnTo>
                    <a:lnTo>
                      <a:pt x="1331" y="2551"/>
                    </a:lnTo>
                    <a:close/>
                    <a:moveTo>
                      <a:pt x="1198" y="1099"/>
                    </a:moveTo>
                    <a:lnTo>
                      <a:pt x="1257" y="1180"/>
                    </a:lnTo>
                    <a:lnTo>
                      <a:pt x="1412" y="1412"/>
                    </a:lnTo>
                    <a:lnTo>
                      <a:pt x="1470" y="1547"/>
                    </a:lnTo>
                    <a:lnTo>
                      <a:pt x="1412" y="1431"/>
                    </a:lnTo>
                    <a:lnTo>
                      <a:pt x="1489" y="1605"/>
                    </a:lnTo>
                    <a:lnTo>
                      <a:pt x="1528" y="1779"/>
                    </a:lnTo>
                    <a:lnTo>
                      <a:pt x="1534" y="1811"/>
                    </a:lnTo>
                    <a:lnTo>
                      <a:pt x="1547" y="1915"/>
                    </a:lnTo>
                    <a:lnTo>
                      <a:pt x="1547" y="2069"/>
                    </a:lnTo>
                    <a:lnTo>
                      <a:pt x="1547" y="2147"/>
                    </a:lnTo>
                    <a:lnTo>
                      <a:pt x="1508" y="2282"/>
                    </a:lnTo>
                    <a:lnTo>
                      <a:pt x="1489" y="2340"/>
                    </a:lnTo>
                    <a:lnTo>
                      <a:pt x="1412" y="2456"/>
                    </a:lnTo>
                    <a:lnTo>
                      <a:pt x="1383" y="2485"/>
                    </a:lnTo>
                    <a:lnTo>
                      <a:pt x="1337" y="2544"/>
                    </a:lnTo>
                    <a:lnTo>
                      <a:pt x="1337" y="2544"/>
                    </a:lnTo>
                    <a:lnTo>
                      <a:pt x="1199" y="2630"/>
                    </a:lnTo>
                    <a:lnTo>
                      <a:pt x="1160" y="2649"/>
                    </a:lnTo>
                    <a:lnTo>
                      <a:pt x="1257" y="2610"/>
                    </a:lnTo>
                    <a:lnTo>
                      <a:pt x="1257" y="2610"/>
                    </a:lnTo>
                    <a:lnTo>
                      <a:pt x="1180" y="2649"/>
                    </a:lnTo>
                    <a:lnTo>
                      <a:pt x="1083" y="2649"/>
                    </a:lnTo>
                    <a:lnTo>
                      <a:pt x="1072" y="2646"/>
                    </a:lnTo>
                    <a:lnTo>
                      <a:pt x="1023" y="2606"/>
                    </a:lnTo>
                    <a:lnTo>
                      <a:pt x="1023" y="2606"/>
                    </a:lnTo>
                    <a:lnTo>
                      <a:pt x="986" y="2514"/>
                    </a:lnTo>
                    <a:lnTo>
                      <a:pt x="967" y="2379"/>
                    </a:lnTo>
                    <a:lnTo>
                      <a:pt x="986" y="2494"/>
                    </a:lnTo>
                    <a:lnTo>
                      <a:pt x="967" y="2301"/>
                    </a:lnTo>
                    <a:lnTo>
                      <a:pt x="967" y="2108"/>
                    </a:lnTo>
                    <a:lnTo>
                      <a:pt x="986" y="1895"/>
                    </a:lnTo>
                    <a:lnTo>
                      <a:pt x="1025" y="1702"/>
                    </a:lnTo>
                    <a:lnTo>
                      <a:pt x="1083" y="1451"/>
                    </a:lnTo>
                    <a:lnTo>
                      <a:pt x="1160" y="1199"/>
                    </a:lnTo>
                    <a:lnTo>
                      <a:pt x="1198" y="1099"/>
                    </a:lnTo>
                    <a:close/>
                    <a:moveTo>
                      <a:pt x="1296" y="1"/>
                    </a:moveTo>
                    <a:lnTo>
                      <a:pt x="1199" y="20"/>
                    </a:lnTo>
                    <a:lnTo>
                      <a:pt x="1122" y="59"/>
                    </a:lnTo>
                    <a:lnTo>
                      <a:pt x="1078" y="76"/>
                    </a:lnTo>
                    <a:lnTo>
                      <a:pt x="1078" y="76"/>
                    </a:lnTo>
                    <a:lnTo>
                      <a:pt x="1025" y="59"/>
                    </a:lnTo>
                    <a:lnTo>
                      <a:pt x="890" y="39"/>
                    </a:lnTo>
                    <a:lnTo>
                      <a:pt x="754" y="59"/>
                    </a:lnTo>
                    <a:lnTo>
                      <a:pt x="658" y="117"/>
                    </a:lnTo>
                    <a:lnTo>
                      <a:pt x="561" y="194"/>
                    </a:lnTo>
                    <a:lnTo>
                      <a:pt x="484" y="291"/>
                    </a:lnTo>
                    <a:lnTo>
                      <a:pt x="348" y="639"/>
                    </a:lnTo>
                    <a:lnTo>
                      <a:pt x="213" y="1006"/>
                    </a:lnTo>
                    <a:lnTo>
                      <a:pt x="136" y="1257"/>
                    </a:lnTo>
                    <a:lnTo>
                      <a:pt x="78" y="1509"/>
                    </a:lnTo>
                    <a:lnTo>
                      <a:pt x="39" y="1799"/>
                    </a:lnTo>
                    <a:lnTo>
                      <a:pt x="1" y="2069"/>
                    </a:lnTo>
                    <a:lnTo>
                      <a:pt x="1" y="2243"/>
                    </a:lnTo>
                    <a:lnTo>
                      <a:pt x="1" y="2417"/>
                    </a:lnTo>
                    <a:lnTo>
                      <a:pt x="39" y="2688"/>
                    </a:lnTo>
                    <a:lnTo>
                      <a:pt x="78" y="2823"/>
                    </a:lnTo>
                    <a:lnTo>
                      <a:pt x="175" y="3055"/>
                    </a:lnTo>
                    <a:lnTo>
                      <a:pt x="233" y="3152"/>
                    </a:lnTo>
                    <a:lnTo>
                      <a:pt x="252" y="3190"/>
                    </a:lnTo>
                    <a:lnTo>
                      <a:pt x="368" y="3326"/>
                    </a:lnTo>
                    <a:lnTo>
                      <a:pt x="445" y="3384"/>
                    </a:lnTo>
                    <a:lnTo>
                      <a:pt x="522" y="3442"/>
                    </a:lnTo>
                    <a:lnTo>
                      <a:pt x="619" y="3500"/>
                    </a:lnTo>
                    <a:lnTo>
                      <a:pt x="832" y="3577"/>
                    </a:lnTo>
                    <a:lnTo>
                      <a:pt x="909" y="3596"/>
                    </a:lnTo>
                    <a:lnTo>
                      <a:pt x="1141" y="3616"/>
                    </a:lnTo>
                    <a:lnTo>
                      <a:pt x="1218" y="3616"/>
                    </a:lnTo>
                    <a:lnTo>
                      <a:pt x="1450" y="3577"/>
                    </a:lnTo>
                    <a:lnTo>
                      <a:pt x="1528" y="3538"/>
                    </a:lnTo>
                    <a:lnTo>
                      <a:pt x="1740" y="3442"/>
                    </a:lnTo>
                    <a:lnTo>
                      <a:pt x="1876" y="3345"/>
                    </a:lnTo>
                    <a:lnTo>
                      <a:pt x="2011" y="3229"/>
                    </a:lnTo>
                    <a:lnTo>
                      <a:pt x="2127" y="3113"/>
                    </a:lnTo>
                    <a:lnTo>
                      <a:pt x="2224" y="2958"/>
                    </a:lnTo>
                    <a:lnTo>
                      <a:pt x="2301" y="2862"/>
                    </a:lnTo>
                    <a:lnTo>
                      <a:pt x="2359" y="2746"/>
                    </a:lnTo>
                    <a:lnTo>
                      <a:pt x="2417" y="2572"/>
                    </a:lnTo>
                    <a:lnTo>
                      <a:pt x="2475" y="2398"/>
                    </a:lnTo>
                    <a:lnTo>
                      <a:pt x="2494" y="2263"/>
                    </a:lnTo>
                    <a:lnTo>
                      <a:pt x="2514" y="1992"/>
                    </a:lnTo>
                    <a:lnTo>
                      <a:pt x="2514" y="1779"/>
                    </a:lnTo>
                    <a:lnTo>
                      <a:pt x="2475" y="1567"/>
                    </a:lnTo>
                    <a:lnTo>
                      <a:pt x="2436" y="1393"/>
                    </a:lnTo>
                    <a:lnTo>
                      <a:pt x="2378" y="1238"/>
                    </a:lnTo>
                    <a:lnTo>
                      <a:pt x="2262" y="1006"/>
                    </a:lnTo>
                    <a:lnTo>
                      <a:pt x="2146" y="774"/>
                    </a:lnTo>
                    <a:lnTo>
                      <a:pt x="1992" y="542"/>
                    </a:lnTo>
                    <a:lnTo>
                      <a:pt x="1798" y="310"/>
                    </a:lnTo>
                    <a:lnTo>
                      <a:pt x="1644" y="136"/>
                    </a:lnTo>
                    <a:lnTo>
                      <a:pt x="1566" y="78"/>
                    </a:lnTo>
                    <a:lnTo>
                      <a:pt x="1489" y="39"/>
                    </a:lnTo>
                    <a:lnTo>
                      <a:pt x="13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69"/>
              <p:cNvSpPr/>
              <p:nvPr/>
            </p:nvSpPr>
            <p:spPr>
              <a:xfrm>
                <a:off x="1784650" y="-3837275"/>
                <a:ext cx="70100" cy="86525"/>
              </a:xfrm>
              <a:custGeom>
                <a:rect b="b" l="l" r="r" t="t"/>
                <a:pathLst>
                  <a:path extrusionOk="0" h="3461" w="2804">
                    <a:moveTo>
                      <a:pt x="1807" y="1131"/>
                    </a:moveTo>
                    <a:lnTo>
                      <a:pt x="1811" y="1147"/>
                    </a:lnTo>
                    <a:lnTo>
                      <a:pt x="1836" y="1315"/>
                    </a:lnTo>
                    <a:lnTo>
                      <a:pt x="1836" y="1585"/>
                    </a:lnTo>
                    <a:lnTo>
                      <a:pt x="1817" y="1779"/>
                    </a:lnTo>
                    <a:lnTo>
                      <a:pt x="1778" y="1953"/>
                    </a:lnTo>
                    <a:lnTo>
                      <a:pt x="1740" y="2049"/>
                    </a:lnTo>
                    <a:lnTo>
                      <a:pt x="1778" y="1914"/>
                    </a:lnTo>
                    <a:lnTo>
                      <a:pt x="1720" y="2049"/>
                    </a:lnTo>
                    <a:lnTo>
                      <a:pt x="1663" y="2185"/>
                    </a:lnTo>
                    <a:lnTo>
                      <a:pt x="1605" y="2243"/>
                    </a:lnTo>
                    <a:lnTo>
                      <a:pt x="1508" y="2339"/>
                    </a:lnTo>
                    <a:lnTo>
                      <a:pt x="1469" y="2378"/>
                    </a:lnTo>
                    <a:lnTo>
                      <a:pt x="1353" y="2436"/>
                    </a:lnTo>
                    <a:lnTo>
                      <a:pt x="1339" y="2446"/>
                    </a:lnTo>
                    <a:lnTo>
                      <a:pt x="1339" y="2446"/>
                    </a:lnTo>
                    <a:lnTo>
                      <a:pt x="1263" y="2476"/>
                    </a:lnTo>
                    <a:lnTo>
                      <a:pt x="1263" y="2476"/>
                    </a:lnTo>
                    <a:lnTo>
                      <a:pt x="1134" y="2489"/>
                    </a:lnTo>
                    <a:lnTo>
                      <a:pt x="1134" y="2489"/>
                    </a:lnTo>
                    <a:lnTo>
                      <a:pt x="1063" y="2475"/>
                    </a:lnTo>
                    <a:lnTo>
                      <a:pt x="1041" y="2470"/>
                    </a:lnTo>
                    <a:lnTo>
                      <a:pt x="1041" y="2470"/>
                    </a:lnTo>
                    <a:lnTo>
                      <a:pt x="992" y="2442"/>
                    </a:lnTo>
                    <a:lnTo>
                      <a:pt x="986" y="2436"/>
                    </a:lnTo>
                    <a:lnTo>
                      <a:pt x="970" y="2413"/>
                    </a:lnTo>
                    <a:lnTo>
                      <a:pt x="967" y="2404"/>
                    </a:lnTo>
                    <a:lnTo>
                      <a:pt x="967" y="2397"/>
                    </a:lnTo>
                    <a:lnTo>
                      <a:pt x="986" y="2281"/>
                    </a:lnTo>
                    <a:lnTo>
                      <a:pt x="1001" y="2190"/>
                    </a:lnTo>
                    <a:lnTo>
                      <a:pt x="1083" y="2011"/>
                    </a:lnTo>
                    <a:lnTo>
                      <a:pt x="1199" y="1817"/>
                    </a:lnTo>
                    <a:lnTo>
                      <a:pt x="1276" y="1701"/>
                    </a:lnTo>
                    <a:lnTo>
                      <a:pt x="1218" y="1798"/>
                    </a:lnTo>
                    <a:lnTo>
                      <a:pt x="1353" y="1605"/>
                    </a:lnTo>
                    <a:lnTo>
                      <a:pt x="1508" y="1450"/>
                    </a:lnTo>
                    <a:lnTo>
                      <a:pt x="1701" y="1237"/>
                    </a:lnTo>
                    <a:lnTo>
                      <a:pt x="1807" y="1131"/>
                    </a:lnTo>
                    <a:close/>
                    <a:moveTo>
                      <a:pt x="1259" y="2477"/>
                    </a:moveTo>
                    <a:lnTo>
                      <a:pt x="1218" y="2494"/>
                    </a:lnTo>
                    <a:lnTo>
                      <a:pt x="1160" y="2494"/>
                    </a:lnTo>
                    <a:lnTo>
                      <a:pt x="1259" y="2477"/>
                    </a:lnTo>
                    <a:close/>
                    <a:moveTo>
                      <a:pt x="1798" y="0"/>
                    </a:moveTo>
                    <a:lnTo>
                      <a:pt x="1663" y="20"/>
                    </a:lnTo>
                    <a:lnTo>
                      <a:pt x="1566" y="78"/>
                    </a:lnTo>
                    <a:lnTo>
                      <a:pt x="1469" y="155"/>
                    </a:lnTo>
                    <a:lnTo>
                      <a:pt x="1218" y="348"/>
                    </a:lnTo>
                    <a:lnTo>
                      <a:pt x="986" y="580"/>
                    </a:lnTo>
                    <a:lnTo>
                      <a:pt x="812" y="773"/>
                    </a:lnTo>
                    <a:lnTo>
                      <a:pt x="638" y="967"/>
                    </a:lnTo>
                    <a:lnTo>
                      <a:pt x="425" y="1237"/>
                    </a:lnTo>
                    <a:lnTo>
                      <a:pt x="309" y="1411"/>
                    </a:lnTo>
                    <a:lnTo>
                      <a:pt x="213" y="1566"/>
                    </a:lnTo>
                    <a:lnTo>
                      <a:pt x="155" y="1740"/>
                    </a:lnTo>
                    <a:lnTo>
                      <a:pt x="77" y="1914"/>
                    </a:lnTo>
                    <a:lnTo>
                      <a:pt x="19" y="2127"/>
                    </a:lnTo>
                    <a:lnTo>
                      <a:pt x="0" y="2320"/>
                    </a:lnTo>
                    <a:lnTo>
                      <a:pt x="0" y="2378"/>
                    </a:lnTo>
                    <a:lnTo>
                      <a:pt x="0" y="2475"/>
                    </a:lnTo>
                    <a:lnTo>
                      <a:pt x="39" y="2649"/>
                    </a:lnTo>
                    <a:lnTo>
                      <a:pt x="39" y="2707"/>
                    </a:lnTo>
                    <a:lnTo>
                      <a:pt x="77" y="2803"/>
                    </a:lnTo>
                    <a:lnTo>
                      <a:pt x="135" y="2900"/>
                    </a:lnTo>
                    <a:lnTo>
                      <a:pt x="174" y="2977"/>
                    </a:lnTo>
                    <a:lnTo>
                      <a:pt x="290" y="3113"/>
                    </a:lnTo>
                    <a:lnTo>
                      <a:pt x="309" y="3151"/>
                    </a:lnTo>
                    <a:lnTo>
                      <a:pt x="406" y="3209"/>
                    </a:lnTo>
                    <a:lnTo>
                      <a:pt x="483" y="3287"/>
                    </a:lnTo>
                    <a:lnTo>
                      <a:pt x="561" y="3325"/>
                    </a:lnTo>
                    <a:lnTo>
                      <a:pt x="599" y="3345"/>
                    </a:lnTo>
                    <a:lnTo>
                      <a:pt x="773" y="3403"/>
                    </a:lnTo>
                    <a:lnTo>
                      <a:pt x="870" y="3422"/>
                    </a:lnTo>
                    <a:lnTo>
                      <a:pt x="1083" y="3460"/>
                    </a:lnTo>
                    <a:lnTo>
                      <a:pt x="1199" y="3460"/>
                    </a:lnTo>
                    <a:lnTo>
                      <a:pt x="1295" y="3441"/>
                    </a:lnTo>
                    <a:lnTo>
                      <a:pt x="1527" y="3403"/>
                    </a:lnTo>
                    <a:lnTo>
                      <a:pt x="1701" y="3345"/>
                    </a:lnTo>
                    <a:lnTo>
                      <a:pt x="1856" y="3267"/>
                    </a:lnTo>
                    <a:lnTo>
                      <a:pt x="1952" y="3209"/>
                    </a:lnTo>
                    <a:lnTo>
                      <a:pt x="2049" y="3132"/>
                    </a:lnTo>
                    <a:lnTo>
                      <a:pt x="2204" y="3016"/>
                    </a:lnTo>
                    <a:lnTo>
                      <a:pt x="2339" y="2881"/>
                    </a:lnTo>
                    <a:lnTo>
                      <a:pt x="2455" y="2726"/>
                    </a:lnTo>
                    <a:lnTo>
                      <a:pt x="2571" y="2552"/>
                    </a:lnTo>
                    <a:lnTo>
                      <a:pt x="2629" y="2417"/>
                    </a:lnTo>
                    <a:lnTo>
                      <a:pt x="2726" y="2146"/>
                    </a:lnTo>
                    <a:lnTo>
                      <a:pt x="2764" y="1972"/>
                    </a:lnTo>
                    <a:lnTo>
                      <a:pt x="2784" y="1817"/>
                    </a:lnTo>
                    <a:lnTo>
                      <a:pt x="2803" y="1489"/>
                    </a:lnTo>
                    <a:lnTo>
                      <a:pt x="2803" y="1295"/>
                    </a:lnTo>
                    <a:lnTo>
                      <a:pt x="2784" y="1083"/>
                    </a:lnTo>
                    <a:lnTo>
                      <a:pt x="2706" y="735"/>
                    </a:lnTo>
                    <a:lnTo>
                      <a:pt x="2648" y="483"/>
                    </a:lnTo>
                    <a:lnTo>
                      <a:pt x="2610" y="406"/>
                    </a:lnTo>
                    <a:lnTo>
                      <a:pt x="2571" y="329"/>
                    </a:lnTo>
                    <a:lnTo>
                      <a:pt x="2494" y="271"/>
                    </a:lnTo>
                    <a:lnTo>
                      <a:pt x="2416" y="213"/>
                    </a:lnTo>
                    <a:lnTo>
                      <a:pt x="2339" y="174"/>
                    </a:lnTo>
                    <a:lnTo>
                      <a:pt x="2242" y="155"/>
                    </a:lnTo>
                    <a:lnTo>
                      <a:pt x="2165" y="155"/>
                    </a:lnTo>
                    <a:lnTo>
                      <a:pt x="2146" y="136"/>
                    </a:lnTo>
                    <a:lnTo>
                      <a:pt x="2049" y="58"/>
                    </a:lnTo>
                    <a:lnTo>
                      <a:pt x="1933" y="20"/>
                    </a:lnTo>
                    <a:lnTo>
                      <a:pt x="17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69"/>
              <p:cNvSpPr/>
              <p:nvPr/>
            </p:nvSpPr>
            <p:spPr>
              <a:xfrm>
                <a:off x="2624100" y="-3883675"/>
                <a:ext cx="68650" cy="87975"/>
              </a:xfrm>
              <a:custGeom>
                <a:rect b="b" l="l" r="r" t="t"/>
                <a:pathLst>
                  <a:path extrusionOk="0" h="3519" w="2746">
                    <a:moveTo>
                      <a:pt x="1636" y="2496"/>
                    </a:moveTo>
                    <a:lnTo>
                      <a:pt x="1620" y="2515"/>
                    </a:lnTo>
                    <a:lnTo>
                      <a:pt x="1609" y="2518"/>
                    </a:lnTo>
                    <a:lnTo>
                      <a:pt x="1609" y="2518"/>
                    </a:lnTo>
                    <a:lnTo>
                      <a:pt x="1636" y="2496"/>
                    </a:lnTo>
                    <a:close/>
                    <a:moveTo>
                      <a:pt x="1431" y="2494"/>
                    </a:moveTo>
                    <a:lnTo>
                      <a:pt x="1507" y="2540"/>
                    </a:lnTo>
                    <a:lnTo>
                      <a:pt x="1506" y="2540"/>
                    </a:lnTo>
                    <a:lnTo>
                      <a:pt x="1506" y="2540"/>
                    </a:lnTo>
                    <a:lnTo>
                      <a:pt x="1489" y="2533"/>
                    </a:lnTo>
                    <a:lnTo>
                      <a:pt x="1431" y="2494"/>
                    </a:lnTo>
                    <a:close/>
                    <a:moveTo>
                      <a:pt x="1011" y="1103"/>
                    </a:moveTo>
                    <a:lnTo>
                      <a:pt x="1179" y="1199"/>
                    </a:lnTo>
                    <a:lnTo>
                      <a:pt x="1315" y="1296"/>
                    </a:lnTo>
                    <a:lnTo>
                      <a:pt x="1218" y="1218"/>
                    </a:lnTo>
                    <a:lnTo>
                      <a:pt x="1373" y="1334"/>
                    </a:lnTo>
                    <a:lnTo>
                      <a:pt x="1527" y="1489"/>
                    </a:lnTo>
                    <a:lnTo>
                      <a:pt x="1576" y="1537"/>
                    </a:lnTo>
                    <a:lnTo>
                      <a:pt x="1624" y="1605"/>
                    </a:lnTo>
                    <a:lnTo>
                      <a:pt x="1701" y="1740"/>
                    </a:lnTo>
                    <a:lnTo>
                      <a:pt x="1740" y="1818"/>
                    </a:lnTo>
                    <a:lnTo>
                      <a:pt x="1759" y="1953"/>
                    </a:lnTo>
                    <a:lnTo>
                      <a:pt x="1779" y="2030"/>
                    </a:lnTo>
                    <a:lnTo>
                      <a:pt x="1779" y="2088"/>
                    </a:lnTo>
                    <a:lnTo>
                      <a:pt x="1759" y="2204"/>
                    </a:lnTo>
                    <a:lnTo>
                      <a:pt x="1745" y="2291"/>
                    </a:lnTo>
                    <a:lnTo>
                      <a:pt x="1663" y="2455"/>
                    </a:lnTo>
                    <a:lnTo>
                      <a:pt x="1651" y="2479"/>
                    </a:lnTo>
                    <a:lnTo>
                      <a:pt x="1643" y="2488"/>
                    </a:lnTo>
                    <a:lnTo>
                      <a:pt x="1590" y="2523"/>
                    </a:lnTo>
                    <a:lnTo>
                      <a:pt x="1524" y="2542"/>
                    </a:lnTo>
                    <a:lnTo>
                      <a:pt x="1524" y="2542"/>
                    </a:lnTo>
                    <a:lnTo>
                      <a:pt x="1514" y="2541"/>
                    </a:lnTo>
                    <a:lnTo>
                      <a:pt x="1514" y="2541"/>
                    </a:lnTo>
                    <a:lnTo>
                      <a:pt x="1392" y="2436"/>
                    </a:lnTo>
                    <a:lnTo>
                      <a:pt x="1392" y="2436"/>
                    </a:lnTo>
                    <a:lnTo>
                      <a:pt x="1353" y="2378"/>
                    </a:lnTo>
                    <a:lnTo>
                      <a:pt x="1276" y="2243"/>
                    </a:lnTo>
                    <a:lnTo>
                      <a:pt x="1237" y="2146"/>
                    </a:lnTo>
                    <a:lnTo>
                      <a:pt x="1276" y="2262"/>
                    </a:lnTo>
                    <a:lnTo>
                      <a:pt x="1179" y="1992"/>
                    </a:lnTo>
                    <a:lnTo>
                      <a:pt x="1083" y="1663"/>
                    </a:lnTo>
                    <a:lnTo>
                      <a:pt x="1057" y="1508"/>
                    </a:lnTo>
                    <a:lnTo>
                      <a:pt x="1025" y="1218"/>
                    </a:lnTo>
                    <a:lnTo>
                      <a:pt x="1011" y="1103"/>
                    </a:lnTo>
                    <a:close/>
                    <a:moveTo>
                      <a:pt x="1619" y="2516"/>
                    </a:moveTo>
                    <a:lnTo>
                      <a:pt x="1605" y="2533"/>
                    </a:lnTo>
                    <a:lnTo>
                      <a:pt x="1574" y="2548"/>
                    </a:lnTo>
                    <a:lnTo>
                      <a:pt x="1574" y="2548"/>
                    </a:lnTo>
                    <a:lnTo>
                      <a:pt x="1571" y="2548"/>
                    </a:lnTo>
                    <a:lnTo>
                      <a:pt x="1586" y="2536"/>
                    </a:lnTo>
                    <a:lnTo>
                      <a:pt x="1605" y="2533"/>
                    </a:lnTo>
                    <a:lnTo>
                      <a:pt x="1605" y="2533"/>
                    </a:lnTo>
                    <a:lnTo>
                      <a:pt x="1587" y="2535"/>
                    </a:lnTo>
                    <a:lnTo>
                      <a:pt x="1587" y="2535"/>
                    </a:lnTo>
                    <a:lnTo>
                      <a:pt x="1598" y="2526"/>
                    </a:lnTo>
                    <a:lnTo>
                      <a:pt x="1598" y="2526"/>
                    </a:lnTo>
                    <a:lnTo>
                      <a:pt x="1619" y="2516"/>
                    </a:lnTo>
                    <a:close/>
                    <a:moveTo>
                      <a:pt x="793" y="0"/>
                    </a:moveTo>
                    <a:lnTo>
                      <a:pt x="696" y="20"/>
                    </a:lnTo>
                    <a:lnTo>
                      <a:pt x="619" y="58"/>
                    </a:lnTo>
                    <a:lnTo>
                      <a:pt x="541" y="116"/>
                    </a:lnTo>
                    <a:lnTo>
                      <a:pt x="464" y="174"/>
                    </a:lnTo>
                    <a:lnTo>
                      <a:pt x="442" y="219"/>
                    </a:lnTo>
                    <a:lnTo>
                      <a:pt x="348" y="232"/>
                    </a:lnTo>
                    <a:lnTo>
                      <a:pt x="232" y="271"/>
                    </a:lnTo>
                    <a:lnTo>
                      <a:pt x="135" y="348"/>
                    </a:lnTo>
                    <a:lnTo>
                      <a:pt x="77" y="464"/>
                    </a:lnTo>
                    <a:lnTo>
                      <a:pt x="19" y="580"/>
                    </a:lnTo>
                    <a:lnTo>
                      <a:pt x="0" y="716"/>
                    </a:lnTo>
                    <a:lnTo>
                      <a:pt x="19" y="1025"/>
                    </a:lnTo>
                    <a:lnTo>
                      <a:pt x="58" y="1354"/>
                    </a:lnTo>
                    <a:lnTo>
                      <a:pt x="116" y="1663"/>
                    </a:lnTo>
                    <a:lnTo>
                      <a:pt x="174" y="1992"/>
                    </a:lnTo>
                    <a:lnTo>
                      <a:pt x="232" y="2185"/>
                    </a:lnTo>
                    <a:lnTo>
                      <a:pt x="290" y="2397"/>
                    </a:lnTo>
                    <a:lnTo>
                      <a:pt x="425" y="2687"/>
                    </a:lnTo>
                    <a:lnTo>
                      <a:pt x="503" y="2823"/>
                    </a:lnTo>
                    <a:lnTo>
                      <a:pt x="580" y="2958"/>
                    </a:lnTo>
                    <a:lnTo>
                      <a:pt x="696" y="3113"/>
                    </a:lnTo>
                    <a:lnTo>
                      <a:pt x="735" y="3151"/>
                    </a:lnTo>
                    <a:lnTo>
                      <a:pt x="831" y="3229"/>
                    </a:lnTo>
                    <a:lnTo>
                      <a:pt x="1025" y="3364"/>
                    </a:lnTo>
                    <a:lnTo>
                      <a:pt x="1102" y="3422"/>
                    </a:lnTo>
                    <a:lnTo>
                      <a:pt x="1218" y="3461"/>
                    </a:lnTo>
                    <a:lnTo>
                      <a:pt x="1315" y="3499"/>
                    </a:lnTo>
                    <a:lnTo>
                      <a:pt x="1547" y="3519"/>
                    </a:lnTo>
                    <a:lnTo>
                      <a:pt x="1624" y="3519"/>
                    </a:lnTo>
                    <a:lnTo>
                      <a:pt x="1740" y="3499"/>
                    </a:lnTo>
                    <a:lnTo>
                      <a:pt x="1837" y="3461"/>
                    </a:lnTo>
                    <a:lnTo>
                      <a:pt x="2049" y="3383"/>
                    </a:lnTo>
                    <a:lnTo>
                      <a:pt x="2165" y="3306"/>
                    </a:lnTo>
                    <a:lnTo>
                      <a:pt x="2281" y="3209"/>
                    </a:lnTo>
                    <a:lnTo>
                      <a:pt x="2397" y="3074"/>
                    </a:lnTo>
                    <a:lnTo>
                      <a:pt x="2494" y="2958"/>
                    </a:lnTo>
                    <a:lnTo>
                      <a:pt x="2552" y="2861"/>
                    </a:lnTo>
                    <a:lnTo>
                      <a:pt x="2610" y="2765"/>
                    </a:lnTo>
                    <a:lnTo>
                      <a:pt x="2668" y="2591"/>
                    </a:lnTo>
                    <a:lnTo>
                      <a:pt x="2706" y="2417"/>
                    </a:lnTo>
                    <a:lnTo>
                      <a:pt x="2745" y="2185"/>
                    </a:lnTo>
                    <a:lnTo>
                      <a:pt x="2745" y="2050"/>
                    </a:lnTo>
                    <a:lnTo>
                      <a:pt x="2745" y="1934"/>
                    </a:lnTo>
                    <a:lnTo>
                      <a:pt x="2726" y="1856"/>
                    </a:lnTo>
                    <a:lnTo>
                      <a:pt x="2687" y="1682"/>
                    </a:lnTo>
                    <a:lnTo>
                      <a:pt x="2649" y="1547"/>
                    </a:lnTo>
                    <a:lnTo>
                      <a:pt x="2610" y="1412"/>
                    </a:lnTo>
                    <a:lnTo>
                      <a:pt x="2494" y="1160"/>
                    </a:lnTo>
                    <a:lnTo>
                      <a:pt x="2397" y="1044"/>
                    </a:lnTo>
                    <a:lnTo>
                      <a:pt x="2223" y="812"/>
                    </a:lnTo>
                    <a:lnTo>
                      <a:pt x="2107" y="696"/>
                    </a:lnTo>
                    <a:lnTo>
                      <a:pt x="1953" y="561"/>
                    </a:lnTo>
                    <a:lnTo>
                      <a:pt x="1701" y="368"/>
                    </a:lnTo>
                    <a:lnTo>
                      <a:pt x="1508" y="252"/>
                    </a:lnTo>
                    <a:lnTo>
                      <a:pt x="1295" y="155"/>
                    </a:lnTo>
                    <a:lnTo>
                      <a:pt x="1083" y="58"/>
                    </a:lnTo>
                    <a:lnTo>
                      <a:pt x="986" y="20"/>
                    </a:lnTo>
                    <a:lnTo>
                      <a:pt x="8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69"/>
              <p:cNvSpPr/>
              <p:nvPr/>
            </p:nvSpPr>
            <p:spPr>
              <a:xfrm>
                <a:off x="2012750" y="-4128225"/>
                <a:ext cx="65750" cy="117475"/>
              </a:xfrm>
              <a:custGeom>
                <a:rect b="b" l="l" r="r" t="t"/>
                <a:pathLst>
                  <a:path extrusionOk="0" h="4699" w="2630">
                    <a:moveTo>
                      <a:pt x="1185" y="1598"/>
                    </a:moveTo>
                    <a:lnTo>
                      <a:pt x="1276" y="1779"/>
                    </a:lnTo>
                    <a:lnTo>
                      <a:pt x="1353" y="1915"/>
                    </a:lnTo>
                    <a:lnTo>
                      <a:pt x="1334" y="1915"/>
                    </a:lnTo>
                    <a:lnTo>
                      <a:pt x="1373" y="1992"/>
                    </a:lnTo>
                    <a:lnTo>
                      <a:pt x="1489" y="2263"/>
                    </a:lnTo>
                    <a:lnTo>
                      <a:pt x="1585" y="2553"/>
                    </a:lnTo>
                    <a:lnTo>
                      <a:pt x="1643" y="2804"/>
                    </a:lnTo>
                    <a:lnTo>
                      <a:pt x="1643" y="2862"/>
                    </a:lnTo>
                    <a:lnTo>
                      <a:pt x="1663" y="2997"/>
                    </a:lnTo>
                    <a:lnTo>
                      <a:pt x="1663" y="3113"/>
                    </a:lnTo>
                    <a:lnTo>
                      <a:pt x="1663" y="3132"/>
                    </a:lnTo>
                    <a:lnTo>
                      <a:pt x="1643" y="3229"/>
                    </a:lnTo>
                    <a:lnTo>
                      <a:pt x="1624" y="3287"/>
                    </a:lnTo>
                    <a:lnTo>
                      <a:pt x="1624" y="3326"/>
                    </a:lnTo>
                    <a:lnTo>
                      <a:pt x="1585" y="3364"/>
                    </a:lnTo>
                    <a:lnTo>
                      <a:pt x="1585" y="3384"/>
                    </a:lnTo>
                    <a:lnTo>
                      <a:pt x="1508" y="3461"/>
                    </a:lnTo>
                    <a:lnTo>
                      <a:pt x="1547" y="3442"/>
                    </a:lnTo>
                    <a:lnTo>
                      <a:pt x="1450" y="3500"/>
                    </a:lnTo>
                    <a:lnTo>
                      <a:pt x="1276" y="3616"/>
                    </a:lnTo>
                    <a:lnTo>
                      <a:pt x="1180" y="3674"/>
                    </a:lnTo>
                    <a:lnTo>
                      <a:pt x="1044" y="3725"/>
                    </a:lnTo>
                    <a:lnTo>
                      <a:pt x="1044" y="3693"/>
                    </a:lnTo>
                    <a:lnTo>
                      <a:pt x="1025" y="3635"/>
                    </a:lnTo>
                    <a:lnTo>
                      <a:pt x="1006" y="3519"/>
                    </a:lnTo>
                    <a:lnTo>
                      <a:pt x="1006" y="3577"/>
                    </a:lnTo>
                    <a:lnTo>
                      <a:pt x="986" y="3190"/>
                    </a:lnTo>
                    <a:lnTo>
                      <a:pt x="986" y="2823"/>
                    </a:lnTo>
                    <a:lnTo>
                      <a:pt x="986" y="2707"/>
                    </a:lnTo>
                    <a:lnTo>
                      <a:pt x="1006" y="2611"/>
                    </a:lnTo>
                    <a:lnTo>
                      <a:pt x="1025" y="2495"/>
                    </a:lnTo>
                    <a:lnTo>
                      <a:pt x="1083" y="2069"/>
                    </a:lnTo>
                    <a:lnTo>
                      <a:pt x="1180" y="1625"/>
                    </a:lnTo>
                    <a:lnTo>
                      <a:pt x="1185" y="1598"/>
                    </a:lnTo>
                    <a:close/>
                    <a:moveTo>
                      <a:pt x="948" y="1"/>
                    </a:moveTo>
                    <a:lnTo>
                      <a:pt x="851" y="20"/>
                    </a:lnTo>
                    <a:lnTo>
                      <a:pt x="774" y="59"/>
                    </a:lnTo>
                    <a:lnTo>
                      <a:pt x="677" y="97"/>
                    </a:lnTo>
                    <a:lnTo>
                      <a:pt x="619" y="175"/>
                    </a:lnTo>
                    <a:lnTo>
                      <a:pt x="561" y="252"/>
                    </a:lnTo>
                    <a:lnTo>
                      <a:pt x="426" y="619"/>
                    </a:lnTo>
                    <a:lnTo>
                      <a:pt x="329" y="987"/>
                    </a:lnTo>
                    <a:lnTo>
                      <a:pt x="232" y="1354"/>
                    </a:lnTo>
                    <a:lnTo>
                      <a:pt x="155" y="1741"/>
                    </a:lnTo>
                    <a:lnTo>
                      <a:pt x="78" y="2205"/>
                    </a:lnTo>
                    <a:lnTo>
                      <a:pt x="20" y="2669"/>
                    </a:lnTo>
                    <a:lnTo>
                      <a:pt x="0" y="2920"/>
                    </a:lnTo>
                    <a:lnTo>
                      <a:pt x="0" y="3152"/>
                    </a:lnTo>
                    <a:lnTo>
                      <a:pt x="20" y="3384"/>
                    </a:lnTo>
                    <a:lnTo>
                      <a:pt x="39" y="3616"/>
                    </a:lnTo>
                    <a:lnTo>
                      <a:pt x="78" y="3848"/>
                    </a:lnTo>
                    <a:lnTo>
                      <a:pt x="155" y="4060"/>
                    </a:lnTo>
                    <a:lnTo>
                      <a:pt x="194" y="4176"/>
                    </a:lnTo>
                    <a:lnTo>
                      <a:pt x="252" y="4273"/>
                    </a:lnTo>
                    <a:lnTo>
                      <a:pt x="310" y="4370"/>
                    </a:lnTo>
                    <a:lnTo>
                      <a:pt x="387" y="4447"/>
                    </a:lnTo>
                    <a:lnTo>
                      <a:pt x="503" y="4524"/>
                    </a:lnTo>
                    <a:lnTo>
                      <a:pt x="600" y="4602"/>
                    </a:lnTo>
                    <a:lnTo>
                      <a:pt x="716" y="4640"/>
                    </a:lnTo>
                    <a:lnTo>
                      <a:pt x="832" y="4679"/>
                    </a:lnTo>
                    <a:lnTo>
                      <a:pt x="948" y="4698"/>
                    </a:lnTo>
                    <a:lnTo>
                      <a:pt x="1064" y="4698"/>
                    </a:lnTo>
                    <a:lnTo>
                      <a:pt x="1199" y="4679"/>
                    </a:lnTo>
                    <a:lnTo>
                      <a:pt x="1315" y="4660"/>
                    </a:lnTo>
                    <a:lnTo>
                      <a:pt x="1450" y="4621"/>
                    </a:lnTo>
                    <a:lnTo>
                      <a:pt x="1566" y="4563"/>
                    </a:lnTo>
                    <a:lnTo>
                      <a:pt x="1837" y="4428"/>
                    </a:lnTo>
                    <a:lnTo>
                      <a:pt x="2069" y="4254"/>
                    </a:lnTo>
                    <a:lnTo>
                      <a:pt x="2281" y="4060"/>
                    </a:lnTo>
                    <a:lnTo>
                      <a:pt x="2378" y="3925"/>
                    </a:lnTo>
                    <a:lnTo>
                      <a:pt x="2475" y="3770"/>
                    </a:lnTo>
                    <a:lnTo>
                      <a:pt x="2533" y="3635"/>
                    </a:lnTo>
                    <a:lnTo>
                      <a:pt x="2591" y="3461"/>
                    </a:lnTo>
                    <a:lnTo>
                      <a:pt x="2610" y="3306"/>
                    </a:lnTo>
                    <a:lnTo>
                      <a:pt x="2629" y="3132"/>
                    </a:lnTo>
                    <a:lnTo>
                      <a:pt x="2629" y="2959"/>
                    </a:lnTo>
                    <a:lnTo>
                      <a:pt x="2610" y="2804"/>
                    </a:lnTo>
                    <a:lnTo>
                      <a:pt x="2552" y="2456"/>
                    </a:lnTo>
                    <a:lnTo>
                      <a:pt x="2455" y="2127"/>
                    </a:lnTo>
                    <a:lnTo>
                      <a:pt x="2339" y="1799"/>
                    </a:lnTo>
                    <a:lnTo>
                      <a:pt x="2204" y="1470"/>
                    </a:lnTo>
                    <a:lnTo>
                      <a:pt x="2049" y="1161"/>
                    </a:lnTo>
                    <a:lnTo>
                      <a:pt x="1895" y="851"/>
                    </a:lnTo>
                    <a:lnTo>
                      <a:pt x="1527" y="252"/>
                    </a:lnTo>
                    <a:lnTo>
                      <a:pt x="1469" y="175"/>
                    </a:lnTo>
                    <a:lnTo>
                      <a:pt x="1392" y="117"/>
                    </a:lnTo>
                    <a:lnTo>
                      <a:pt x="1315" y="78"/>
                    </a:lnTo>
                    <a:lnTo>
                      <a:pt x="1218" y="40"/>
                    </a:lnTo>
                    <a:lnTo>
                      <a:pt x="1180" y="40"/>
                    </a:lnTo>
                    <a:lnTo>
                      <a:pt x="1141" y="20"/>
                    </a:lnTo>
                    <a:lnTo>
                      <a:pt x="1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69"/>
              <p:cNvSpPr/>
              <p:nvPr/>
            </p:nvSpPr>
            <p:spPr>
              <a:xfrm>
                <a:off x="2015650" y="-3842600"/>
                <a:ext cx="65750" cy="116975"/>
              </a:xfrm>
              <a:custGeom>
                <a:rect b="b" l="l" r="r" t="t"/>
                <a:pathLst>
                  <a:path extrusionOk="0" h="4679" w="2630">
                    <a:moveTo>
                      <a:pt x="1173" y="1556"/>
                    </a:moveTo>
                    <a:lnTo>
                      <a:pt x="1276" y="1779"/>
                    </a:lnTo>
                    <a:lnTo>
                      <a:pt x="1334" y="1914"/>
                    </a:lnTo>
                    <a:lnTo>
                      <a:pt x="1334" y="1895"/>
                    </a:lnTo>
                    <a:lnTo>
                      <a:pt x="1373" y="1972"/>
                    </a:lnTo>
                    <a:lnTo>
                      <a:pt x="1489" y="2262"/>
                    </a:lnTo>
                    <a:lnTo>
                      <a:pt x="1566" y="2533"/>
                    </a:lnTo>
                    <a:lnTo>
                      <a:pt x="1643" y="2804"/>
                    </a:lnTo>
                    <a:lnTo>
                      <a:pt x="1643" y="2842"/>
                    </a:lnTo>
                    <a:lnTo>
                      <a:pt x="1663" y="2997"/>
                    </a:lnTo>
                    <a:lnTo>
                      <a:pt x="1663" y="3094"/>
                    </a:lnTo>
                    <a:lnTo>
                      <a:pt x="1663" y="3113"/>
                    </a:lnTo>
                    <a:lnTo>
                      <a:pt x="1643" y="3229"/>
                    </a:lnTo>
                    <a:lnTo>
                      <a:pt x="1624" y="3287"/>
                    </a:lnTo>
                    <a:lnTo>
                      <a:pt x="1624" y="3268"/>
                    </a:lnTo>
                    <a:lnTo>
                      <a:pt x="1605" y="3306"/>
                    </a:lnTo>
                    <a:lnTo>
                      <a:pt x="1585" y="3345"/>
                    </a:lnTo>
                    <a:lnTo>
                      <a:pt x="1585" y="3364"/>
                    </a:lnTo>
                    <a:lnTo>
                      <a:pt x="1527" y="3422"/>
                    </a:lnTo>
                    <a:lnTo>
                      <a:pt x="1527" y="3422"/>
                    </a:lnTo>
                    <a:lnTo>
                      <a:pt x="1450" y="3480"/>
                    </a:lnTo>
                    <a:lnTo>
                      <a:pt x="1257" y="3616"/>
                    </a:lnTo>
                    <a:lnTo>
                      <a:pt x="1179" y="3654"/>
                    </a:lnTo>
                    <a:lnTo>
                      <a:pt x="1141" y="3673"/>
                    </a:lnTo>
                    <a:lnTo>
                      <a:pt x="1128" y="3686"/>
                    </a:lnTo>
                    <a:lnTo>
                      <a:pt x="1128" y="3686"/>
                    </a:lnTo>
                    <a:lnTo>
                      <a:pt x="1045" y="3707"/>
                    </a:lnTo>
                    <a:lnTo>
                      <a:pt x="1045" y="3707"/>
                    </a:lnTo>
                    <a:lnTo>
                      <a:pt x="1006" y="3616"/>
                    </a:lnTo>
                    <a:lnTo>
                      <a:pt x="986" y="3500"/>
                    </a:lnTo>
                    <a:lnTo>
                      <a:pt x="986" y="3558"/>
                    </a:lnTo>
                    <a:lnTo>
                      <a:pt x="967" y="3190"/>
                    </a:lnTo>
                    <a:lnTo>
                      <a:pt x="986" y="2804"/>
                    </a:lnTo>
                    <a:lnTo>
                      <a:pt x="986" y="2707"/>
                    </a:lnTo>
                    <a:lnTo>
                      <a:pt x="1006" y="2591"/>
                    </a:lnTo>
                    <a:lnTo>
                      <a:pt x="1006" y="2475"/>
                    </a:lnTo>
                    <a:lnTo>
                      <a:pt x="1083" y="2050"/>
                    </a:lnTo>
                    <a:lnTo>
                      <a:pt x="1160" y="1605"/>
                    </a:lnTo>
                    <a:lnTo>
                      <a:pt x="1173" y="1556"/>
                    </a:lnTo>
                    <a:close/>
                    <a:moveTo>
                      <a:pt x="851" y="1"/>
                    </a:moveTo>
                    <a:lnTo>
                      <a:pt x="754" y="39"/>
                    </a:lnTo>
                    <a:lnTo>
                      <a:pt x="677" y="78"/>
                    </a:lnTo>
                    <a:lnTo>
                      <a:pt x="619" y="155"/>
                    </a:lnTo>
                    <a:lnTo>
                      <a:pt x="561" y="233"/>
                    </a:lnTo>
                    <a:lnTo>
                      <a:pt x="426" y="600"/>
                    </a:lnTo>
                    <a:lnTo>
                      <a:pt x="329" y="967"/>
                    </a:lnTo>
                    <a:lnTo>
                      <a:pt x="232" y="1354"/>
                    </a:lnTo>
                    <a:lnTo>
                      <a:pt x="155" y="1721"/>
                    </a:lnTo>
                    <a:lnTo>
                      <a:pt x="78" y="2185"/>
                    </a:lnTo>
                    <a:lnTo>
                      <a:pt x="20" y="2668"/>
                    </a:lnTo>
                    <a:lnTo>
                      <a:pt x="0" y="2900"/>
                    </a:lnTo>
                    <a:lnTo>
                      <a:pt x="0" y="3132"/>
                    </a:lnTo>
                    <a:lnTo>
                      <a:pt x="0" y="3364"/>
                    </a:lnTo>
                    <a:lnTo>
                      <a:pt x="39" y="3596"/>
                    </a:lnTo>
                    <a:lnTo>
                      <a:pt x="78" y="3828"/>
                    </a:lnTo>
                    <a:lnTo>
                      <a:pt x="136" y="4060"/>
                    </a:lnTo>
                    <a:lnTo>
                      <a:pt x="194" y="4157"/>
                    </a:lnTo>
                    <a:lnTo>
                      <a:pt x="252" y="4253"/>
                    </a:lnTo>
                    <a:lnTo>
                      <a:pt x="310" y="4350"/>
                    </a:lnTo>
                    <a:lnTo>
                      <a:pt x="387" y="4427"/>
                    </a:lnTo>
                    <a:lnTo>
                      <a:pt x="484" y="4524"/>
                    </a:lnTo>
                    <a:lnTo>
                      <a:pt x="600" y="4582"/>
                    </a:lnTo>
                    <a:lnTo>
                      <a:pt x="696" y="4621"/>
                    </a:lnTo>
                    <a:lnTo>
                      <a:pt x="812" y="4659"/>
                    </a:lnTo>
                    <a:lnTo>
                      <a:pt x="948" y="4679"/>
                    </a:lnTo>
                    <a:lnTo>
                      <a:pt x="1064" y="4679"/>
                    </a:lnTo>
                    <a:lnTo>
                      <a:pt x="1179" y="4659"/>
                    </a:lnTo>
                    <a:lnTo>
                      <a:pt x="1315" y="4640"/>
                    </a:lnTo>
                    <a:lnTo>
                      <a:pt x="1431" y="4601"/>
                    </a:lnTo>
                    <a:lnTo>
                      <a:pt x="1566" y="4543"/>
                    </a:lnTo>
                    <a:lnTo>
                      <a:pt x="1837" y="4408"/>
                    </a:lnTo>
                    <a:lnTo>
                      <a:pt x="2069" y="4234"/>
                    </a:lnTo>
                    <a:lnTo>
                      <a:pt x="2262" y="4041"/>
                    </a:lnTo>
                    <a:lnTo>
                      <a:pt x="2378" y="3905"/>
                    </a:lnTo>
                    <a:lnTo>
                      <a:pt x="2455" y="3770"/>
                    </a:lnTo>
                    <a:lnTo>
                      <a:pt x="2533" y="3616"/>
                    </a:lnTo>
                    <a:lnTo>
                      <a:pt x="2571" y="3461"/>
                    </a:lnTo>
                    <a:lnTo>
                      <a:pt x="2610" y="3287"/>
                    </a:lnTo>
                    <a:lnTo>
                      <a:pt x="2629" y="3132"/>
                    </a:lnTo>
                    <a:lnTo>
                      <a:pt x="2629" y="2958"/>
                    </a:lnTo>
                    <a:lnTo>
                      <a:pt x="2610" y="2784"/>
                    </a:lnTo>
                    <a:lnTo>
                      <a:pt x="2552" y="2436"/>
                    </a:lnTo>
                    <a:lnTo>
                      <a:pt x="2455" y="2108"/>
                    </a:lnTo>
                    <a:lnTo>
                      <a:pt x="2339" y="1779"/>
                    </a:lnTo>
                    <a:lnTo>
                      <a:pt x="2204" y="1470"/>
                    </a:lnTo>
                    <a:lnTo>
                      <a:pt x="2049" y="1141"/>
                    </a:lnTo>
                    <a:lnTo>
                      <a:pt x="1875" y="832"/>
                    </a:lnTo>
                    <a:lnTo>
                      <a:pt x="1527" y="252"/>
                    </a:lnTo>
                    <a:lnTo>
                      <a:pt x="1469" y="175"/>
                    </a:lnTo>
                    <a:lnTo>
                      <a:pt x="1392" y="97"/>
                    </a:lnTo>
                    <a:lnTo>
                      <a:pt x="1315" y="59"/>
                    </a:lnTo>
                    <a:lnTo>
                      <a:pt x="1218" y="39"/>
                    </a:lnTo>
                    <a:lnTo>
                      <a:pt x="1218" y="39"/>
                    </a:lnTo>
                    <a:lnTo>
                      <a:pt x="1218" y="39"/>
                    </a:lnTo>
                    <a:lnTo>
                      <a:pt x="1141" y="20"/>
                    </a:lnTo>
                    <a:lnTo>
                      <a:pt x="1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69"/>
              <p:cNvSpPr/>
              <p:nvPr/>
            </p:nvSpPr>
            <p:spPr>
              <a:xfrm>
                <a:off x="1693775" y="-3979375"/>
                <a:ext cx="79300" cy="106850"/>
              </a:xfrm>
              <a:custGeom>
                <a:rect b="b" l="l" r="r" t="t"/>
                <a:pathLst>
                  <a:path extrusionOk="0" h="4274" w="3172">
                    <a:moveTo>
                      <a:pt x="1025" y="3094"/>
                    </a:moveTo>
                    <a:lnTo>
                      <a:pt x="1006" y="3113"/>
                    </a:lnTo>
                    <a:lnTo>
                      <a:pt x="1006" y="3113"/>
                    </a:lnTo>
                    <a:lnTo>
                      <a:pt x="1002" y="3129"/>
                    </a:lnTo>
                    <a:lnTo>
                      <a:pt x="1025" y="3094"/>
                    </a:lnTo>
                    <a:close/>
                    <a:moveTo>
                      <a:pt x="2195" y="1518"/>
                    </a:moveTo>
                    <a:lnTo>
                      <a:pt x="2185" y="1644"/>
                    </a:lnTo>
                    <a:lnTo>
                      <a:pt x="2185" y="1683"/>
                    </a:lnTo>
                    <a:lnTo>
                      <a:pt x="2166" y="1837"/>
                    </a:lnTo>
                    <a:lnTo>
                      <a:pt x="2127" y="2108"/>
                    </a:lnTo>
                    <a:lnTo>
                      <a:pt x="2069" y="2359"/>
                    </a:lnTo>
                    <a:lnTo>
                      <a:pt x="2011" y="2611"/>
                    </a:lnTo>
                    <a:lnTo>
                      <a:pt x="1973" y="2727"/>
                    </a:lnTo>
                    <a:lnTo>
                      <a:pt x="1953" y="2785"/>
                    </a:lnTo>
                    <a:lnTo>
                      <a:pt x="1953" y="2765"/>
                    </a:lnTo>
                    <a:lnTo>
                      <a:pt x="1857" y="2978"/>
                    </a:lnTo>
                    <a:lnTo>
                      <a:pt x="1799" y="3075"/>
                    </a:lnTo>
                    <a:lnTo>
                      <a:pt x="1779" y="3113"/>
                    </a:lnTo>
                    <a:lnTo>
                      <a:pt x="1702" y="3190"/>
                    </a:lnTo>
                    <a:lnTo>
                      <a:pt x="1683" y="3210"/>
                    </a:lnTo>
                    <a:lnTo>
                      <a:pt x="1721" y="3190"/>
                    </a:lnTo>
                    <a:lnTo>
                      <a:pt x="1625" y="3248"/>
                    </a:lnTo>
                    <a:lnTo>
                      <a:pt x="1509" y="3287"/>
                    </a:lnTo>
                    <a:lnTo>
                      <a:pt x="1489" y="3287"/>
                    </a:lnTo>
                    <a:lnTo>
                      <a:pt x="1219" y="3306"/>
                    </a:lnTo>
                    <a:lnTo>
                      <a:pt x="1103" y="3306"/>
                    </a:lnTo>
                    <a:lnTo>
                      <a:pt x="967" y="3273"/>
                    </a:lnTo>
                    <a:lnTo>
                      <a:pt x="967" y="3273"/>
                    </a:lnTo>
                    <a:lnTo>
                      <a:pt x="967" y="3268"/>
                    </a:lnTo>
                    <a:lnTo>
                      <a:pt x="1002" y="3129"/>
                    </a:lnTo>
                    <a:lnTo>
                      <a:pt x="987" y="3152"/>
                    </a:lnTo>
                    <a:lnTo>
                      <a:pt x="987" y="3152"/>
                    </a:lnTo>
                    <a:lnTo>
                      <a:pt x="1006" y="3113"/>
                    </a:lnTo>
                    <a:lnTo>
                      <a:pt x="1006" y="3113"/>
                    </a:lnTo>
                    <a:lnTo>
                      <a:pt x="1006" y="3113"/>
                    </a:lnTo>
                    <a:lnTo>
                      <a:pt x="1025" y="3075"/>
                    </a:lnTo>
                    <a:lnTo>
                      <a:pt x="1103" y="2901"/>
                    </a:lnTo>
                    <a:lnTo>
                      <a:pt x="1219" y="2727"/>
                    </a:lnTo>
                    <a:lnTo>
                      <a:pt x="1315" y="2553"/>
                    </a:lnTo>
                    <a:lnTo>
                      <a:pt x="1373" y="2456"/>
                    </a:lnTo>
                    <a:lnTo>
                      <a:pt x="1528" y="2282"/>
                    </a:lnTo>
                    <a:lnTo>
                      <a:pt x="1818" y="1915"/>
                    </a:lnTo>
                    <a:lnTo>
                      <a:pt x="2127" y="1586"/>
                    </a:lnTo>
                    <a:lnTo>
                      <a:pt x="2195" y="1518"/>
                    </a:lnTo>
                    <a:close/>
                    <a:moveTo>
                      <a:pt x="2533" y="1"/>
                    </a:moveTo>
                    <a:lnTo>
                      <a:pt x="2437" y="20"/>
                    </a:lnTo>
                    <a:lnTo>
                      <a:pt x="2340" y="59"/>
                    </a:lnTo>
                    <a:lnTo>
                      <a:pt x="2031" y="310"/>
                    </a:lnTo>
                    <a:lnTo>
                      <a:pt x="1741" y="600"/>
                    </a:lnTo>
                    <a:lnTo>
                      <a:pt x="1451" y="890"/>
                    </a:lnTo>
                    <a:lnTo>
                      <a:pt x="1180" y="1180"/>
                    </a:lnTo>
                    <a:lnTo>
                      <a:pt x="851" y="1567"/>
                    </a:lnTo>
                    <a:lnTo>
                      <a:pt x="542" y="1992"/>
                    </a:lnTo>
                    <a:lnTo>
                      <a:pt x="387" y="2205"/>
                    </a:lnTo>
                    <a:lnTo>
                      <a:pt x="271" y="2417"/>
                    </a:lnTo>
                    <a:lnTo>
                      <a:pt x="155" y="2649"/>
                    </a:lnTo>
                    <a:lnTo>
                      <a:pt x="59" y="2881"/>
                    </a:lnTo>
                    <a:lnTo>
                      <a:pt x="20" y="3113"/>
                    </a:lnTo>
                    <a:lnTo>
                      <a:pt x="1" y="3345"/>
                    </a:lnTo>
                    <a:lnTo>
                      <a:pt x="1" y="3442"/>
                    </a:lnTo>
                    <a:lnTo>
                      <a:pt x="39" y="3558"/>
                    </a:lnTo>
                    <a:lnTo>
                      <a:pt x="59" y="3674"/>
                    </a:lnTo>
                    <a:lnTo>
                      <a:pt x="117" y="3770"/>
                    </a:lnTo>
                    <a:lnTo>
                      <a:pt x="194" y="3867"/>
                    </a:lnTo>
                    <a:lnTo>
                      <a:pt x="271" y="3964"/>
                    </a:lnTo>
                    <a:lnTo>
                      <a:pt x="349" y="4041"/>
                    </a:lnTo>
                    <a:lnTo>
                      <a:pt x="445" y="4099"/>
                    </a:lnTo>
                    <a:lnTo>
                      <a:pt x="561" y="4157"/>
                    </a:lnTo>
                    <a:lnTo>
                      <a:pt x="677" y="4196"/>
                    </a:lnTo>
                    <a:lnTo>
                      <a:pt x="909" y="4254"/>
                    </a:lnTo>
                    <a:lnTo>
                      <a:pt x="1219" y="4273"/>
                    </a:lnTo>
                    <a:lnTo>
                      <a:pt x="1393" y="4273"/>
                    </a:lnTo>
                    <a:lnTo>
                      <a:pt x="1547" y="4254"/>
                    </a:lnTo>
                    <a:lnTo>
                      <a:pt x="1702" y="4234"/>
                    </a:lnTo>
                    <a:lnTo>
                      <a:pt x="1857" y="4196"/>
                    </a:lnTo>
                    <a:lnTo>
                      <a:pt x="2011" y="4138"/>
                    </a:lnTo>
                    <a:lnTo>
                      <a:pt x="2166" y="4060"/>
                    </a:lnTo>
                    <a:lnTo>
                      <a:pt x="2282" y="3964"/>
                    </a:lnTo>
                    <a:lnTo>
                      <a:pt x="2417" y="3848"/>
                    </a:lnTo>
                    <a:lnTo>
                      <a:pt x="2514" y="3732"/>
                    </a:lnTo>
                    <a:lnTo>
                      <a:pt x="2610" y="3596"/>
                    </a:lnTo>
                    <a:lnTo>
                      <a:pt x="2707" y="3461"/>
                    </a:lnTo>
                    <a:lnTo>
                      <a:pt x="2765" y="3306"/>
                    </a:lnTo>
                    <a:lnTo>
                      <a:pt x="2900" y="3017"/>
                    </a:lnTo>
                    <a:lnTo>
                      <a:pt x="2997" y="2707"/>
                    </a:lnTo>
                    <a:lnTo>
                      <a:pt x="3055" y="2417"/>
                    </a:lnTo>
                    <a:lnTo>
                      <a:pt x="3113" y="2108"/>
                    </a:lnTo>
                    <a:lnTo>
                      <a:pt x="3152" y="1799"/>
                    </a:lnTo>
                    <a:lnTo>
                      <a:pt x="3171" y="1161"/>
                    </a:lnTo>
                    <a:lnTo>
                      <a:pt x="3171" y="542"/>
                    </a:lnTo>
                    <a:lnTo>
                      <a:pt x="3171" y="445"/>
                    </a:lnTo>
                    <a:lnTo>
                      <a:pt x="3132" y="368"/>
                    </a:lnTo>
                    <a:lnTo>
                      <a:pt x="3094" y="291"/>
                    </a:lnTo>
                    <a:lnTo>
                      <a:pt x="3016" y="213"/>
                    </a:lnTo>
                    <a:lnTo>
                      <a:pt x="2958" y="155"/>
                    </a:lnTo>
                    <a:lnTo>
                      <a:pt x="2881" y="78"/>
                    </a:lnTo>
                    <a:lnTo>
                      <a:pt x="2804" y="40"/>
                    </a:lnTo>
                    <a:lnTo>
                      <a:pt x="27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69"/>
              <p:cNvSpPr/>
              <p:nvPr/>
            </p:nvSpPr>
            <p:spPr>
              <a:xfrm>
                <a:off x="1905950" y="-3973575"/>
                <a:ext cx="70575" cy="113600"/>
              </a:xfrm>
              <a:custGeom>
                <a:rect b="b" l="l" r="r" t="t"/>
                <a:pathLst>
                  <a:path extrusionOk="0" h="4544" w="2823">
                    <a:moveTo>
                      <a:pt x="1770" y="1589"/>
                    </a:moveTo>
                    <a:lnTo>
                      <a:pt x="1798" y="1799"/>
                    </a:lnTo>
                    <a:lnTo>
                      <a:pt x="1837" y="2089"/>
                    </a:lnTo>
                    <a:lnTo>
                      <a:pt x="1837" y="2379"/>
                    </a:lnTo>
                    <a:lnTo>
                      <a:pt x="1837" y="2669"/>
                    </a:lnTo>
                    <a:lnTo>
                      <a:pt x="1837" y="2765"/>
                    </a:lnTo>
                    <a:lnTo>
                      <a:pt x="1817" y="2843"/>
                    </a:lnTo>
                    <a:lnTo>
                      <a:pt x="1759" y="3113"/>
                    </a:lnTo>
                    <a:lnTo>
                      <a:pt x="1740" y="3190"/>
                    </a:lnTo>
                    <a:lnTo>
                      <a:pt x="1721" y="3248"/>
                    </a:lnTo>
                    <a:lnTo>
                      <a:pt x="1663" y="3345"/>
                    </a:lnTo>
                    <a:lnTo>
                      <a:pt x="1663" y="3345"/>
                    </a:lnTo>
                    <a:lnTo>
                      <a:pt x="1682" y="3306"/>
                    </a:lnTo>
                    <a:lnTo>
                      <a:pt x="1643" y="3364"/>
                    </a:lnTo>
                    <a:lnTo>
                      <a:pt x="1585" y="3422"/>
                    </a:lnTo>
                    <a:lnTo>
                      <a:pt x="1624" y="3384"/>
                    </a:lnTo>
                    <a:lnTo>
                      <a:pt x="1547" y="3442"/>
                    </a:lnTo>
                    <a:lnTo>
                      <a:pt x="1510" y="3466"/>
                    </a:lnTo>
                    <a:lnTo>
                      <a:pt x="1392" y="3500"/>
                    </a:lnTo>
                    <a:lnTo>
                      <a:pt x="1160" y="3558"/>
                    </a:lnTo>
                    <a:lnTo>
                      <a:pt x="1102" y="3577"/>
                    </a:lnTo>
                    <a:lnTo>
                      <a:pt x="1005" y="3577"/>
                    </a:lnTo>
                    <a:lnTo>
                      <a:pt x="967" y="3569"/>
                    </a:lnTo>
                    <a:lnTo>
                      <a:pt x="967" y="3569"/>
                    </a:lnTo>
                    <a:lnTo>
                      <a:pt x="967" y="3461"/>
                    </a:lnTo>
                    <a:lnTo>
                      <a:pt x="967" y="3384"/>
                    </a:lnTo>
                    <a:lnTo>
                      <a:pt x="1005" y="3210"/>
                    </a:lnTo>
                    <a:lnTo>
                      <a:pt x="1063" y="3036"/>
                    </a:lnTo>
                    <a:lnTo>
                      <a:pt x="1102" y="2939"/>
                    </a:lnTo>
                    <a:lnTo>
                      <a:pt x="1115" y="2875"/>
                    </a:lnTo>
                    <a:lnTo>
                      <a:pt x="1115" y="2875"/>
                    </a:lnTo>
                    <a:lnTo>
                      <a:pt x="1121" y="2862"/>
                    </a:lnTo>
                    <a:lnTo>
                      <a:pt x="1160" y="2746"/>
                    </a:lnTo>
                    <a:lnTo>
                      <a:pt x="1353" y="2359"/>
                    </a:lnTo>
                    <a:lnTo>
                      <a:pt x="1547" y="1992"/>
                    </a:lnTo>
                    <a:lnTo>
                      <a:pt x="1759" y="1605"/>
                    </a:lnTo>
                    <a:lnTo>
                      <a:pt x="1770" y="1589"/>
                    </a:lnTo>
                    <a:close/>
                    <a:moveTo>
                      <a:pt x="1933" y="1"/>
                    </a:moveTo>
                    <a:lnTo>
                      <a:pt x="1837" y="20"/>
                    </a:lnTo>
                    <a:lnTo>
                      <a:pt x="1759" y="39"/>
                    </a:lnTo>
                    <a:lnTo>
                      <a:pt x="1663" y="97"/>
                    </a:lnTo>
                    <a:lnTo>
                      <a:pt x="1605" y="155"/>
                    </a:lnTo>
                    <a:lnTo>
                      <a:pt x="1353" y="465"/>
                    </a:lnTo>
                    <a:lnTo>
                      <a:pt x="1141" y="774"/>
                    </a:lnTo>
                    <a:lnTo>
                      <a:pt x="928" y="1103"/>
                    </a:lnTo>
                    <a:lnTo>
                      <a:pt x="735" y="1451"/>
                    </a:lnTo>
                    <a:lnTo>
                      <a:pt x="522" y="1857"/>
                    </a:lnTo>
                    <a:lnTo>
                      <a:pt x="309" y="2282"/>
                    </a:lnTo>
                    <a:lnTo>
                      <a:pt x="213" y="2495"/>
                    </a:lnTo>
                    <a:lnTo>
                      <a:pt x="135" y="2727"/>
                    </a:lnTo>
                    <a:lnTo>
                      <a:pt x="77" y="2958"/>
                    </a:lnTo>
                    <a:lnTo>
                      <a:pt x="19" y="3171"/>
                    </a:lnTo>
                    <a:lnTo>
                      <a:pt x="0" y="3403"/>
                    </a:lnTo>
                    <a:lnTo>
                      <a:pt x="0" y="3635"/>
                    </a:lnTo>
                    <a:lnTo>
                      <a:pt x="39" y="3867"/>
                    </a:lnTo>
                    <a:lnTo>
                      <a:pt x="77" y="3983"/>
                    </a:lnTo>
                    <a:lnTo>
                      <a:pt x="116" y="4080"/>
                    </a:lnTo>
                    <a:lnTo>
                      <a:pt x="193" y="4196"/>
                    </a:lnTo>
                    <a:lnTo>
                      <a:pt x="271" y="4273"/>
                    </a:lnTo>
                    <a:lnTo>
                      <a:pt x="367" y="4350"/>
                    </a:lnTo>
                    <a:lnTo>
                      <a:pt x="464" y="4428"/>
                    </a:lnTo>
                    <a:lnTo>
                      <a:pt x="580" y="4466"/>
                    </a:lnTo>
                    <a:lnTo>
                      <a:pt x="696" y="4505"/>
                    </a:lnTo>
                    <a:lnTo>
                      <a:pt x="812" y="4524"/>
                    </a:lnTo>
                    <a:lnTo>
                      <a:pt x="947" y="4544"/>
                    </a:lnTo>
                    <a:lnTo>
                      <a:pt x="1218" y="4524"/>
                    </a:lnTo>
                    <a:lnTo>
                      <a:pt x="1508" y="4486"/>
                    </a:lnTo>
                    <a:lnTo>
                      <a:pt x="1779" y="4389"/>
                    </a:lnTo>
                    <a:lnTo>
                      <a:pt x="2030" y="4273"/>
                    </a:lnTo>
                    <a:lnTo>
                      <a:pt x="2165" y="4176"/>
                    </a:lnTo>
                    <a:lnTo>
                      <a:pt x="2301" y="4080"/>
                    </a:lnTo>
                    <a:lnTo>
                      <a:pt x="2397" y="3944"/>
                    </a:lnTo>
                    <a:lnTo>
                      <a:pt x="2494" y="3809"/>
                    </a:lnTo>
                    <a:lnTo>
                      <a:pt x="2591" y="3674"/>
                    </a:lnTo>
                    <a:lnTo>
                      <a:pt x="2648" y="3519"/>
                    </a:lnTo>
                    <a:lnTo>
                      <a:pt x="2706" y="3345"/>
                    </a:lnTo>
                    <a:lnTo>
                      <a:pt x="2745" y="3190"/>
                    </a:lnTo>
                    <a:lnTo>
                      <a:pt x="2803" y="2843"/>
                    </a:lnTo>
                    <a:lnTo>
                      <a:pt x="2822" y="2495"/>
                    </a:lnTo>
                    <a:lnTo>
                      <a:pt x="2803" y="2147"/>
                    </a:lnTo>
                    <a:lnTo>
                      <a:pt x="2784" y="1799"/>
                    </a:lnTo>
                    <a:lnTo>
                      <a:pt x="2726" y="1451"/>
                    </a:lnTo>
                    <a:lnTo>
                      <a:pt x="2668" y="1103"/>
                    </a:lnTo>
                    <a:lnTo>
                      <a:pt x="2513" y="407"/>
                    </a:lnTo>
                    <a:lnTo>
                      <a:pt x="2494" y="329"/>
                    </a:lnTo>
                    <a:lnTo>
                      <a:pt x="2436" y="252"/>
                    </a:lnTo>
                    <a:lnTo>
                      <a:pt x="2359" y="175"/>
                    </a:lnTo>
                    <a:lnTo>
                      <a:pt x="2281" y="136"/>
                    </a:lnTo>
                    <a:lnTo>
                      <a:pt x="2204" y="78"/>
                    </a:lnTo>
                    <a:lnTo>
                      <a:pt x="2127" y="39"/>
                    </a:lnTo>
                    <a:lnTo>
                      <a:pt x="2030" y="20"/>
                    </a:lnTo>
                    <a:lnTo>
                      <a:pt x="19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69"/>
              <p:cNvSpPr/>
              <p:nvPr/>
            </p:nvSpPr>
            <p:spPr>
              <a:xfrm>
                <a:off x="2128250" y="-3972125"/>
                <a:ext cx="65750" cy="116975"/>
              </a:xfrm>
              <a:custGeom>
                <a:rect b="b" l="l" r="r" t="t"/>
                <a:pathLst>
                  <a:path extrusionOk="0" h="4679" w="2630">
                    <a:moveTo>
                      <a:pt x="1206" y="1580"/>
                    </a:moveTo>
                    <a:lnTo>
                      <a:pt x="1315" y="1799"/>
                    </a:lnTo>
                    <a:lnTo>
                      <a:pt x="1296" y="1779"/>
                    </a:lnTo>
                    <a:lnTo>
                      <a:pt x="1334" y="1857"/>
                    </a:lnTo>
                    <a:lnTo>
                      <a:pt x="1392" y="2011"/>
                    </a:lnTo>
                    <a:lnTo>
                      <a:pt x="1508" y="2282"/>
                    </a:lnTo>
                    <a:lnTo>
                      <a:pt x="1586" y="2572"/>
                    </a:lnTo>
                    <a:lnTo>
                      <a:pt x="1624" y="2688"/>
                    </a:lnTo>
                    <a:lnTo>
                      <a:pt x="1644" y="2765"/>
                    </a:lnTo>
                    <a:lnTo>
                      <a:pt x="1644" y="2746"/>
                    </a:lnTo>
                    <a:lnTo>
                      <a:pt x="1663" y="3016"/>
                    </a:lnTo>
                    <a:lnTo>
                      <a:pt x="1663" y="3132"/>
                    </a:lnTo>
                    <a:lnTo>
                      <a:pt x="1663" y="3152"/>
                    </a:lnTo>
                    <a:lnTo>
                      <a:pt x="1624" y="3268"/>
                    </a:lnTo>
                    <a:lnTo>
                      <a:pt x="1624" y="3287"/>
                    </a:lnTo>
                    <a:lnTo>
                      <a:pt x="1566" y="3384"/>
                    </a:lnTo>
                    <a:lnTo>
                      <a:pt x="1566" y="3403"/>
                    </a:lnTo>
                    <a:lnTo>
                      <a:pt x="1586" y="3364"/>
                    </a:lnTo>
                    <a:lnTo>
                      <a:pt x="1605" y="3364"/>
                    </a:lnTo>
                    <a:lnTo>
                      <a:pt x="1566" y="3403"/>
                    </a:lnTo>
                    <a:lnTo>
                      <a:pt x="1538" y="3432"/>
                    </a:lnTo>
                    <a:lnTo>
                      <a:pt x="1508" y="3461"/>
                    </a:lnTo>
                    <a:lnTo>
                      <a:pt x="1431" y="3500"/>
                    </a:lnTo>
                    <a:lnTo>
                      <a:pt x="1238" y="3635"/>
                    </a:lnTo>
                    <a:lnTo>
                      <a:pt x="1160" y="3674"/>
                    </a:lnTo>
                    <a:lnTo>
                      <a:pt x="1122" y="3693"/>
                    </a:lnTo>
                    <a:lnTo>
                      <a:pt x="1141" y="3693"/>
                    </a:lnTo>
                    <a:lnTo>
                      <a:pt x="1040" y="3718"/>
                    </a:lnTo>
                    <a:lnTo>
                      <a:pt x="1040" y="3718"/>
                    </a:lnTo>
                    <a:lnTo>
                      <a:pt x="1006" y="3616"/>
                    </a:lnTo>
                    <a:lnTo>
                      <a:pt x="986" y="3538"/>
                    </a:lnTo>
                    <a:lnTo>
                      <a:pt x="986" y="3558"/>
                    </a:lnTo>
                    <a:lnTo>
                      <a:pt x="967" y="3364"/>
                    </a:lnTo>
                    <a:lnTo>
                      <a:pt x="967" y="3171"/>
                    </a:lnTo>
                    <a:lnTo>
                      <a:pt x="986" y="2785"/>
                    </a:lnTo>
                    <a:lnTo>
                      <a:pt x="986" y="2804"/>
                    </a:lnTo>
                    <a:lnTo>
                      <a:pt x="1006" y="2688"/>
                    </a:lnTo>
                    <a:lnTo>
                      <a:pt x="1025" y="2475"/>
                    </a:lnTo>
                    <a:lnTo>
                      <a:pt x="1102" y="2050"/>
                    </a:lnTo>
                    <a:lnTo>
                      <a:pt x="1199" y="1605"/>
                    </a:lnTo>
                    <a:lnTo>
                      <a:pt x="1206" y="1580"/>
                    </a:lnTo>
                    <a:close/>
                    <a:moveTo>
                      <a:pt x="1025" y="3712"/>
                    </a:moveTo>
                    <a:lnTo>
                      <a:pt x="1033" y="3720"/>
                    </a:lnTo>
                    <a:lnTo>
                      <a:pt x="1033" y="3720"/>
                    </a:lnTo>
                    <a:lnTo>
                      <a:pt x="1025" y="3712"/>
                    </a:lnTo>
                    <a:lnTo>
                      <a:pt x="1028" y="3721"/>
                    </a:lnTo>
                    <a:lnTo>
                      <a:pt x="999" y="3729"/>
                    </a:lnTo>
                    <a:lnTo>
                      <a:pt x="999" y="3729"/>
                    </a:lnTo>
                    <a:lnTo>
                      <a:pt x="967" y="3712"/>
                    </a:lnTo>
                    <a:close/>
                    <a:moveTo>
                      <a:pt x="1044" y="3732"/>
                    </a:moveTo>
                    <a:lnTo>
                      <a:pt x="1064" y="3751"/>
                    </a:lnTo>
                    <a:lnTo>
                      <a:pt x="1044" y="3732"/>
                    </a:lnTo>
                    <a:lnTo>
                      <a:pt x="1044" y="3732"/>
                    </a:lnTo>
                    <a:close/>
                    <a:moveTo>
                      <a:pt x="986" y="1"/>
                    </a:moveTo>
                    <a:lnTo>
                      <a:pt x="890" y="20"/>
                    </a:lnTo>
                    <a:lnTo>
                      <a:pt x="812" y="39"/>
                    </a:lnTo>
                    <a:lnTo>
                      <a:pt x="735" y="97"/>
                    </a:lnTo>
                    <a:lnTo>
                      <a:pt x="658" y="155"/>
                    </a:lnTo>
                    <a:lnTo>
                      <a:pt x="619" y="252"/>
                    </a:lnTo>
                    <a:lnTo>
                      <a:pt x="464" y="600"/>
                    </a:lnTo>
                    <a:lnTo>
                      <a:pt x="348" y="987"/>
                    </a:lnTo>
                    <a:lnTo>
                      <a:pt x="252" y="1354"/>
                    </a:lnTo>
                    <a:lnTo>
                      <a:pt x="174" y="1741"/>
                    </a:lnTo>
                    <a:lnTo>
                      <a:pt x="97" y="2205"/>
                    </a:lnTo>
                    <a:lnTo>
                      <a:pt x="20" y="2669"/>
                    </a:lnTo>
                    <a:lnTo>
                      <a:pt x="0" y="2900"/>
                    </a:lnTo>
                    <a:lnTo>
                      <a:pt x="0" y="3132"/>
                    </a:lnTo>
                    <a:lnTo>
                      <a:pt x="0" y="3364"/>
                    </a:lnTo>
                    <a:lnTo>
                      <a:pt x="20" y="3596"/>
                    </a:lnTo>
                    <a:lnTo>
                      <a:pt x="58" y="3828"/>
                    </a:lnTo>
                    <a:lnTo>
                      <a:pt x="136" y="4060"/>
                    </a:lnTo>
                    <a:lnTo>
                      <a:pt x="232" y="4254"/>
                    </a:lnTo>
                    <a:lnTo>
                      <a:pt x="290" y="4350"/>
                    </a:lnTo>
                    <a:lnTo>
                      <a:pt x="368" y="4428"/>
                    </a:lnTo>
                    <a:lnTo>
                      <a:pt x="464" y="4524"/>
                    </a:lnTo>
                    <a:lnTo>
                      <a:pt x="580" y="4582"/>
                    </a:lnTo>
                    <a:lnTo>
                      <a:pt x="677" y="4640"/>
                    </a:lnTo>
                    <a:lnTo>
                      <a:pt x="793" y="4660"/>
                    </a:lnTo>
                    <a:lnTo>
                      <a:pt x="928" y="4679"/>
                    </a:lnTo>
                    <a:lnTo>
                      <a:pt x="1160" y="4679"/>
                    </a:lnTo>
                    <a:lnTo>
                      <a:pt x="1296" y="4660"/>
                    </a:lnTo>
                    <a:lnTo>
                      <a:pt x="1412" y="4621"/>
                    </a:lnTo>
                    <a:lnTo>
                      <a:pt x="1547" y="4563"/>
                    </a:lnTo>
                    <a:lnTo>
                      <a:pt x="1818" y="4428"/>
                    </a:lnTo>
                    <a:lnTo>
                      <a:pt x="2050" y="4254"/>
                    </a:lnTo>
                    <a:lnTo>
                      <a:pt x="2262" y="4060"/>
                    </a:lnTo>
                    <a:lnTo>
                      <a:pt x="2359" y="3944"/>
                    </a:lnTo>
                    <a:lnTo>
                      <a:pt x="2455" y="3790"/>
                    </a:lnTo>
                    <a:lnTo>
                      <a:pt x="2513" y="3635"/>
                    </a:lnTo>
                    <a:lnTo>
                      <a:pt x="2571" y="3480"/>
                    </a:lnTo>
                    <a:lnTo>
                      <a:pt x="2610" y="3326"/>
                    </a:lnTo>
                    <a:lnTo>
                      <a:pt x="2629" y="3152"/>
                    </a:lnTo>
                    <a:lnTo>
                      <a:pt x="2629" y="2997"/>
                    </a:lnTo>
                    <a:lnTo>
                      <a:pt x="2610" y="2823"/>
                    </a:lnTo>
                    <a:lnTo>
                      <a:pt x="2571" y="2475"/>
                    </a:lnTo>
                    <a:lnTo>
                      <a:pt x="2475" y="2147"/>
                    </a:lnTo>
                    <a:lnTo>
                      <a:pt x="2359" y="1818"/>
                    </a:lnTo>
                    <a:lnTo>
                      <a:pt x="2224" y="1489"/>
                    </a:lnTo>
                    <a:lnTo>
                      <a:pt x="2088" y="1161"/>
                    </a:lnTo>
                    <a:lnTo>
                      <a:pt x="1914" y="851"/>
                    </a:lnTo>
                    <a:lnTo>
                      <a:pt x="1566" y="252"/>
                    </a:lnTo>
                    <a:lnTo>
                      <a:pt x="1508" y="175"/>
                    </a:lnTo>
                    <a:lnTo>
                      <a:pt x="1450" y="117"/>
                    </a:lnTo>
                    <a:lnTo>
                      <a:pt x="1354" y="78"/>
                    </a:lnTo>
                    <a:lnTo>
                      <a:pt x="1276" y="39"/>
                    </a:lnTo>
                    <a:lnTo>
                      <a:pt x="1180" y="20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69"/>
              <p:cNvSpPr/>
              <p:nvPr/>
            </p:nvSpPr>
            <p:spPr>
              <a:xfrm>
                <a:off x="2321075" y="-3976475"/>
                <a:ext cx="65750" cy="116975"/>
              </a:xfrm>
              <a:custGeom>
                <a:rect b="b" l="l" r="r" t="t"/>
                <a:pathLst>
                  <a:path extrusionOk="0" h="4679" w="2630">
                    <a:moveTo>
                      <a:pt x="1586" y="3364"/>
                    </a:moveTo>
                    <a:lnTo>
                      <a:pt x="1586" y="3384"/>
                    </a:lnTo>
                    <a:lnTo>
                      <a:pt x="1597" y="3364"/>
                    </a:lnTo>
                    <a:close/>
                    <a:moveTo>
                      <a:pt x="1206" y="1580"/>
                    </a:moveTo>
                    <a:lnTo>
                      <a:pt x="1315" y="1799"/>
                    </a:lnTo>
                    <a:lnTo>
                      <a:pt x="1315" y="1779"/>
                    </a:lnTo>
                    <a:lnTo>
                      <a:pt x="1334" y="1837"/>
                    </a:lnTo>
                    <a:lnTo>
                      <a:pt x="1412" y="1992"/>
                    </a:lnTo>
                    <a:lnTo>
                      <a:pt x="1508" y="2282"/>
                    </a:lnTo>
                    <a:lnTo>
                      <a:pt x="1605" y="2572"/>
                    </a:lnTo>
                    <a:lnTo>
                      <a:pt x="1624" y="2688"/>
                    </a:lnTo>
                    <a:lnTo>
                      <a:pt x="1644" y="2765"/>
                    </a:lnTo>
                    <a:lnTo>
                      <a:pt x="1644" y="2727"/>
                    </a:lnTo>
                    <a:lnTo>
                      <a:pt x="1663" y="3016"/>
                    </a:lnTo>
                    <a:lnTo>
                      <a:pt x="1663" y="3132"/>
                    </a:lnTo>
                    <a:lnTo>
                      <a:pt x="1663" y="3152"/>
                    </a:lnTo>
                    <a:lnTo>
                      <a:pt x="1644" y="3268"/>
                    </a:lnTo>
                    <a:lnTo>
                      <a:pt x="1624" y="3306"/>
                    </a:lnTo>
                    <a:lnTo>
                      <a:pt x="1624" y="3319"/>
                    </a:lnTo>
                    <a:lnTo>
                      <a:pt x="1597" y="3364"/>
                    </a:lnTo>
                    <a:lnTo>
                      <a:pt x="1605" y="3364"/>
                    </a:lnTo>
                    <a:lnTo>
                      <a:pt x="1566" y="3403"/>
                    </a:lnTo>
                    <a:lnTo>
                      <a:pt x="1547" y="3422"/>
                    </a:lnTo>
                    <a:lnTo>
                      <a:pt x="1508" y="3442"/>
                    </a:lnTo>
                    <a:lnTo>
                      <a:pt x="1450" y="3500"/>
                    </a:lnTo>
                    <a:lnTo>
                      <a:pt x="1257" y="3616"/>
                    </a:lnTo>
                    <a:lnTo>
                      <a:pt x="1160" y="3674"/>
                    </a:lnTo>
                    <a:lnTo>
                      <a:pt x="1057" y="3712"/>
                    </a:lnTo>
                    <a:lnTo>
                      <a:pt x="1044" y="3712"/>
                    </a:lnTo>
                    <a:lnTo>
                      <a:pt x="1037" y="3705"/>
                    </a:lnTo>
                    <a:lnTo>
                      <a:pt x="1006" y="3596"/>
                    </a:lnTo>
                    <a:lnTo>
                      <a:pt x="996" y="3567"/>
                    </a:lnTo>
                    <a:lnTo>
                      <a:pt x="1006" y="3577"/>
                    </a:lnTo>
                    <a:lnTo>
                      <a:pt x="1006" y="3558"/>
                    </a:lnTo>
                    <a:lnTo>
                      <a:pt x="986" y="3364"/>
                    </a:lnTo>
                    <a:lnTo>
                      <a:pt x="986" y="3171"/>
                    </a:lnTo>
                    <a:lnTo>
                      <a:pt x="986" y="2804"/>
                    </a:lnTo>
                    <a:lnTo>
                      <a:pt x="1006" y="2688"/>
                    </a:lnTo>
                    <a:lnTo>
                      <a:pt x="1044" y="2456"/>
                    </a:lnTo>
                    <a:lnTo>
                      <a:pt x="1102" y="2050"/>
                    </a:lnTo>
                    <a:lnTo>
                      <a:pt x="1199" y="1605"/>
                    </a:lnTo>
                    <a:lnTo>
                      <a:pt x="1206" y="1580"/>
                    </a:lnTo>
                    <a:close/>
                    <a:moveTo>
                      <a:pt x="1051" y="3725"/>
                    </a:moveTo>
                    <a:lnTo>
                      <a:pt x="1064" y="3732"/>
                    </a:lnTo>
                    <a:lnTo>
                      <a:pt x="1054" y="3732"/>
                    </a:lnTo>
                    <a:lnTo>
                      <a:pt x="1051" y="3725"/>
                    </a:lnTo>
                    <a:close/>
                    <a:moveTo>
                      <a:pt x="1006" y="1"/>
                    </a:moveTo>
                    <a:lnTo>
                      <a:pt x="909" y="20"/>
                    </a:lnTo>
                    <a:lnTo>
                      <a:pt x="812" y="39"/>
                    </a:lnTo>
                    <a:lnTo>
                      <a:pt x="735" y="97"/>
                    </a:lnTo>
                    <a:lnTo>
                      <a:pt x="677" y="155"/>
                    </a:lnTo>
                    <a:lnTo>
                      <a:pt x="619" y="233"/>
                    </a:lnTo>
                    <a:lnTo>
                      <a:pt x="484" y="600"/>
                    </a:lnTo>
                    <a:lnTo>
                      <a:pt x="368" y="967"/>
                    </a:lnTo>
                    <a:lnTo>
                      <a:pt x="271" y="1354"/>
                    </a:lnTo>
                    <a:lnTo>
                      <a:pt x="194" y="1741"/>
                    </a:lnTo>
                    <a:lnTo>
                      <a:pt x="97" y="2185"/>
                    </a:lnTo>
                    <a:lnTo>
                      <a:pt x="39" y="2669"/>
                    </a:lnTo>
                    <a:lnTo>
                      <a:pt x="20" y="2901"/>
                    </a:lnTo>
                    <a:lnTo>
                      <a:pt x="1" y="3132"/>
                    </a:lnTo>
                    <a:lnTo>
                      <a:pt x="20" y="3364"/>
                    </a:lnTo>
                    <a:lnTo>
                      <a:pt x="39" y="3596"/>
                    </a:lnTo>
                    <a:lnTo>
                      <a:pt x="78" y="3828"/>
                    </a:lnTo>
                    <a:lnTo>
                      <a:pt x="136" y="4041"/>
                    </a:lnTo>
                    <a:lnTo>
                      <a:pt x="233" y="4254"/>
                    </a:lnTo>
                    <a:lnTo>
                      <a:pt x="310" y="4350"/>
                    </a:lnTo>
                    <a:lnTo>
                      <a:pt x="387" y="4428"/>
                    </a:lnTo>
                    <a:lnTo>
                      <a:pt x="484" y="4505"/>
                    </a:lnTo>
                    <a:lnTo>
                      <a:pt x="580" y="4582"/>
                    </a:lnTo>
                    <a:lnTo>
                      <a:pt x="696" y="4621"/>
                    </a:lnTo>
                    <a:lnTo>
                      <a:pt x="812" y="4660"/>
                    </a:lnTo>
                    <a:lnTo>
                      <a:pt x="928" y="4679"/>
                    </a:lnTo>
                    <a:lnTo>
                      <a:pt x="1180" y="4679"/>
                    </a:lnTo>
                    <a:lnTo>
                      <a:pt x="1296" y="4640"/>
                    </a:lnTo>
                    <a:lnTo>
                      <a:pt x="1431" y="4602"/>
                    </a:lnTo>
                    <a:lnTo>
                      <a:pt x="1566" y="4563"/>
                    </a:lnTo>
                    <a:lnTo>
                      <a:pt x="1818" y="4428"/>
                    </a:lnTo>
                    <a:lnTo>
                      <a:pt x="2069" y="4254"/>
                    </a:lnTo>
                    <a:lnTo>
                      <a:pt x="2262" y="4060"/>
                    </a:lnTo>
                    <a:lnTo>
                      <a:pt x="2378" y="3925"/>
                    </a:lnTo>
                    <a:lnTo>
                      <a:pt x="2456" y="3790"/>
                    </a:lnTo>
                    <a:lnTo>
                      <a:pt x="2533" y="3635"/>
                    </a:lnTo>
                    <a:lnTo>
                      <a:pt x="2572" y="3480"/>
                    </a:lnTo>
                    <a:lnTo>
                      <a:pt x="2610" y="3326"/>
                    </a:lnTo>
                    <a:lnTo>
                      <a:pt x="2630" y="3152"/>
                    </a:lnTo>
                    <a:lnTo>
                      <a:pt x="2630" y="2978"/>
                    </a:lnTo>
                    <a:lnTo>
                      <a:pt x="2630" y="2823"/>
                    </a:lnTo>
                    <a:lnTo>
                      <a:pt x="2572" y="2475"/>
                    </a:lnTo>
                    <a:lnTo>
                      <a:pt x="2494" y="2127"/>
                    </a:lnTo>
                    <a:lnTo>
                      <a:pt x="2378" y="1799"/>
                    </a:lnTo>
                    <a:lnTo>
                      <a:pt x="2243" y="1489"/>
                    </a:lnTo>
                    <a:lnTo>
                      <a:pt x="2088" y="1161"/>
                    </a:lnTo>
                    <a:lnTo>
                      <a:pt x="1934" y="851"/>
                    </a:lnTo>
                    <a:lnTo>
                      <a:pt x="1586" y="252"/>
                    </a:lnTo>
                    <a:lnTo>
                      <a:pt x="1528" y="175"/>
                    </a:lnTo>
                    <a:lnTo>
                      <a:pt x="1450" y="117"/>
                    </a:lnTo>
                    <a:lnTo>
                      <a:pt x="1373" y="59"/>
                    </a:lnTo>
                    <a:lnTo>
                      <a:pt x="1276" y="39"/>
                    </a:lnTo>
                    <a:lnTo>
                      <a:pt x="1199" y="20"/>
                    </a:lnTo>
                    <a:lnTo>
                      <a:pt x="11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69"/>
              <p:cNvSpPr/>
              <p:nvPr/>
            </p:nvSpPr>
            <p:spPr>
              <a:xfrm>
                <a:off x="2440450" y="-3836325"/>
                <a:ext cx="65750" cy="117475"/>
              </a:xfrm>
              <a:custGeom>
                <a:rect b="b" l="l" r="r" t="t"/>
                <a:pathLst>
                  <a:path extrusionOk="0" h="4699" w="2630">
                    <a:moveTo>
                      <a:pt x="1599" y="3371"/>
                    </a:moveTo>
                    <a:lnTo>
                      <a:pt x="1585" y="3384"/>
                    </a:lnTo>
                    <a:lnTo>
                      <a:pt x="1585" y="3384"/>
                    </a:lnTo>
                    <a:lnTo>
                      <a:pt x="1599" y="3371"/>
                    </a:lnTo>
                    <a:close/>
                    <a:moveTo>
                      <a:pt x="1209" y="1588"/>
                    </a:moveTo>
                    <a:lnTo>
                      <a:pt x="1315" y="1818"/>
                    </a:lnTo>
                    <a:lnTo>
                      <a:pt x="1315" y="1779"/>
                    </a:lnTo>
                    <a:lnTo>
                      <a:pt x="1334" y="1857"/>
                    </a:lnTo>
                    <a:lnTo>
                      <a:pt x="1411" y="2011"/>
                    </a:lnTo>
                    <a:lnTo>
                      <a:pt x="1508" y="2282"/>
                    </a:lnTo>
                    <a:lnTo>
                      <a:pt x="1605" y="2572"/>
                    </a:lnTo>
                    <a:lnTo>
                      <a:pt x="1624" y="2707"/>
                    </a:lnTo>
                    <a:lnTo>
                      <a:pt x="1643" y="2785"/>
                    </a:lnTo>
                    <a:lnTo>
                      <a:pt x="1643" y="2746"/>
                    </a:lnTo>
                    <a:lnTo>
                      <a:pt x="1663" y="3036"/>
                    </a:lnTo>
                    <a:lnTo>
                      <a:pt x="1663" y="3152"/>
                    </a:lnTo>
                    <a:lnTo>
                      <a:pt x="1682" y="3113"/>
                    </a:lnTo>
                    <a:lnTo>
                      <a:pt x="1663" y="3171"/>
                    </a:lnTo>
                    <a:lnTo>
                      <a:pt x="1643" y="3287"/>
                    </a:lnTo>
                    <a:lnTo>
                      <a:pt x="1624" y="3326"/>
                    </a:lnTo>
                    <a:lnTo>
                      <a:pt x="1643" y="3307"/>
                    </a:lnTo>
                    <a:lnTo>
                      <a:pt x="1585" y="3403"/>
                    </a:lnTo>
                    <a:lnTo>
                      <a:pt x="1585" y="3384"/>
                    </a:lnTo>
                    <a:lnTo>
                      <a:pt x="1566" y="3403"/>
                    </a:lnTo>
                    <a:lnTo>
                      <a:pt x="1537" y="3447"/>
                    </a:lnTo>
                    <a:lnTo>
                      <a:pt x="1537" y="3447"/>
                    </a:lnTo>
                    <a:lnTo>
                      <a:pt x="1508" y="3461"/>
                    </a:lnTo>
                    <a:lnTo>
                      <a:pt x="1450" y="3519"/>
                    </a:lnTo>
                    <a:lnTo>
                      <a:pt x="1257" y="3635"/>
                    </a:lnTo>
                    <a:lnTo>
                      <a:pt x="1160" y="3693"/>
                    </a:lnTo>
                    <a:lnTo>
                      <a:pt x="1160" y="3693"/>
                    </a:lnTo>
                    <a:lnTo>
                      <a:pt x="1180" y="3674"/>
                    </a:lnTo>
                    <a:lnTo>
                      <a:pt x="1141" y="3693"/>
                    </a:lnTo>
                    <a:lnTo>
                      <a:pt x="1047" y="3720"/>
                    </a:lnTo>
                    <a:lnTo>
                      <a:pt x="1047" y="3720"/>
                    </a:lnTo>
                    <a:lnTo>
                      <a:pt x="1044" y="3712"/>
                    </a:lnTo>
                    <a:lnTo>
                      <a:pt x="1029" y="3697"/>
                    </a:lnTo>
                    <a:lnTo>
                      <a:pt x="1006" y="3616"/>
                    </a:lnTo>
                    <a:lnTo>
                      <a:pt x="999" y="3590"/>
                    </a:lnTo>
                    <a:lnTo>
                      <a:pt x="1006" y="3596"/>
                    </a:lnTo>
                    <a:lnTo>
                      <a:pt x="1006" y="3558"/>
                    </a:lnTo>
                    <a:lnTo>
                      <a:pt x="986" y="3365"/>
                    </a:lnTo>
                    <a:lnTo>
                      <a:pt x="986" y="3191"/>
                    </a:lnTo>
                    <a:lnTo>
                      <a:pt x="986" y="2804"/>
                    </a:lnTo>
                    <a:lnTo>
                      <a:pt x="1006" y="2707"/>
                    </a:lnTo>
                    <a:lnTo>
                      <a:pt x="1044" y="2475"/>
                    </a:lnTo>
                    <a:lnTo>
                      <a:pt x="1102" y="2050"/>
                    </a:lnTo>
                    <a:lnTo>
                      <a:pt x="1199" y="1625"/>
                    </a:lnTo>
                    <a:lnTo>
                      <a:pt x="1209" y="1588"/>
                    </a:lnTo>
                    <a:close/>
                    <a:moveTo>
                      <a:pt x="1006" y="1"/>
                    </a:moveTo>
                    <a:lnTo>
                      <a:pt x="909" y="20"/>
                    </a:lnTo>
                    <a:lnTo>
                      <a:pt x="812" y="59"/>
                    </a:lnTo>
                    <a:lnTo>
                      <a:pt x="735" y="98"/>
                    </a:lnTo>
                    <a:lnTo>
                      <a:pt x="677" y="175"/>
                    </a:lnTo>
                    <a:lnTo>
                      <a:pt x="619" y="252"/>
                    </a:lnTo>
                    <a:lnTo>
                      <a:pt x="484" y="619"/>
                    </a:lnTo>
                    <a:lnTo>
                      <a:pt x="368" y="987"/>
                    </a:lnTo>
                    <a:lnTo>
                      <a:pt x="271" y="1373"/>
                    </a:lnTo>
                    <a:lnTo>
                      <a:pt x="194" y="1741"/>
                    </a:lnTo>
                    <a:lnTo>
                      <a:pt x="97" y="2205"/>
                    </a:lnTo>
                    <a:lnTo>
                      <a:pt x="39" y="2669"/>
                    </a:lnTo>
                    <a:lnTo>
                      <a:pt x="20" y="2920"/>
                    </a:lnTo>
                    <a:lnTo>
                      <a:pt x="0" y="3152"/>
                    </a:lnTo>
                    <a:lnTo>
                      <a:pt x="20" y="3384"/>
                    </a:lnTo>
                    <a:lnTo>
                      <a:pt x="39" y="3616"/>
                    </a:lnTo>
                    <a:lnTo>
                      <a:pt x="78" y="3848"/>
                    </a:lnTo>
                    <a:lnTo>
                      <a:pt x="136" y="4060"/>
                    </a:lnTo>
                    <a:lnTo>
                      <a:pt x="232" y="4273"/>
                    </a:lnTo>
                    <a:lnTo>
                      <a:pt x="310" y="4350"/>
                    </a:lnTo>
                    <a:lnTo>
                      <a:pt x="387" y="4447"/>
                    </a:lnTo>
                    <a:lnTo>
                      <a:pt x="484" y="4524"/>
                    </a:lnTo>
                    <a:lnTo>
                      <a:pt x="580" y="4602"/>
                    </a:lnTo>
                    <a:lnTo>
                      <a:pt x="696" y="4640"/>
                    </a:lnTo>
                    <a:lnTo>
                      <a:pt x="812" y="4679"/>
                    </a:lnTo>
                    <a:lnTo>
                      <a:pt x="928" y="4698"/>
                    </a:lnTo>
                    <a:lnTo>
                      <a:pt x="1044" y="4698"/>
                    </a:lnTo>
                    <a:lnTo>
                      <a:pt x="1180" y="4679"/>
                    </a:lnTo>
                    <a:lnTo>
                      <a:pt x="1296" y="4660"/>
                    </a:lnTo>
                    <a:lnTo>
                      <a:pt x="1431" y="4621"/>
                    </a:lnTo>
                    <a:lnTo>
                      <a:pt x="1566" y="4563"/>
                    </a:lnTo>
                    <a:lnTo>
                      <a:pt x="1817" y="4428"/>
                    </a:lnTo>
                    <a:lnTo>
                      <a:pt x="2069" y="4273"/>
                    </a:lnTo>
                    <a:lnTo>
                      <a:pt x="2262" y="4080"/>
                    </a:lnTo>
                    <a:lnTo>
                      <a:pt x="2378" y="3944"/>
                    </a:lnTo>
                    <a:lnTo>
                      <a:pt x="2455" y="3809"/>
                    </a:lnTo>
                    <a:lnTo>
                      <a:pt x="2533" y="3654"/>
                    </a:lnTo>
                    <a:lnTo>
                      <a:pt x="2571" y="3500"/>
                    </a:lnTo>
                    <a:lnTo>
                      <a:pt x="2610" y="3326"/>
                    </a:lnTo>
                    <a:lnTo>
                      <a:pt x="2629" y="3171"/>
                    </a:lnTo>
                    <a:lnTo>
                      <a:pt x="2629" y="2997"/>
                    </a:lnTo>
                    <a:lnTo>
                      <a:pt x="2629" y="2823"/>
                    </a:lnTo>
                    <a:lnTo>
                      <a:pt x="2571" y="2495"/>
                    </a:lnTo>
                    <a:lnTo>
                      <a:pt x="2494" y="2147"/>
                    </a:lnTo>
                    <a:lnTo>
                      <a:pt x="2378" y="1818"/>
                    </a:lnTo>
                    <a:lnTo>
                      <a:pt x="2243" y="1489"/>
                    </a:lnTo>
                    <a:lnTo>
                      <a:pt x="2088" y="1180"/>
                    </a:lnTo>
                    <a:lnTo>
                      <a:pt x="1933" y="871"/>
                    </a:lnTo>
                    <a:lnTo>
                      <a:pt x="1585" y="252"/>
                    </a:lnTo>
                    <a:lnTo>
                      <a:pt x="1527" y="194"/>
                    </a:lnTo>
                    <a:lnTo>
                      <a:pt x="1450" y="117"/>
                    </a:lnTo>
                    <a:lnTo>
                      <a:pt x="1373" y="78"/>
                    </a:lnTo>
                    <a:lnTo>
                      <a:pt x="1276" y="40"/>
                    </a:lnTo>
                    <a:lnTo>
                      <a:pt x="1238" y="40"/>
                    </a:lnTo>
                    <a:lnTo>
                      <a:pt x="1199" y="20"/>
                    </a:lnTo>
                    <a:lnTo>
                      <a:pt x="1102" y="20"/>
                    </a:lnTo>
                    <a:lnTo>
                      <a:pt x="10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69"/>
              <p:cNvSpPr/>
              <p:nvPr/>
            </p:nvSpPr>
            <p:spPr>
              <a:xfrm>
                <a:off x="2494575" y="-3982275"/>
                <a:ext cx="65750" cy="116975"/>
              </a:xfrm>
              <a:custGeom>
                <a:rect b="b" l="l" r="r" t="t"/>
                <a:pathLst>
                  <a:path extrusionOk="0" h="4679" w="2630">
                    <a:moveTo>
                      <a:pt x="1586" y="3364"/>
                    </a:moveTo>
                    <a:lnTo>
                      <a:pt x="1586" y="3384"/>
                    </a:lnTo>
                    <a:lnTo>
                      <a:pt x="1597" y="3364"/>
                    </a:lnTo>
                    <a:close/>
                    <a:moveTo>
                      <a:pt x="1206" y="1580"/>
                    </a:moveTo>
                    <a:lnTo>
                      <a:pt x="1315" y="1799"/>
                    </a:lnTo>
                    <a:lnTo>
                      <a:pt x="1315" y="1779"/>
                    </a:lnTo>
                    <a:lnTo>
                      <a:pt x="1334" y="1837"/>
                    </a:lnTo>
                    <a:lnTo>
                      <a:pt x="1412" y="1992"/>
                    </a:lnTo>
                    <a:lnTo>
                      <a:pt x="1508" y="2282"/>
                    </a:lnTo>
                    <a:lnTo>
                      <a:pt x="1605" y="2572"/>
                    </a:lnTo>
                    <a:lnTo>
                      <a:pt x="1624" y="2688"/>
                    </a:lnTo>
                    <a:lnTo>
                      <a:pt x="1644" y="2765"/>
                    </a:lnTo>
                    <a:lnTo>
                      <a:pt x="1644" y="2746"/>
                    </a:lnTo>
                    <a:lnTo>
                      <a:pt x="1663" y="3017"/>
                    </a:lnTo>
                    <a:lnTo>
                      <a:pt x="1663" y="3133"/>
                    </a:lnTo>
                    <a:lnTo>
                      <a:pt x="1663" y="3152"/>
                    </a:lnTo>
                    <a:lnTo>
                      <a:pt x="1644" y="3268"/>
                    </a:lnTo>
                    <a:lnTo>
                      <a:pt x="1624" y="3306"/>
                    </a:lnTo>
                    <a:lnTo>
                      <a:pt x="1624" y="3319"/>
                    </a:lnTo>
                    <a:lnTo>
                      <a:pt x="1597" y="3364"/>
                    </a:lnTo>
                    <a:lnTo>
                      <a:pt x="1605" y="3364"/>
                    </a:lnTo>
                    <a:lnTo>
                      <a:pt x="1566" y="3403"/>
                    </a:lnTo>
                    <a:lnTo>
                      <a:pt x="1536" y="3434"/>
                    </a:lnTo>
                    <a:lnTo>
                      <a:pt x="1547" y="3422"/>
                    </a:lnTo>
                    <a:lnTo>
                      <a:pt x="1508" y="3461"/>
                    </a:lnTo>
                    <a:lnTo>
                      <a:pt x="1450" y="3500"/>
                    </a:lnTo>
                    <a:lnTo>
                      <a:pt x="1257" y="3635"/>
                    </a:lnTo>
                    <a:lnTo>
                      <a:pt x="1160" y="3674"/>
                    </a:lnTo>
                    <a:lnTo>
                      <a:pt x="1141" y="3674"/>
                    </a:lnTo>
                    <a:lnTo>
                      <a:pt x="1046" y="3714"/>
                    </a:lnTo>
                    <a:lnTo>
                      <a:pt x="1044" y="3712"/>
                    </a:lnTo>
                    <a:lnTo>
                      <a:pt x="1044" y="3712"/>
                    </a:lnTo>
                    <a:lnTo>
                      <a:pt x="1035" y="3703"/>
                    </a:lnTo>
                    <a:lnTo>
                      <a:pt x="1006" y="3616"/>
                    </a:lnTo>
                    <a:lnTo>
                      <a:pt x="996" y="3577"/>
                    </a:lnTo>
                    <a:lnTo>
                      <a:pt x="1006" y="3596"/>
                    </a:lnTo>
                    <a:lnTo>
                      <a:pt x="1006" y="3558"/>
                    </a:lnTo>
                    <a:lnTo>
                      <a:pt x="986" y="3364"/>
                    </a:lnTo>
                    <a:lnTo>
                      <a:pt x="986" y="3171"/>
                    </a:lnTo>
                    <a:lnTo>
                      <a:pt x="986" y="2804"/>
                    </a:lnTo>
                    <a:lnTo>
                      <a:pt x="1006" y="2688"/>
                    </a:lnTo>
                    <a:lnTo>
                      <a:pt x="1044" y="2475"/>
                    </a:lnTo>
                    <a:lnTo>
                      <a:pt x="1102" y="2050"/>
                    </a:lnTo>
                    <a:lnTo>
                      <a:pt x="1199" y="1605"/>
                    </a:lnTo>
                    <a:lnTo>
                      <a:pt x="1206" y="1580"/>
                    </a:lnTo>
                    <a:close/>
                    <a:moveTo>
                      <a:pt x="1025" y="3712"/>
                    </a:moveTo>
                    <a:lnTo>
                      <a:pt x="1027" y="3717"/>
                    </a:lnTo>
                    <a:lnTo>
                      <a:pt x="1000" y="3723"/>
                    </a:lnTo>
                    <a:lnTo>
                      <a:pt x="967" y="3712"/>
                    </a:lnTo>
                    <a:close/>
                    <a:moveTo>
                      <a:pt x="1064" y="3732"/>
                    </a:moveTo>
                    <a:lnTo>
                      <a:pt x="1064" y="3751"/>
                    </a:lnTo>
                    <a:lnTo>
                      <a:pt x="1054" y="3732"/>
                    </a:lnTo>
                    <a:close/>
                    <a:moveTo>
                      <a:pt x="1006" y="1"/>
                    </a:moveTo>
                    <a:lnTo>
                      <a:pt x="909" y="20"/>
                    </a:lnTo>
                    <a:lnTo>
                      <a:pt x="812" y="40"/>
                    </a:lnTo>
                    <a:lnTo>
                      <a:pt x="735" y="98"/>
                    </a:lnTo>
                    <a:lnTo>
                      <a:pt x="677" y="156"/>
                    </a:lnTo>
                    <a:lnTo>
                      <a:pt x="619" y="252"/>
                    </a:lnTo>
                    <a:lnTo>
                      <a:pt x="484" y="600"/>
                    </a:lnTo>
                    <a:lnTo>
                      <a:pt x="368" y="987"/>
                    </a:lnTo>
                    <a:lnTo>
                      <a:pt x="271" y="1354"/>
                    </a:lnTo>
                    <a:lnTo>
                      <a:pt x="194" y="1741"/>
                    </a:lnTo>
                    <a:lnTo>
                      <a:pt x="97" y="2185"/>
                    </a:lnTo>
                    <a:lnTo>
                      <a:pt x="39" y="2669"/>
                    </a:lnTo>
                    <a:lnTo>
                      <a:pt x="20" y="2901"/>
                    </a:lnTo>
                    <a:lnTo>
                      <a:pt x="0" y="3133"/>
                    </a:lnTo>
                    <a:lnTo>
                      <a:pt x="0" y="3364"/>
                    </a:lnTo>
                    <a:lnTo>
                      <a:pt x="39" y="3596"/>
                    </a:lnTo>
                    <a:lnTo>
                      <a:pt x="78" y="3828"/>
                    </a:lnTo>
                    <a:lnTo>
                      <a:pt x="136" y="4041"/>
                    </a:lnTo>
                    <a:lnTo>
                      <a:pt x="232" y="4254"/>
                    </a:lnTo>
                    <a:lnTo>
                      <a:pt x="310" y="4350"/>
                    </a:lnTo>
                    <a:lnTo>
                      <a:pt x="387" y="4428"/>
                    </a:lnTo>
                    <a:lnTo>
                      <a:pt x="484" y="4524"/>
                    </a:lnTo>
                    <a:lnTo>
                      <a:pt x="580" y="4582"/>
                    </a:lnTo>
                    <a:lnTo>
                      <a:pt x="696" y="4621"/>
                    </a:lnTo>
                    <a:lnTo>
                      <a:pt x="812" y="4660"/>
                    </a:lnTo>
                    <a:lnTo>
                      <a:pt x="928" y="4679"/>
                    </a:lnTo>
                    <a:lnTo>
                      <a:pt x="1180" y="4679"/>
                    </a:lnTo>
                    <a:lnTo>
                      <a:pt x="1296" y="4660"/>
                    </a:lnTo>
                    <a:lnTo>
                      <a:pt x="1431" y="4621"/>
                    </a:lnTo>
                    <a:lnTo>
                      <a:pt x="1566" y="4563"/>
                    </a:lnTo>
                    <a:lnTo>
                      <a:pt x="1818" y="4428"/>
                    </a:lnTo>
                    <a:lnTo>
                      <a:pt x="2069" y="4254"/>
                    </a:lnTo>
                    <a:lnTo>
                      <a:pt x="2262" y="4060"/>
                    </a:lnTo>
                    <a:lnTo>
                      <a:pt x="2378" y="3944"/>
                    </a:lnTo>
                    <a:lnTo>
                      <a:pt x="2455" y="3790"/>
                    </a:lnTo>
                    <a:lnTo>
                      <a:pt x="2533" y="3635"/>
                    </a:lnTo>
                    <a:lnTo>
                      <a:pt x="2571" y="3480"/>
                    </a:lnTo>
                    <a:lnTo>
                      <a:pt x="2610" y="3326"/>
                    </a:lnTo>
                    <a:lnTo>
                      <a:pt x="2629" y="3152"/>
                    </a:lnTo>
                    <a:lnTo>
                      <a:pt x="2629" y="2978"/>
                    </a:lnTo>
                    <a:lnTo>
                      <a:pt x="2629" y="2823"/>
                    </a:lnTo>
                    <a:lnTo>
                      <a:pt x="2571" y="2475"/>
                    </a:lnTo>
                    <a:lnTo>
                      <a:pt x="2475" y="2147"/>
                    </a:lnTo>
                    <a:lnTo>
                      <a:pt x="2378" y="1799"/>
                    </a:lnTo>
                    <a:lnTo>
                      <a:pt x="2243" y="1489"/>
                    </a:lnTo>
                    <a:lnTo>
                      <a:pt x="2088" y="1161"/>
                    </a:lnTo>
                    <a:lnTo>
                      <a:pt x="1934" y="851"/>
                    </a:lnTo>
                    <a:lnTo>
                      <a:pt x="1586" y="252"/>
                    </a:lnTo>
                    <a:lnTo>
                      <a:pt x="1528" y="175"/>
                    </a:lnTo>
                    <a:lnTo>
                      <a:pt x="1450" y="117"/>
                    </a:lnTo>
                    <a:lnTo>
                      <a:pt x="1373" y="59"/>
                    </a:lnTo>
                    <a:lnTo>
                      <a:pt x="1276" y="40"/>
                    </a:lnTo>
                    <a:lnTo>
                      <a:pt x="1180" y="20"/>
                    </a:lnTo>
                    <a:lnTo>
                      <a:pt x="11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69"/>
              <p:cNvSpPr/>
              <p:nvPr/>
            </p:nvSpPr>
            <p:spPr>
              <a:xfrm>
                <a:off x="2214275" y="-4121925"/>
                <a:ext cx="63325" cy="116000"/>
              </a:xfrm>
              <a:custGeom>
                <a:rect b="b" l="l" r="r" t="t"/>
                <a:pathLst>
                  <a:path extrusionOk="0" h="4640" w="2533">
                    <a:moveTo>
                      <a:pt x="1354" y="3480"/>
                    </a:moveTo>
                    <a:lnTo>
                      <a:pt x="1334" y="3499"/>
                    </a:lnTo>
                    <a:lnTo>
                      <a:pt x="1334" y="3499"/>
                    </a:lnTo>
                    <a:lnTo>
                      <a:pt x="1334" y="3499"/>
                    </a:lnTo>
                    <a:lnTo>
                      <a:pt x="1373" y="3480"/>
                    </a:lnTo>
                    <a:close/>
                    <a:moveTo>
                      <a:pt x="1076" y="1752"/>
                    </a:moveTo>
                    <a:lnTo>
                      <a:pt x="1199" y="1972"/>
                    </a:lnTo>
                    <a:lnTo>
                      <a:pt x="1334" y="2204"/>
                    </a:lnTo>
                    <a:lnTo>
                      <a:pt x="1334" y="2243"/>
                    </a:lnTo>
                    <a:lnTo>
                      <a:pt x="1412" y="2397"/>
                    </a:lnTo>
                    <a:lnTo>
                      <a:pt x="1489" y="2649"/>
                    </a:lnTo>
                    <a:lnTo>
                      <a:pt x="1547" y="2880"/>
                    </a:lnTo>
                    <a:lnTo>
                      <a:pt x="1547" y="2919"/>
                    </a:lnTo>
                    <a:lnTo>
                      <a:pt x="1566" y="3035"/>
                    </a:lnTo>
                    <a:lnTo>
                      <a:pt x="1566" y="3132"/>
                    </a:lnTo>
                    <a:lnTo>
                      <a:pt x="1566" y="3170"/>
                    </a:lnTo>
                    <a:lnTo>
                      <a:pt x="1547" y="3248"/>
                    </a:lnTo>
                    <a:lnTo>
                      <a:pt x="1547" y="3267"/>
                    </a:lnTo>
                    <a:lnTo>
                      <a:pt x="1489" y="3344"/>
                    </a:lnTo>
                    <a:lnTo>
                      <a:pt x="1508" y="3325"/>
                    </a:lnTo>
                    <a:lnTo>
                      <a:pt x="1489" y="3364"/>
                    </a:lnTo>
                    <a:lnTo>
                      <a:pt x="1412" y="3441"/>
                    </a:lnTo>
                    <a:lnTo>
                      <a:pt x="1354" y="3499"/>
                    </a:lnTo>
                    <a:lnTo>
                      <a:pt x="1315" y="3518"/>
                    </a:lnTo>
                    <a:lnTo>
                      <a:pt x="1315" y="3518"/>
                    </a:lnTo>
                    <a:lnTo>
                      <a:pt x="1334" y="3499"/>
                    </a:lnTo>
                    <a:lnTo>
                      <a:pt x="1334" y="3499"/>
                    </a:lnTo>
                    <a:lnTo>
                      <a:pt x="1296" y="3518"/>
                    </a:lnTo>
                    <a:lnTo>
                      <a:pt x="1199" y="3596"/>
                    </a:lnTo>
                    <a:lnTo>
                      <a:pt x="1122" y="3634"/>
                    </a:lnTo>
                    <a:lnTo>
                      <a:pt x="1083" y="3663"/>
                    </a:lnTo>
                    <a:lnTo>
                      <a:pt x="1076" y="3667"/>
                    </a:lnTo>
                    <a:lnTo>
                      <a:pt x="1076" y="3667"/>
                    </a:lnTo>
                    <a:lnTo>
                      <a:pt x="1067" y="3658"/>
                    </a:lnTo>
                    <a:lnTo>
                      <a:pt x="1044" y="3576"/>
                    </a:lnTo>
                    <a:lnTo>
                      <a:pt x="1006" y="3441"/>
                    </a:lnTo>
                    <a:lnTo>
                      <a:pt x="1025" y="3460"/>
                    </a:lnTo>
                    <a:lnTo>
                      <a:pt x="1006" y="3344"/>
                    </a:lnTo>
                    <a:lnTo>
                      <a:pt x="986" y="2977"/>
                    </a:lnTo>
                    <a:lnTo>
                      <a:pt x="986" y="2571"/>
                    </a:lnTo>
                    <a:lnTo>
                      <a:pt x="1025" y="2185"/>
                    </a:lnTo>
                    <a:lnTo>
                      <a:pt x="1025" y="2165"/>
                    </a:lnTo>
                    <a:lnTo>
                      <a:pt x="1025" y="2049"/>
                    </a:lnTo>
                    <a:lnTo>
                      <a:pt x="1064" y="1837"/>
                    </a:lnTo>
                    <a:lnTo>
                      <a:pt x="1076" y="1752"/>
                    </a:lnTo>
                    <a:close/>
                    <a:moveTo>
                      <a:pt x="1102" y="3712"/>
                    </a:moveTo>
                    <a:lnTo>
                      <a:pt x="1102" y="3712"/>
                    </a:lnTo>
                    <a:lnTo>
                      <a:pt x="1102" y="3712"/>
                    </a:lnTo>
                    <a:close/>
                    <a:moveTo>
                      <a:pt x="1083" y="3692"/>
                    </a:moveTo>
                    <a:lnTo>
                      <a:pt x="1102" y="3712"/>
                    </a:lnTo>
                    <a:lnTo>
                      <a:pt x="1096" y="3699"/>
                    </a:lnTo>
                    <a:lnTo>
                      <a:pt x="1122" y="3712"/>
                    </a:lnTo>
                    <a:lnTo>
                      <a:pt x="1141" y="3750"/>
                    </a:lnTo>
                    <a:lnTo>
                      <a:pt x="1122" y="3750"/>
                    </a:lnTo>
                    <a:lnTo>
                      <a:pt x="1102" y="3712"/>
                    </a:lnTo>
                    <a:lnTo>
                      <a:pt x="1089" y="3705"/>
                    </a:lnTo>
                    <a:lnTo>
                      <a:pt x="1083" y="3692"/>
                    </a:lnTo>
                    <a:close/>
                    <a:moveTo>
                      <a:pt x="735" y="0"/>
                    </a:moveTo>
                    <a:lnTo>
                      <a:pt x="658" y="19"/>
                    </a:lnTo>
                    <a:lnTo>
                      <a:pt x="561" y="77"/>
                    </a:lnTo>
                    <a:lnTo>
                      <a:pt x="484" y="135"/>
                    </a:lnTo>
                    <a:lnTo>
                      <a:pt x="426" y="213"/>
                    </a:lnTo>
                    <a:lnTo>
                      <a:pt x="387" y="290"/>
                    </a:lnTo>
                    <a:lnTo>
                      <a:pt x="348" y="387"/>
                    </a:lnTo>
                    <a:lnTo>
                      <a:pt x="329" y="464"/>
                    </a:lnTo>
                    <a:lnTo>
                      <a:pt x="329" y="509"/>
                    </a:lnTo>
                    <a:lnTo>
                      <a:pt x="310" y="541"/>
                    </a:lnTo>
                    <a:lnTo>
                      <a:pt x="290" y="619"/>
                    </a:lnTo>
                    <a:lnTo>
                      <a:pt x="213" y="967"/>
                    </a:lnTo>
                    <a:lnTo>
                      <a:pt x="155" y="1315"/>
                    </a:lnTo>
                    <a:lnTo>
                      <a:pt x="78" y="2011"/>
                    </a:lnTo>
                    <a:lnTo>
                      <a:pt x="20" y="2475"/>
                    </a:lnTo>
                    <a:lnTo>
                      <a:pt x="0" y="2938"/>
                    </a:lnTo>
                    <a:lnTo>
                      <a:pt x="20" y="3170"/>
                    </a:lnTo>
                    <a:lnTo>
                      <a:pt x="39" y="3402"/>
                    </a:lnTo>
                    <a:lnTo>
                      <a:pt x="78" y="3634"/>
                    </a:lnTo>
                    <a:lnTo>
                      <a:pt x="116" y="3847"/>
                    </a:lnTo>
                    <a:lnTo>
                      <a:pt x="194" y="4060"/>
                    </a:lnTo>
                    <a:lnTo>
                      <a:pt x="290" y="4253"/>
                    </a:lnTo>
                    <a:lnTo>
                      <a:pt x="368" y="4330"/>
                    </a:lnTo>
                    <a:lnTo>
                      <a:pt x="426" y="4408"/>
                    </a:lnTo>
                    <a:lnTo>
                      <a:pt x="522" y="4485"/>
                    </a:lnTo>
                    <a:lnTo>
                      <a:pt x="600" y="4543"/>
                    </a:lnTo>
                    <a:lnTo>
                      <a:pt x="716" y="4601"/>
                    </a:lnTo>
                    <a:lnTo>
                      <a:pt x="832" y="4640"/>
                    </a:lnTo>
                    <a:lnTo>
                      <a:pt x="1199" y="4640"/>
                    </a:lnTo>
                    <a:lnTo>
                      <a:pt x="1315" y="4601"/>
                    </a:lnTo>
                    <a:lnTo>
                      <a:pt x="1547" y="4504"/>
                    </a:lnTo>
                    <a:lnTo>
                      <a:pt x="1779" y="4369"/>
                    </a:lnTo>
                    <a:lnTo>
                      <a:pt x="2011" y="4195"/>
                    </a:lnTo>
                    <a:lnTo>
                      <a:pt x="2204" y="4002"/>
                    </a:lnTo>
                    <a:lnTo>
                      <a:pt x="2301" y="3886"/>
                    </a:lnTo>
                    <a:lnTo>
                      <a:pt x="2359" y="3770"/>
                    </a:lnTo>
                    <a:lnTo>
                      <a:pt x="2436" y="3615"/>
                    </a:lnTo>
                    <a:lnTo>
                      <a:pt x="2475" y="3460"/>
                    </a:lnTo>
                    <a:lnTo>
                      <a:pt x="2513" y="3306"/>
                    </a:lnTo>
                    <a:lnTo>
                      <a:pt x="2533" y="3151"/>
                    </a:lnTo>
                    <a:lnTo>
                      <a:pt x="2533" y="2996"/>
                    </a:lnTo>
                    <a:lnTo>
                      <a:pt x="2513" y="2822"/>
                    </a:lnTo>
                    <a:lnTo>
                      <a:pt x="2455" y="2513"/>
                    </a:lnTo>
                    <a:lnTo>
                      <a:pt x="2339" y="2165"/>
                    </a:lnTo>
                    <a:lnTo>
                      <a:pt x="2204" y="1817"/>
                    </a:lnTo>
                    <a:lnTo>
                      <a:pt x="2049" y="1508"/>
                    </a:lnTo>
                    <a:lnTo>
                      <a:pt x="1875" y="1179"/>
                    </a:lnTo>
                    <a:lnTo>
                      <a:pt x="1566" y="696"/>
                    </a:lnTo>
                    <a:lnTo>
                      <a:pt x="1218" y="232"/>
                    </a:lnTo>
                    <a:lnTo>
                      <a:pt x="1160" y="155"/>
                    </a:lnTo>
                    <a:lnTo>
                      <a:pt x="1083" y="97"/>
                    </a:lnTo>
                    <a:lnTo>
                      <a:pt x="1006" y="58"/>
                    </a:lnTo>
                    <a:lnTo>
                      <a:pt x="928" y="1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69"/>
              <p:cNvSpPr/>
              <p:nvPr/>
            </p:nvSpPr>
            <p:spPr>
              <a:xfrm>
                <a:off x="2242300" y="-3844050"/>
                <a:ext cx="62850" cy="116025"/>
              </a:xfrm>
              <a:custGeom>
                <a:rect b="b" l="l" r="r" t="t"/>
                <a:pathLst>
                  <a:path extrusionOk="0" h="4641" w="2514">
                    <a:moveTo>
                      <a:pt x="1057" y="1752"/>
                    </a:moveTo>
                    <a:lnTo>
                      <a:pt x="1180" y="1972"/>
                    </a:lnTo>
                    <a:lnTo>
                      <a:pt x="1315" y="2204"/>
                    </a:lnTo>
                    <a:lnTo>
                      <a:pt x="1334" y="2243"/>
                    </a:lnTo>
                    <a:lnTo>
                      <a:pt x="1392" y="2398"/>
                    </a:lnTo>
                    <a:lnTo>
                      <a:pt x="1470" y="2649"/>
                    </a:lnTo>
                    <a:lnTo>
                      <a:pt x="1528" y="2881"/>
                    </a:lnTo>
                    <a:lnTo>
                      <a:pt x="1528" y="2920"/>
                    </a:lnTo>
                    <a:lnTo>
                      <a:pt x="1547" y="3036"/>
                    </a:lnTo>
                    <a:lnTo>
                      <a:pt x="1547" y="3132"/>
                    </a:lnTo>
                    <a:lnTo>
                      <a:pt x="1547" y="3171"/>
                    </a:lnTo>
                    <a:lnTo>
                      <a:pt x="1528" y="3248"/>
                    </a:lnTo>
                    <a:lnTo>
                      <a:pt x="1528" y="3268"/>
                    </a:lnTo>
                    <a:lnTo>
                      <a:pt x="1489" y="3345"/>
                    </a:lnTo>
                    <a:lnTo>
                      <a:pt x="1489" y="3326"/>
                    </a:lnTo>
                    <a:lnTo>
                      <a:pt x="1470" y="3364"/>
                    </a:lnTo>
                    <a:lnTo>
                      <a:pt x="1392" y="3442"/>
                    </a:lnTo>
                    <a:lnTo>
                      <a:pt x="1354" y="3480"/>
                    </a:lnTo>
                    <a:lnTo>
                      <a:pt x="1354" y="3480"/>
                    </a:lnTo>
                    <a:lnTo>
                      <a:pt x="1354" y="3480"/>
                    </a:lnTo>
                    <a:lnTo>
                      <a:pt x="1315" y="3506"/>
                    </a:lnTo>
                    <a:lnTo>
                      <a:pt x="1315" y="3506"/>
                    </a:lnTo>
                    <a:lnTo>
                      <a:pt x="1334" y="3500"/>
                    </a:lnTo>
                    <a:lnTo>
                      <a:pt x="1334" y="3500"/>
                    </a:lnTo>
                    <a:lnTo>
                      <a:pt x="1296" y="3519"/>
                    </a:lnTo>
                    <a:lnTo>
                      <a:pt x="1315" y="3506"/>
                    </a:lnTo>
                    <a:lnTo>
                      <a:pt x="1315" y="3506"/>
                    </a:lnTo>
                    <a:lnTo>
                      <a:pt x="1276" y="3519"/>
                    </a:lnTo>
                    <a:lnTo>
                      <a:pt x="1180" y="3596"/>
                    </a:lnTo>
                    <a:lnTo>
                      <a:pt x="1102" y="3635"/>
                    </a:lnTo>
                    <a:lnTo>
                      <a:pt x="1063" y="3665"/>
                    </a:lnTo>
                    <a:lnTo>
                      <a:pt x="1025" y="3577"/>
                    </a:lnTo>
                    <a:lnTo>
                      <a:pt x="1006" y="3442"/>
                    </a:lnTo>
                    <a:lnTo>
                      <a:pt x="1006" y="3461"/>
                    </a:lnTo>
                    <a:lnTo>
                      <a:pt x="986" y="3345"/>
                    </a:lnTo>
                    <a:lnTo>
                      <a:pt x="967" y="2978"/>
                    </a:lnTo>
                    <a:lnTo>
                      <a:pt x="967" y="2572"/>
                    </a:lnTo>
                    <a:lnTo>
                      <a:pt x="1006" y="2185"/>
                    </a:lnTo>
                    <a:lnTo>
                      <a:pt x="1006" y="2166"/>
                    </a:lnTo>
                    <a:lnTo>
                      <a:pt x="1006" y="2050"/>
                    </a:lnTo>
                    <a:lnTo>
                      <a:pt x="1044" y="1837"/>
                    </a:lnTo>
                    <a:lnTo>
                      <a:pt x="1057" y="1752"/>
                    </a:lnTo>
                    <a:close/>
                    <a:moveTo>
                      <a:pt x="1083" y="3654"/>
                    </a:moveTo>
                    <a:lnTo>
                      <a:pt x="1066" y="3672"/>
                    </a:lnTo>
                    <a:lnTo>
                      <a:pt x="1064" y="3667"/>
                    </a:lnTo>
                    <a:lnTo>
                      <a:pt x="1083" y="3654"/>
                    </a:lnTo>
                    <a:close/>
                    <a:moveTo>
                      <a:pt x="1078" y="3700"/>
                    </a:moveTo>
                    <a:lnTo>
                      <a:pt x="1102" y="3712"/>
                    </a:lnTo>
                    <a:lnTo>
                      <a:pt x="1122" y="3751"/>
                    </a:lnTo>
                    <a:lnTo>
                      <a:pt x="1093" y="3722"/>
                    </a:lnTo>
                    <a:lnTo>
                      <a:pt x="1083" y="3712"/>
                    </a:lnTo>
                    <a:lnTo>
                      <a:pt x="1078" y="3700"/>
                    </a:lnTo>
                    <a:close/>
                    <a:moveTo>
                      <a:pt x="716" y="1"/>
                    </a:moveTo>
                    <a:lnTo>
                      <a:pt x="639" y="20"/>
                    </a:lnTo>
                    <a:lnTo>
                      <a:pt x="542" y="78"/>
                    </a:lnTo>
                    <a:lnTo>
                      <a:pt x="484" y="136"/>
                    </a:lnTo>
                    <a:lnTo>
                      <a:pt x="407" y="213"/>
                    </a:lnTo>
                    <a:lnTo>
                      <a:pt x="368" y="291"/>
                    </a:lnTo>
                    <a:lnTo>
                      <a:pt x="329" y="387"/>
                    </a:lnTo>
                    <a:lnTo>
                      <a:pt x="310" y="465"/>
                    </a:lnTo>
                    <a:lnTo>
                      <a:pt x="310" y="542"/>
                    </a:lnTo>
                    <a:lnTo>
                      <a:pt x="271" y="619"/>
                    </a:lnTo>
                    <a:lnTo>
                      <a:pt x="194" y="967"/>
                    </a:lnTo>
                    <a:lnTo>
                      <a:pt x="136" y="1315"/>
                    </a:lnTo>
                    <a:lnTo>
                      <a:pt x="59" y="2011"/>
                    </a:lnTo>
                    <a:lnTo>
                      <a:pt x="20" y="2475"/>
                    </a:lnTo>
                    <a:lnTo>
                      <a:pt x="1" y="2939"/>
                    </a:lnTo>
                    <a:lnTo>
                      <a:pt x="1" y="3171"/>
                    </a:lnTo>
                    <a:lnTo>
                      <a:pt x="20" y="3403"/>
                    </a:lnTo>
                    <a:lnTo>
                      <a:pt x="59" y="3635"/>
                    </a:lnTo>
                    <a:lnTo>
                      <a:pt x="97" y="3847"/>
                    </a:lnTo>
                    <a:lnTo>
                      <a:pt x="175" y="4060"/>
                    </a:lnTo>
                    <a:lnTo>
                      <a:pt x="291" y="4253"/>
                    </a:lnTo>
                    <a:lnTo>
                      <a:pt x="349" y="4331"/>
                    </a:lnTo>
                    <a:lnTo>
                      <a:pt x="426" y="4408"/>
                    </a:lnTo>
                    <a:lnTo>
                      <a:pt x="503" y="4485"/>
                    </a:lnTo>
                    <a:lnTo>
                      <a:pt x="600" y="4543"/>
                    </a:lnTo>
                    <a:lnTo>
                      <a:pt x="696" y="4601"/>
                    </a:lnTo>
                    <a:lnTo>
                      <a:pt x="832" y="4640"/>
                    </a:lnTo>
                    <a:lnTo>
                      <a:pt x="1180" y="4640"/>
                    </a:lnTo>
                    <a:lnTo>
                      <a:pt x="1296" y="4601"/>
                    </a:lnTo>
                    <a:lnTo>
                      <a:pt x="1528" y="4505"/>
                    </a:lnTo>
                    <a:lnTo>
                      <a:pt x="1760" y="4369"/>
                    </a:lnTo>
                    <a:lnTo>
                      <a:pt x="1992" y="4195"/>
                    </a:lnTo>
                    <a:lnTo>
                      <a:pt x="2204" y="4002"/>
                    </a:lnTo>
                    <a:lnTo>
                      <a:pt x="2282" y="3886"/>
                    </a:lnTo>
                    <a:lnTo>
                      <a:pt x="2359" y="3770"/>
                    </a:lnTo>
                    <a:lnTo>
                      <a:pt x="2417" y="3616"/>
                    </a:lnTo>
                    <a:lnTo>
                      <a:pt x="2475" y="3461"/>
                    </a:lnTo>
                    <a:lnTo>
                      <a:pt x="2494" y="3306"/>
                    </a:lnTo>
                    <a:lnTo>
                      <a:pt x="2514" y="3152"/>
                    </a:lnTo>
                    <a:lnTo>
                      <a:pt x="2514" y="2997"/>
                    </a:lnTo>
                    <a:lnTo>
                      <a:pt x="2494" y="2823"/>
                    </a:lnTo>
                    <a:lnTo>
                      <a:pt x="2436" y="2514"/>
                    </a:lnTo>
                    <a:lnTo>
                      <a:pt x="2340" y="2166"/>
                    </a:lnTo>
                    <a:lnTo>
                      <a:pt x="2204" y="1818"/>
                    </a:lnTo>
                    <a:lnTo>
                      <a:pt x="2030" y="1508"/>
                    </a:lnTo>
                    <a:lnTo>
                      <a:pt x="1856" y="1180"/>
                    </a:lnTo>
                    <a:lnTo>
                      <a:pt x="1547" y="696"/>
                    </a:lnTo>
                    <a:lnTo>
                      <a:pt x="1218" y="233"/>
                    </a:lnTo>
                    <a:lnTo>
                      <a:pt x="1141" y="155"/>
                    </a:lnTo>
                    <a:lnTo>
                      <a:pt x="1083" y="97"/>
                    </a:lnTo>
                    <a:lnTo>
                      <a:pt x="986" y="59"/>
                    </a:lnTo>
                    <a:lnTo>
                      <a:pt x="909" y="20"/>
                    </a:lnTo>
                    <a:lnTo>
                      <a:pt x="8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69"/>
              <p:cNvSpPr/>
              <p:nvPr/>
            </p:nvSpPr>
            <p:spPr>
              <a:xfrm>
                <a:off x="1496600" y="-3916550"/>
                <a:ext cx="93300" cy="95250"/>
              </a:xfrm>
              <a:custGeom>
                <a:rect b="b" l="l" r="r" t="t"/>
                <a:pathLst>
                  <a:path extrusionOk="0" h="3810" w="3732">
                    <a:moveTo>
                      <a:pt x="2476" y="1467"/>
                    </a:moveTo>
                    <a:lnTo>
                      <a:pt x="2475" y="1470"/>
                    </a:lnTo>
                    <a:lnTo>
                      <a:pt x="2456" y="1528"/>
                    </a:lnTo>
                    <a:lnTo>
                      <a:pt x="2359" y="1760"/>
                    </a:lnTo>
                    <a:lnTo>
                      <a:pt x="2243" y="1992"/>
                    </a:lnTo>
                    <a:lnTo>
                      <a:pt x="2146" y="2205"/>
                    </a:lnTo>
                    <a:lnTo>
                      <a:pt x="2011" y="2417"/>
                    </a:lnTo>
                    <a:lnTo>
                      <a:pt x="1953" y="2514"/>
                    </a:lnTo>
                    <a:lnTo>
                      <a:pt x="1972" y="2456"/>
                    </a:lnTo>
                    <a:lnTo>
                      <a:pt x="1934" y="2514"/>
                    </a:lnTo>
                    <a:lnTo>
                      <a:pt x="1779" y="2688"/>
                    </a:lnTo>
                    <a:lnTo>
                      <a:pt x="1741" y="2727"/>
                    </a:lnTo>
                    <a:lnTo>
                      <a:pt x="1760" y="2727"/>
                    </a:lnTo>
                    <a:lnTo>
                      <a:pt x="1702" y="2765"/>
                    </a:lnTo>
                    <a:lnTo>
                      <a:pt x="1625" y="2804"/>
                    </a:lnTo>
                    <a:lnTo>
                      <a:pt x="1605" y="2804"/>
                    </a:lnTo>
                    <a:lnTo>
                      <a:pt x="1528" y="2843"/>
                    </a:lnTo>
                    <a:lnTo>
                      <a:pt x="1451" y="2843"/>
                    </a:lnTo>
                    <a:lnTo>
                      <a:pt x="1199" y="2804"/>
                    </a:lnTo>
                    <a:lnTo>
                      <a:pt x="1083" y="2785"/>
                    </a:lnTo>
                    <a:lnTo>
                      <a:pt x="1025" y="2765"/>
                    </a:lnTo>
                    <a:lnTo>
                      <a:pt x="1064" y="2765"/>
                    </a:lnTo>
                    <a:lnTo>
                      <a:pt x="1025" y="2746"/>
                    </a:lnTo>
                    <a:lnTo>
                      <a:pt x="1006" y="2746"/>
                    </a:lnTo>
                    <a:lnTo>
                      <a:pt x="976" y="2731"/>
                    </a:lnTo>
                    <a:lnTo>
                      <a:pt x="1029" y="2638"/>
                    </a:lnTo>
                    <a:lnTo>
                      <a:pt x="1045" y="2630"/>
                    </a:lnTo>
                    <a:lnTo>
                      <a:pt x="1103" y="2553"/>
                    </a:lnTo>
                    <a:lnTo>
                      <a:pt x="1219" y="2417"/>
                    </a:lnTo>
                    <a:lnTo>
                      <a:pt x="1354" y="2301"/>
                    </a:lnTo>
                    <a:lnTo>
                      <a:pt x="1489" y="2166"/>
                    </a:lnTo>
                    <a:lnTo>
                      <a:pt x="1586" y="2108"/>
                    </a:lnTo>
                    <a:lnTo>
                      <a:pt x="1528" y="2127"/>
                    </a:lnTo>
                    <a:lnTo>
                      <a:pt x="1528" y="2127"/>
                    </a:lnTo>
                    <a:lnTo>
                      <a:pt x="1605" y="2089"/>
                    </a:lnTo>
                    <a:lnTo>
                      <a:pt x="1953" y="1818"/>
                    </a:lnTo>
                    <a:lnTo>
                      <a:pt x="2262" y="1605"/>
                    </a:lnTo>
                    <a:lnTo>
                      <a:pt x="2476" y="1467"/>
                    </a:lnTo>
                    <a:close/>
                    <a:moveTo>
                      <a:pt x="3268" y="1"/>
                    </a:moveTo>
                    <a:lnTo>
                      <a:pt x="3171" y="20"/>
                    </a:lnTo>
                    <a:lnTo>
                      <a:pt x="3074" y="40"/>
                    </a:lnTo>
                    <a:lnTo>
                      <a:pt x="2997" y="78"/>
                    </a:lnTo>
                    <a:lnTo>
                      <a:pt x="2920" y="136"/>
                    </a:lnTo>
                    <a:lnTo>
                      <a:pt x="2915" y="142"/>
                    </a:lnTo>
                    <a:lnTo>
                      <a:pt x="2915" y="142"/>
                    </a:lnTo>
                    <a:lnTo>
                      <a:pt x="2862" y="156"/>
                    </a:lnTo>
                    <a:lnTo>
                      <a:pt x="2765" y="194"/>
                    </a:lnTo>
                    <a:lnTo>
                      <a:pt x="2436" y="368"/>
                    </a:lnTo>
                    <a:lnTo>
                      <a:pt x="2108" y="562"/>
                    </a:lnTo>
                    <a:lnTo>
                      <a:pt x="1779" y="774"/>
                    </a:lnTo>
                    <a:lnTo>
                      <a:pt x="1470" y="987"/>
                    </a:lnTo>
                    <a:lnTo>
                      <a:pt x="1103" y="1257"/>
                    </a:lnTo>
                    <a:lnTo>
                      <a:pt x="716" y="1547"/>
                    </a:lnTo>
                    <a:lnTo>
                      <a:pt x="542" y="1721"/>
                    </a:lnTo>
                    <a:lnTo>
                      <a:pt x="387" y="1895"/>
                    </a:lnTo>
                    <a:lnTo>
                      <a:pt x="233" y="2089"/>
                    </a:lnTo>
                    <a:lnTo>
                      <a:pt x="117" y="2282"/>
                    </a:lnTo>
                    <a:lnTo>
                      <a:pt x="78" y="2398"/>
                    </a:lnTo>
                    <a:lnTo>
                      <a:pt x="39" y="2514"/>
                    </a:lnTo>
                    <a:lnTo>
                      <a:pt x="1" y="2630"/>
                    </a:lnTo>
                    <a:lnTo>
                      <a:pt x="1" y="2746"/>
                    </a:lnTo>
                    <a:lnTo>
                      <a:pt x="1" y="2862"/>
                    </a:lnTo>
                    <a:lnTo>
                      <a:pt x="20" y="2978"/>
                    </a:lnTo>
                    <a:lnTo>
                      <a:pt x="59" y="3094"/>
                    </a:lnTo>
                    <a:lnTo>
                      <a:pt x="97" y="3210"/>
                    </a:lnTo>
                    <a:lnTo>
                      <a:pt x="175" y="3307"/>
                    </a:lnTo>
                    <a:lnTo>
                      <a:pt x="271" y="3403"/>
                    </a:lnTo>
                    <a:lnTo>
                      <a:pt x="368" y="3481"/>
                    </a:lnTo>
                    <a:lnTo>
                      <a:pt x="465" y="3558"/>
                    </a:lnTo>
                    <a:lnTo>
                      <a:pt x="697" y="3654"/>
                    </a:lnTo>
                    <a:lnTo>
                      <a:pt x="948" y="3732"/>
                    </a:lnTo>
                    <a:lnTo>
                      <a:pt x="1257" y="3790"/>
                    </a:lnTo>
                    <a:lnTo>
                      <a:pt x="1393" y="3809"/>
                    </a:lnTo>
                    <a:lnTo>
                      <a:pt x="1547" y="3809"/>
                    </a:lnTo>
                    <a:lnTo>
                      <a:pt x="1683" y="3790"/>
                    </a:lnTo>
                    <a:lnTo>
                      <a:pt x="1837" y="3751"/>
                    </a:lnTo>
                    <a:lnTo>
                      <a:pt x="1972" y="3712"/>
                    </a:lnTo>
                    <a:lnTo>
                      <a:pt x="2127" y="3635"/>
                    </a:lnTo>
                    <a:lnTo>
                      <a:pt x="2243" y="3558"/>
                    </a:lnTo>
                    <a:lnTo>
                      <a:pt x="2359" y="3481"/>
                    </a:lnTo>
                    <a:lnTo>
                      <a:pt x="2572" y="3268"/>
                    </a:lnTo>
                    <a:lnTo>
                      <a:pt x="2746" y="3036"/>
                    </a:lnTo>
                    <a:lnTo>
                      <a:pt x="2900" y="2804"/>
                    </a:lnTo>
                    <a:lnTo>
                      <a:pt x="3055" y="2553"/>
                    </a:lnTo>
                    <a:lnTo>
                      <a:pt x="3190" y="2282"/>
                    </a:lnTo>
                    <a:lnTo>
                      <a:pt x="3306" y="2011"/>
                    </a:lnTo>
                    <a:lnTo>
                      <a:pt x="3403" y="1741"/>
                    </a:lnTo>
                    <a:lnTo>
                      <a:pt x="3577" y="1161"/>
                    </a:lnTo>
                    <a:lnTo>
                      <a:pt x="3712" y="600"/>
                    </a:lnTo>
                    <a:lnTo>
                      <a:pt x="3732" y="504"/>
                    </a:lnTo>
                    <a:lnTo>
                      <a:pt x="3732" y="407"/>
                    </a:lnTo>
                    <a:lnTo>
                      <a:pt x="3693" y="330"/>
                    </a:lnTo>
                    <a:lnTo>
                      <a:pt x="3654" y="233"/>
                    </a:lnTo>
                    <a:lnTo>
                      <a:pt x="3596" y="156"/>
                    </a:lnTo>
                    <a:lnTo>
                      <a:pt x="3538" y="98"/>
                    </a:lnTo>
                    <a:lnTo>
                      <a:pt x="3461" y="40"/>
                    </a:lnTo>
                    <a:lnTo>
                      <a:pt x="3364" y="20"/>
                    </a:lnTo>
                    <a:lnTo>
                      <a:pt x="32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69"/>
              <p:cNvSpPr/>
              <p:nvPr/>
            </p:nvSpPr>
            <p:spPr>
              <a:xfrm>
                <a:off x="2391150" y="-4126775"/>
                <a:ext cx="66725" cy="116025"/>
              </a:xfrm>
              <a:custGeom>
                <a:rect b="b" l="l" r="r" t="t"/>
                <a:pathLst>
                  <a:path extrusionOk="0" h="4641" w="2669">
                    <a:moveTo>
                      <a:pt x="1078" y="1614"/>
                    </a:moveTo>
                    <a:lnTo>
                      <a:pt x="1218" y="1895"/>
                    </a:lnTo>
                    <a:lnTo>
                      <a:pt x="1334" y="2127"/>
                    </a:lnTo>
                    <a:lnTo>
                      <a:pt x="1373" y="2185"/>
                    </a:lnTo>
                    <a:lnTo>
                      <a:pt x="1354" y="2166"/>
                    </a:lnTo>
                    <a:lnTo>
                      <a:pt x="1412" y="2301"/>
                    </a:lnTo>
                    <a:lnTo>
                      <a:pt x="1528" y="2572"/>
                    </a:lnTo>
                    <a:lnTo>
                      <a:pt x="1605" y="2823"/>
                    </a:lnTo>
                    <a:lnTo>
                      <a:pt x="1663" y="3055"/>
                    </a:lnTo>
                    <a:lnTo>
                      <a:pt x="1682" y="3132"/>
                    </a:lnTo>
                    <a:lnTo>
                      <a:pt x="1702" y="3210"/>
                    </a:lnTo>
                    <a:lnTo>
                      <a:pt x="1702" y="3403"/>
                    </a:lnTo>
                    <a:lnTo>
                      <a:pt x="1686" y="3500"/>
                    </a:lnTo>
                    <a:lnTo>
                      <a:pt x="1682" y="3500"/>
                    </a:lnTo>
                    <a:lnTo>
                      <a:pt x="1644" y="3577"/>
                    </a:lnTo>
                    <a:lnTo>
                      <a:pt x="1528" y="3616"/>
                    </a:lnTo>
                    <a:lnTo>
                      <a:pt x="1431" y="3654"/>
                    </a:lnTo>
                    <a:lnTo>
                      <a:pt x="1392" y="3654"/>
                    </a:lnTo>
                    <a:lnTo>
                      <a:pt x="1390" y="3657"/>
                    </a:lnTo>
                    <a:lnTo>
                      <a:pt x="1390" y="3657"/>
                    </a:lnTo>
                    <a:lnTo>
                      <a:pt x="1263" y="3671"/>
                    </a:lnTo>
                    <a:lnTo>
                      <a:pt x="1263" y="3671"/>
                    </a:lnTo>
                    <a:lnTo>
                      <a:pt x="1228" y="3664"/>
                    </a:lnTo>
                    <a:lnTo>
                      <a:pt x="1218" y="3654"/>
                    </a:lnTo>
                    <a:lnTo>
                      <a:pt x="1189" y="3645"/>
                    </a:lnTo>
                    <a:lnTo>
                      <a:pt x="1189" y="3645"/>
                    </a:lnTo>
                    <a:lnTo>
                      <a:pt x="1160" y="3616"/>
                    </a:lnTo>
                    <a:lnTo>
                      <a:pt x="1122" y="3558"/>
                    </a:lnTo>
                    <a:lnTo>
                      <a:pt x="1083" y="3500"/>
                    </a:lnTo>
                    <a:lnTo>
                      <a:pt x="1025" y="3345"/>
                    </a:lnTo>
                    <a:lnTo>
                      <a:pt x="1006" y="3248"/>
                    </a:lnTo>
                    <a:lnTo>
                      <a:pt x="986" y="3055"/>
                    </a:lnTo>
                    <a:lnTo>
                      <a:pt x="967" y="2843"/>
                    </a:lnTo>
                    <a:lnTo>
                      <a:pt x="986" y="2398"/>
                    </a:lnTo>
                    <a:lnTo>
                      <a:pt x="986" y="2205"/>
                    </a:lnTo>
                    <a:lnTo>
                      <a:pt x="1006" y="2147"/>
                    </a:lnTo>
                    <a:lnTo>
                      <a:pt x="1006" y="2089"/>
                    </a:lnTo>
                    <a:lnTo>
                      <a:pt x="1064" y="1702"/>
                    </a:lnTo>
                    <a:lnTo>
                      <a:pt x="1078" y="1614"/>
                    </a:lnTo>
                    <a:close/>
                    <a:moveTo>
                      <a:pt x="716" y="1"/>
                    </a:moveTo>
                    <a:lnTo>
                      <a:pt x="638" y="39"/>
                    </a:lnTo>
                    <a:lnTo>
                      <a:pt x="542" y="78"/>
                    </a:lnTo>
                    <a:lnTo>
                      <a:pt x="484" y="136"/>
                    </a:lnTo>
                    <a:lnTo>
                      <a:pt x="407" y="194"/>
                    </a:lnTo>
                    <a:lnTo>
                      <a:pt x="368" y="271"/>
                    </a:lnTo>
                    <a:lnTo>
                      <a:pt x="329" y="368"/>
                    </a:lnTo>
                    <a:lnTo>
                      <a:pt x="175" y="1083"/>
                    </a:lnTo>
                    <a:lnTo>
                      <a:pt x="117" y="1431"/>
                    </a:lnTo>
                    <a:lnTo>
                      <a:pt x="78" y="1779"/>
                    </a:lnTo>
                    <a:lnTo>
                      <a:pt x="20" y="2282"/>
                    </a:lnTo>
                    <a:lnTo>
                      <a:pt x="1" y="2533"/>
                    </a:lnTo>
                    <a:lnTo>
                      <a:pt x="1" y="2785"/>
                    </a:lnTo>
                    <a:lnTo>
                      <a:pt x="1" y="3036"/>
                    </a:lnTo>
                    <a:lnTo>
                      <a:pt x="39" y="3287"/>
                    </a:lnTo>
                    <a:lnTo>
                      <a:pt x="78" y="3538"/>
                    </a:lnTo>
                    <a:lnTo>
                      <a:pt x="155" y="3770"/>
                    </a:lnTo>
                    <a:lnTo>
                      <a:pt x="252" y="3983"/>
                    </a:lnTo>
                    <a:lnTo>
                      <a:pt x="387" y="4196"/>
                    </a:lnTo>
                    <a:lnTo>
                      <a:pt x="464" y="4292"/>
                    </a:lnTo>
                    <a:lnTo>
                      <a:pt x="542" y="4370"/>
                    </a:lnTo>
                    <a:lnTo>
                      <a:pt x="638" y="4447"/>
                    </a:lnTo>
                    <a:lnTo>
                      <a:pt x="754" y="4505"/>
                    </a:lnTo>
                    <a:lnTo>
                      <a:pt x="870" y="4563"/>
                    </a:lnTo>
                    <a:lnTo>
                      <a:pt x="1006" y="4602"/>
                    </a:lnTo>
                    <a:lnTo>
                      <a:pt x="1141" y="4621"/>
                    </a:lnTo>
                    <a:lnTo>
                      <a:pt x="1276" y="4640"/>
                    </a:lnTo>
                    <a:lnTo>
                      <a:pt x="1412" y="4621"/>
                    </a:lnTo>
                    <a:lnTo>
                      <a:pt x="1547" y="4602"/>
                    </a:lnTo>
                    <a:lnTo>
                      <a:pt x="1818" y="4544"/>
                    </a:lnTo>
                    <a:lnTo>
                      <a:pt x="1972" y="4486"/>
                    </a:lnTo>
                    <a:lnTo>
                      <a:pt x="2108" y="4408"/>
                    </a:lnTo>
                    <a:lnTo>
                      <a:pt x="2243" y="4331"/>
                    </a:lnTo>
                    <a:lnTo>
                      <a:pt x="2359" y="4215"/>
                    </a:lnTo>
                    <a:lnTo>
                      <a:pt x="2456" y="4099"/>
                    </a:lnTo>
                    <a:lnTo>
                      <a:pt x="2533" y="3964"/>
                    </a:lnTo>
                    <a:lnTo>
                      <a:pt x="2591" y="3828"/>
                    </a:lnTo>
                    <a:lnTo>
                      <a:pt x="2630" y="3674"/>
                    </a:lnTo>
                    <a:lnTo>
                      <a:pt x="2668" y="3519"/>
                    </a:lnTo>
                    <a:lnTo>
                      <a:pt x="2668" y="3364"/>
                    </a:lnTo>
                    <a:lnTo>
                      <a:pt x="2649" y="3074"/>
                    </a:lnTo>
                    <a:lnTo>
                      <a:pt x="2591" y="2785"/>
                    </a:lnTo>
                    <a:lnTo>
                      <a:pt x="2514" y="2495"/>
                    </a:lnTo>
                    <a:lnTo>
                      <a:pt x="2398" y="2147"/>
                    </a:lnTo>
                    <a:lnTo>
                      <a:pt x="2262" y="1818"/>
                    </a:lnTo>
                    <a:lnTo>
                      <a:pt x="2108" y="1489"/>
                    </a:lnTo>
                    <a:lnTo>
                      <a:pt x="1934" y="1180"/>
                    </a:lnTo>
                    <a:lnTo>
                      <a:pt x="1663" y="658"/>
                    </a:lnTo>
                    <a:lnTo>
                      <a:pt x="1547" y="465"/>
                    </a:lnTo>
                    <a:lnTo>
                      <a:pt x="1508" y="387"/>
                    </a:lnTo>
                    <a:lnTo>
                      <a:pt x="1470" y="310"/>
                    </a:lnTo>
                    <a:lnTo>
                      <a:pt x="1412" y="233"/>
                    </a:lnTo>
                    <a:lnTo>
                      <a:pt x="1354" y="175"/>
                    </a:lnTo>
                    <a:lnTo>
                      <a:pt x="1276" y="117"/>
                    </a:lnTo>
                    <a:lnTo>
                      <a:pt x="1199" y="78"/>
                    </a:lnTo>
                    <a:lnTo>
                      <a:pt x="1102" y="59"/>
                    </a:lnTo>
                    <a:lnTo>
                      <a:pt x="1044" y="59"/>
                    </a:lnTo>
                    <a:lnTo>
                      <a:pt x="1006" y="39"/>
                    </a:lnTo>
                    <a:lnTo>
                      <a:pt x="9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69"/>
              <p:cNvSpPr/>
              <p:nvPr/>
            </p:nvSpPr>
            <p:spPr>
              <a:xfrm>
                <a:off x="2513425" y="-4126275"/>
                <a:ext cx="91350" cy="94750"/>
              </a:xfrm>
              <a:custGeom>
                <a:rect b="b" l="l" r="r" t="t"/>
                <a:pathLst>
                  <a:path extrusionOk="0" h="3790" w="3654">
                    <a:moveTo>
                      <a:pt x="2707" y="2745"/>
                    </a:moveTo>
                    <a:lnTo>
                      <a:pt x="2707" y="2745"/>
                    </a:lnTo>
                    <a:lnTo>
                      <a:pt x="2707" y="2745"/>
                    </a:lnTo>
                    <a:close/>
                    <a:moveTo>
                      <a:pt x="2745" y="2726"/>
                    </a:moveTo>
                    <a:lnTo>
                      <a:pt x="2705" y="2750"/>
                    </a:lnTo>
                    <a:lnTo>
                      <a:pt x="2707" y="2745"/>
                    </a:lnTo>
                    <a:lnTo>
                      <a:pt x="2704" y="2751"/>
                    </a:lnTo>
                    <a:lnTo>
                      <a:pt x="2697" y="2755"/>
                    </a:lnTo>
                    <a:lnTo>
                      <a:pt x="2707" y="2745"/>
                    </a:lnTo>
                    <a:lnTo>
                      <a:pt x="2745" y="2726"/>
                    </a:lnTo>
                    <a:close/>
                    <a:moveTo>
                      <a:pt x="2700" y="2758"/>
                    </a:moveTo>
                    <a:lnTo>
                      <a:pt x="2697" y="2765"/>
                    </a:lnTo>
                    <a:lnTo>
                      <a:pt x="2687" y="2765"/>
                    </a:lnTo>
                    <a:lnTo>
                      <a:pt x="2700" y="2758"/>
                    </a:lnTo>
                    <a:close/>
                    <a:moveTo>
                      <a:pt x="2726" y="2745"/>
                    </a:moveTo>
                    <a:lnTo>
                      <a:pt x="2707" y="2765"/>
                    </a:lnTo>
                    <a:lnTo>
                      <a:pt x="2700" y="2765"/>
                    </a:lnTo>
                    <a:lnTo>
                      <a:pt x="2703" y="2757"/>
                    </a:lnTo>
                    <a:lnTo>
                      <a:pt x="2726" y="2745"/>
                    </a:lnTo>
                    <a:close/>
                    <a:moveTo>
                      <a:pt x="2494" y="2823"/>
                    </a:moveTo>
                    <a:lnTo>
                      <a:pt x="2494" y="2835"/>
                    </a:lnTo>
                    <a:lnTo>
                      <a:pt x="2533" y="2823"/>
                    </a:lnTo>
                    <a:close/>
                    <a:moveTo>
                      <a:pt x="2691" y="2794"/>
                    </a:moveTo>
                    <a:lnTo>
                      <a:pt x="2707" y="2842"/>
                    </a:lnTo>
                    <a:lnTo>
                      <a:pt x="2687" y="2803"/>
                    </a:lnTo>
                    <a:lnTo>
                      <a:pt x="2691" y="2794"/>
                    </a:lnTo>
                    <a:close/>
                    <a:moveTo>
                      <a:pt x="1071" y="1100"/>
                    </a:moveTo>
                    <a:lnTo>
                      <a:pt x="1218" y="1218"/>
                    </a:lnTo>
                    <a:lnTo>
                      <a:pt x="1682" y="1605"/>
                    </a:lnTo>
                    <a:lnTo>
                      <a:pt x="1991" y="1895"/>
                    </a:lnTo>
                    <a:lnTo>
                      <a:pt x="2281" y="2185"/>
                    </a:lnTo>
                    <a:lnTo>
                      <a:pt x="2417" y="2320"/>
                    </a:lnTo>
                    <a:lnTo>
                      <a:pt x="2417" y="2339"/>
                    </a:lnTo>
                    <a:lnTo>
                      <a:pt x="2397" y="2320"/>
                    </a:lnTo>
                    <a:lnTo>
                      <a:pt x="2455" y="2397"/>
                    </a:lnTo>
                    <a:lnTo>
                      <a:pt x="2571" y="2533"/>
                    </a:lnTo>
                    <a:lnTo>
                      <a:pt x="2649" y="2687"/>
                    </a:lnTo>
                    <a:lnTo>
                      <a:pt x="2668" y="2726"/>
                    </a:lnTo>
                    <a:lnTo>
                      <a:pt x="2681" y="2765"/>
                    </a:lnTo>
                    <a:lnTo>
                      <a:pt x="2649" y="2784"/>
                    </a:lnTo>
                    <a:lnTo>
                      <a:pt x="2610" y="2803"/>
                    </a:lnTo>
                    <a:lnTo>
                      <a:pt x="2610" y="2803"/>
                    </a:lnTo>
                    <a:lnTo>
                      <a:pt x="2571" y="2823"/>
                    </a:lnTo>
                    <a:lnTo>
                      <a:pt x="2494" y="2842"/>
                    </a:lnTo>
                    <a:lnTo>
                      <a:pt x="2494" y="2835"/>
                    </a:lnTo>
                    <a:lnTo>
                      <a:pt x="2475" y="2842"/>
                    </a:lnTo>
                    <a:lnTo>
                      <a:pt x="2455" y="2842"/>
                    </a:lnTo>
                    <a:lnTo>
                      <a:pt x="2417" y="2823"/>
                    </a:lnTo>
                    <a:lnTo>
                      <a:pt x="2401" y="2839"/>
                    </a:lnTo>
                    <a:lnTo>
                      <a:pt x="2417" y="2842"/>
                    </a:lnTo>
                    <a:lnTo>
                      <a:pt x="2397" y="2842"/>
                    </a:lnTo>
                    <a:lnTo>
                      <a:pt x="2401" y="2839"/>
                    </a:lnTo>
                    <a:lnTo>
                      <a:pt x="2320" y="2823"/>
                    </a:lnTo>
                    <a:lnTo>
                      <a:pt x="2281" y="2803"/>
                    </a:lnTo>
                    <a:lnTo>
                      <a:pt x="2339" y="2823"/>
                    </a:lnTo>
                    <a:lnTo>
                      <a:pt x="2301" y="2803"/>
                    </a:lnTo>
                    <a:lnTo>
                      <a:pt x="2262" y="2784"/>
                    </a:lnTo>
                    <a:lnTo>
                      <a:pt x="2165" y="2745"/>
                    </a:lnTo>
                    <a:lnTo>
                      <a:pt x="2107" y="2687"/>
                    </a:lnTo>
                    <a:lnTo>
                      <a:pt x="2069" y="2668"/>
                    </a:lnTo>
                    <a:lnTo>
                      <a:pt x="2088" y="2687"/>
                    </a:lnTo>
                    <a:lnTo>
                      <a:pt x="1933" y="2552"/>
                    </a:lnTo>
                    <a:lnTo>
                      <a:pt x="1779" y="2397"/>
                    </a:lnTo>
                    <a:lnTo>
                      <a:pt x="1721" y="2320"/>
                    </a:lnTo>
                    <a:lnTo>
                      <a:pt x="1585" y="2127"/>
                    </a:lnTo>
                    <a:lnTo>
                      <a:pt x="1450" y="1914"/>
                    </a:lnTo>
                    <a:lnTo>
                      <a:pt x="1315" y="1682"/>
                    </a:lnTo>
                    <a:lnTo>
                      <a:pt x="1238" y="1527"/>
                    </a:lnTo>
                    <a:lnTo>
                      <a:pt x="1199" y="1450"/>
                    </a:lnTo>
                    <a:lnTo>
                      <a:pt x="1160" y="1353"/>
                    </a:lnTo>
                    <a:lnTo>
                      <a:pt x="1083" y="1141"/>
                    </a:lnTo>
                    <a:lnTo>
                      <a:pt x="1071" y="1100"/>
                    </a:lnTo>
                    <a:close/>
                    <a:moveTo>
                      <a:pt x="967" y="0"/>
                    </a:moveTo>
                    <a:lnTo>
                      <a:pt x="870" y="39"/>
                    </a:lnTo>
                    <a:lnTo>
                      <a:pt x="793" y="77"/>
                    </a:lnTo>
                    <a:lnTo>
                      <a:pt x="716" y="135"/>
                    </a:lnTo>
                    <a:lnTo>
                      <a:pt x="658" y="213"/>
                    </a:lnTo>
                    <a:lnTo>
                      <a:pt x="636" y="267"/>
                    </a:lnTo>
                    <a:lnTo>
                      <a:pt x="561" y="251"/>
                    </a:lnTo>
                    <a:lnTo>
                      <a:pt x="464" y="251"/>
                    </a:lnTo>
                    <a:lnTo>
                      <a:pt x="368" y="271"/>
                    </a:lnTo>
                    <a:lnTo>
                      <a:pt x="290" y="309"/>
                    </a:lnTo>
                    <a:lnTo>
                      <a:pt x="194" y="348"/>
                    </a:lnTo>
                    <a:lnTo>
                      <a:pt x="136" y="406"/>
                    </a:lnTo>
                    <a:lnTo>
                      <a:pt x="78" y="483"/>
                    </a:lnTo>
                    <a:lnTo>
                      <a:pt x="20" y="561"/>
                    </a:lnTo>
                    <a:lnTo>
                      <a:pt x="0" y="657"/>
                    </a:lnTo>
                    <a:lnTo>
                      <a:pt x="0" y="754"/>
                    </a:lnTo>
                    <a:lnTo>
                      <a:pt x="39" y="986"/>
                    </a:lnTo>
                    <a:lnTo>
                      <a:pt x="78" y="1218"/>
                    </a:lnTo>
                    <a:lnTo>
                      <a:pt x="155" y="1431"/>
                    </a:lnTo>
                    <a:lnTo>
                      <a:pt x="232" y="1663"/>
                    </a:lnTo>
                    <a:lnTo>
                      <a:pt x="329" y="1875"/>
                    </a:lnTo>
                    <a:lnTo>
                      <a:pt x="426" y="2088"/>
                    </a:lnTo>
                    <a:lnTo>
                      <a:pt x="658" y="2494"/>
                    </a:lnTo>
                    <a:lnTo>
                      <a:pt x="793" y="2707"/>
                    </a:lnTo>
                    <a:lnTo>
                      <a:pt x="948" y="2919"/>
                    </a:lnTo>
                    <a:lnTo>
                      <a:pt x="1122" y="3112"/>
                    </a:lnTo>
                    <a:lnTo>
                      <a:pt x="1315" y="3306"/>
                    </a:lnTo>
                    <a:lnTo>
                      <a:pt x="1527" y="3480"/>
                    </a:lnTo>
                    <a:lnTo>
                      <a:pt x="1740" y="3615"/>
                    </a:lnTo>
                    <a:lnTo>
                      <a:pt x="1972" y="3712"/>
                    </a:lnTo>
                    <a:lnTo>
                      <a:pt x="2107" y="3750"/>
                    </a:lnTo>
                    <a:lnTo>
                      <a:pt x="2223" y="3789"/>
                    </a:lnTo>
                    <a:lnTo>
                      <a:pt x="2475" y="3789"/>
                    </a:lnTo>
                    <a:lnTo>
                      <a:pt x="2726" y="3770"/>
                    </a:lnTo>
                    <a:lnTo>
                      <a:pt x="2977" y="3692"/>
                    </a:lnTo>
                    <a:lnTo>
                      <a:pt x="3113" y="3634"/>
                    </a:lnTo>
                    <a:lnTo>
                      <a:pt x="3209" y="3576"/>
                    </a:lnTo>
                    <a:lnTo>
                      <a:pt x="3325" y="3499"/>
                    </a:lnTo>
                    <a:lnTo>
                      <a:pt x="3403" y="3422"/>
                    </a:lnTo>
                    <a:lnTo>
                      <a:pt x="3499" y="3325"/>
                    </a:lnTo>
                    <a:lnTo>
                      <a:pt x="3557" y="3209"/>
                    </a:lnTo>
                    <a:lnTo>
                      <a:pt x="3615" y="3112"/>
                    </a:lnTo>
                    <a:lnTo>
                      <a:pt x="3635" y="2977"/>
                    </a:lnTo>
                    <a:lnTo>
                      <a:pt x="3654" y="2842"/>
                    </a:lnTo>
                    <a:lnTo>
                      <a:pt x="3654" y="2707"/>
                    </a:lnTo>
                    <a:lnTo>
                      <a:pt x="3596" y="2494"/>
                    </a:lnTo>
                    <a:lnTo>
                      <a:pt x="3519" y="2281"/>
                    </a:lnTo>
                    <a:lnTo>
                      <a:pt x="3422" y="2069"/>
                    </a:lnTo>
                    <a:lnTo>
                      <a:pt x="3287" y="1875"/>
                    </a:lnTo>
                    <a:lnTo>
                      <a:pt x="3151" y="1701"/>
                    </a:lnTo>
                    <a:lnTo>
                      <a:pt x="2977" y="1527"/>
                    </a:lnTo>
                    <a:lnTo>
                      <a:pt x="2668" y="1199"/>
                    </a:lnTo>
                    <a:lnTo>
                      <a:pt x="2359" y="909"/>
                    </a:lnTo>
                    <a:lnTo>
                      <a:pt x="2049" y="657"/>
                    </a:lnTo>
                    <a:lnTo>
                      <a:pt x="1411" y="116"/>
                    </a:lnTo>
                    <a:lnTo>
                      <a:pt x="1334" y="77"/>
                    </a:lnTo>
                    <a:lnTo>
                      <a:pt x="1238" y="39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69"/>
              <p:cNvSpPr/>
              <p:nvPr/>
            </p:nvSpPr>
            <p:spPr>
              <a:xfrm>
                <a:off x="1282025" y="-3368975"/>
                <a:ext cx="75425" cy="41575"/>
              </a:xfrm>
              <a:custGeom>
                <a:rect b="b" l="l" r="r" t="t"/>
                <a:pathLst>
                  <a:path extrusionOk="0" h="1663" w="3017">
                    <a:moveTo>
                      <a:pt x="387" y="0"/>
                    </a:moveTo>
                    <a:lnTo>
                      <a:pt x="310" y="39"/>
                    </a:lnTo>
                    <a:lnTo>
                      <a:pt x="213" y="77"/>
                    </a:lnTo>
                    <a:lnTo>
                      <a:pt x="136" y="135"/>
                    </a:lnTo>
                    <a:lnTo>
                      <a:pt x="78" y="213"/>
                    </a:lnTo>
                    <a:lnTo>
                      <a:pt x="39" y="290"/>
                    </a:lnTo>
                    <a:lnTo>
                      <a:pt x="1" y="367"/>
                    </a:lnTo>
                    <a:lnTo>
                      <a:pt x="1" y="464"/>
                    </a:lnTo>
                    <a:lnTo>
                      <a:pt x="1" y="561"/>
                    </a:lnTo>
                    <a:lnTo>
                      <a:pt x="20" y="657"/>
                    </a:lnTo>
                    <a:lnTo>
                      <a:pt x="59" y="735"/>
                    </a:lnTo>
                    <a:lnTo>
                      <a:pt x="175" y="909"/>
                    </a:lnTo>
                    <a:lnTo>
                      <a:pt x="310" y="1063"/>
                    </a:lnTo>
                    <a:lnTo>
                      <a:pt x="445" y="1199"/>
                    </a:lnTo>
                    <a:lnTo>
                      <a:pt x="600" y="1334"/>
                    </a:lnTo>
                    <a:lnTo>
                      <a:pt x="755" y="1450"/>
                    </a:lnTo>
                    <a:lnTo>
                      <a:pt x="948" y="1527"/>
                    </a:lnTo>
                    <a:lnTo>
                      <a:pt x="1122" y="1605"/>
                    </a:lnTo>
                    <a:lnTo>
                      <a:pt x="1315" y="1643"/>
                    </a:lnTo>
                    <a:lnTo>
                      <a:pt x="1547" y="1663"/>
                    </a:lnTo>
                    <a:lnTo>
                      <a:pt x="1760" y="1643"/>
                    </a:lnTo>
                    <a:lnTo>
                      <a:pt x="1972" y="1605"/>
                    </a:lnTo>
                    <a:lnTo>
                      <a:pt x="2185" y="1527"/>
                    </a:lnTo>
                    <a:lnTo>
                      <a:pt x="2378" y="1450"/>
                    </a:lnTo>
                    <a:lnTo>
                      <a:pt x="2552" y="1334"/>
                    </a:lnTo>
                    <a:lnTo>
                      <a:pt x="2726" y="1199"/>
                    </a:lnTo>
                    <a:lnTo>
                      <a:pt x="2900" y="1044"/>
                    </a:lnTo>
                    <a:lnTo>
                      <a:pt x="2939" y="967"/>
                    </a:lnTo>
                    <a:lnTo>
                      <a:pt x="2997" y="870"/>
                    </a:lnTo>
                    <a:lnTo>
                      <a:pt x="3016" y="793"/>
                    </a:lnTo>
                    <a:lnTo>
                      <a:pt x="3016" y="696"/>
                    </a:lnTo>
                    <a:lnTo>
                      <a:pt x="3016" y="599"/>
                    </a:lnTo>
                    <a:lnTo>
                      <a:pt x="2978" y="503"/>
                    </a:lnTo>
                    <a:lnTo>
                      <a:pt x="2939" y="425"/>
                    </a:lnTo>
                    <a:lnTo>
                      <a:pt x="2881" y="348"/>
                    </a:lnTo>
                    <a:lnTo>
                      <a:pt x="2804" y="290"/>
                    </a:lnTo>
                    <a:lnTo>
                      <a:pt x="2707" y="251"/>
                    </a:lnTo>
                    <a:lnTo>
                      <a:pt x="2610" y="232"/>
                    </a:lnTo>
                    <a:lnTo>
                      <a:pt x="2436" y="232"/>
                    </a:lnTo>
                    <a:lnTo>
                      <a:pt x="2340" y="251"/>
                    </a:lnTo>
                    <a:lnTo>
                      <a:pt x="2262" y="309"/>
                    </a:lnTo>
                    <a:lnTo>
                      <a:pt x="2185" y="367"/>
                    </a:lnTo>
                    <a:lnTo>
                      <a:pt x="2069" y="503"/>
                    </a:lnTo>
                    <a:lnTo>
                      <a:pt x="2030" y="522"/>
                    </a:lnTo>
                    <a:lnTo>
                      <a:pt x="2011" y="541"/>
                    </a:lnTo>
                    <a:lnTo>
                      <a:pt x="1876" y="619"/>
                    </a:lnTo>
                    <a:lnTo>
                      <a:pt x="1847" y="638"/>
                    </a:lnTo>
                    <a:lnTo>
                      <a:pt x="1837" y="638"/>
                    </a:lnTo>
                    <a:lnTo>
                      <a:pt x="1702" y="677"/>
                    </a:lnTo>
                    <a:lnTo>
                      <a:pt x="1644" y="696"/>
                    </a:lnTo>
                    <a:lnTo>
                      <a:pt x="1528" y="696"/>
                    </a:lnTo>
                    <a:lnTo>
                      <a:pt x="1412" y="677"/>
                    </a:lnTo>
                    <a:lnTo>
                      <a:pt x="1335" y="657"/>
                    </a:lnTo>
                    <a:lnTo>
                      <a:pt x="1373" y="657"/>
                    </a:lnTo>
                    <a:lnTo>
                      <a:pt x="1141" y="541"/>
                    </a:lnTo>
                    <a:lnTo>
                      <a:pt x="1161" y="541"/>
                    </a:lnTo>
                    <a:lnTo>
                      <a:pt x="1122" y="503"/>
                    </a:lnTo>
                    <a:lnTo>
                      <a:pt x="1006" y="406"/>
                    </a:lnTo>
                    <a:lnTo>
                      <a:pt x="967" y="348"/>
                    </a:lnTo>
                    <a:lnTo>
                      <a:pt x="987" y="367"/>
                    </a:lnTo>
                    <a:lnTo>
                      <a:pt x="890" y="232"/>
                    </a:lnTo>
                    <a:lnTo>
                      <a:pt x="832" y="155"/>
                    </a:lnTo>
                    <a:lnTo>
                      <a:pt x="755" y="97"/>
                    </a:lnTo>
                    <a:lnTo>
                      <a:pt x="677" y="39"/>
                    </a:lnTo>
                    <a:lnTo>
                      <a:pt x="581" y="19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69"/>
              <p:cNvSpPr/>
              <p:nvPr/>
            </p:nvSpPr>
            <p:spPr>
              <a:xfrm>
                <a:off x="1544925" y="-3371875"/>
                <a:ext cx="95725" cy="48825"/>
              </a:xfrm>
              <a:custGeom>
                <a:rect b="b" l="l" r="r" t="t"/>
                <a:pathLst>
                  <a:path extrusionOk="0" h="1953" w="3829">
                    <a:moveTo>
                      <a:pt x="2572" y="0"/>
                    </a:moveTo>
                    <a:lnTo>
                      <a:pt x="2359" y="19"/>
                    </a:lnTo>
                    <a:lnTo>
                      <a:pt x="2147" y="58"/>
                    </a:lnTo>
                    <a:lnTo>
                      <a:pt x="1934" y="116"/>
                    </a:lnTo>
                    <a:lnTo>
                      <a:pt x="1721" y="193"/>
                    </a:lnTo>
                    <a:lnTo>
                      <a:pt x="1509" y="271"/>
                    </a:lnTo>
                    <a:lnTo>
                      <a:pt x="1315" y="367"/>
                    </a:lnTo>
                    <a:lnTo>
                      <a:pt x="948" y="580"/>
                    </a:lnTo>
                    <a:lnTo>
                      <a:pt x="581" y="812"/>
                    </a:lnTo>
                    <a:lnTo>
                      <a:pt x="213" y="1063"/>
                    </a:lnTo>
                    <a:lnTo>
                      <a:pt x="155" y="1121"/>
                    </a:lnTo>
                    <a:lnTo>
                      <a:pt x="97" y="1199"/>
                    </a:lnTo>
                    <a:lnTo>
                      <a:pt x="39" y="1276"/>
                    </a:lnTo>
                    <a:lnTo>
                      <a:pt x="1" y="1373"/>
                    </a:lnTo>
                    <a:lnTo>
                      <a:pt x="1" y="1450"/>
                    </a:lnTo>
                    <a:lnTo>
                      <a:pt x="1" y="1547"/>
                    </a:lnTo>
                    <a:lnTo>
                      <a:pt x="20" y="1643"/>
                    </a:lnTo>
                    <a:lnTo>
                      <a:pt x="59" y="1721"/>
                    </a:lnTo>
                    <a:lnTo>
                      <a:pt x="117" y="1798"/>
                    </a:lnTo>
                    <a:lnTo>
                      <a:pt x="194" y="1856"/>
                    </a:lnTo>
                    <a:lnTo>
                      <a:pt x="271" y="1914"/>
                    </a:lnTo>
                    <a:lnTo>
                      <a:pt x="368" y="1953"/>
                    </a:lnTo>
                    <a:lnTo>
                      <a:pt x="561" y="1953"/>
                    </a:lnTo>
                    <a:lnTo>
                      <a:pt x="639" y="1933"/>
                    </a:lnTo>
                    <a:lnTo>
                      <a:pt x="735" y="1895"/>
                    </a:lnTo>
                    <a:lnTo>
                      <a:pt x="1064" y="1643"/>
                    </a:lnTo>
                    <a:lnTo>
                      <a:pt x="1412" y="1411"/>
                    </a:lnTo>
                    <a:lnTo>
                      <a:pt x="1721" y="1237"/>
                    </a:lnTo>
                    <a:lnTo>
                      <a:pt x="1799" y="1199"/>
                    </a:lnTo>
                    <a:lnTo>
                      <a:pt x="1876" y="1160"/>
                    </a:lnTo>
                    <a:lnTo>
                      <a:pt x="1837" y="1179"/>
                    </a:lnTo>
                    <a:lnTo>
                      <a:pt x="1837" y="1179"/>
                    </a:lnTo>
                    <a:lnTo>
                      <a:pt x="1895" y="1160"/>
                    </a:lnTo>
                    <a:lnTo>
                      <a:pt x="1973" y="1121"/>
                    </a:lnTo>
                    <a:lnTo>
                      <a:pt x="2301" y="1025"/>
                    </a:lnTo>
                    <a:lnTo>
                      <a:pt x="2379" y="1005"/>
                    </a:lnTo>
                    <a:lnTo>
                      <a:pt x="2379" y="986"/>
                    </a:lnTo>
                    <a:lnTo>
                      <a:pt x="2475" y="986"/>
                    </a:lnTo>
                    <a:lnTo>
                      <a:pt x="2553" y="967"/>
                    </a:lnTo>
                    <a:lnTo>
                      <a:pt x="2920" y="967"/>
                    </a:lnTo>
                    <a:lnTo>
                      <a:pt x="3016" y="986"/>
                    </a:lnTo>
                    <a:lnTo>
                      <a:pt x="3229" y="1025"/>
                    </a:lnTo>
                    <a:lnTo>
                      <a:pt x="3326" y="1044"/>
                    </a:lnTo>
                    <a:lnTo>
                      <a:pt x="3422" y="1025"/>
                    </a:lnTo>
                    <a:lnTo>
                      <a:pt x="3500" y="1005"/>
                    </a:lnTo>
                    <a:lnTo>
                      <a:pt x="3596" y="967"/>
                    </a:lnTo>
                    <a:lnTo>
                      <a:pt x="3674" y="909"/>
                    </a:lnTo>
                    <a:lnTo>
                      <a:pt x="3732" y="831"/>
                    </a:lnTo>
                    <a:lnTo>
                      <a:pt x="3790" y="754"/>
                    </a:lnTo>
                    <a:lnTo>
                      <a:pt x="3809" y="657"/>
                    </a:lnTo>
                    <a:lnTo>
                      <a:pt x="3828" y="561"/>
                    </a:lnTo>
                    <a:lnTo>
                      <a:pt x="3809" y="483"/>
                    </a:lnTo>
                    <a:lnTo>
                      <a:pt x="3790" y="387"/>
                    </a:lnTo>
                    <a:lnTo>
                      <a:pt x="3751" y="309"/>
                    </a:lnTo>
                    <a:lnTo>
                      <a:pt x="3693" y="232"/>
                    </a:lnTo>
                    <a:lnTo>
                      <a:pt x="3616" y="174"/>
                    </a:lnTo>
                    <a:lnTo>
                      <a:pt x="3538" y="116"/>
                    </a:lnTo>
                    <a:lnTo>
                      <a:pt x="3442" y="77"/>
                    </a:lnTo>
                    <a:lnTo>
                      <a:pt x="3229" y="39"/>
                    </a:lnTo>
                    <a:lnTo>
                      <a:pt x="3016" y="19"/>
                    </a:lnTo>
                    <a:lnTo>
                      <a:pt x="28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69"/>
              <p:cNvSpPr/>
              <p:nvPr/>
            </p:nvSpPr>
            <p:spPr>
              <a:xfrm>
                <a:off x="1776425" y="-3345775"/>
                <a:ext cx="207825" cy="122275"/>
              </a:xfrm>
              <a:custGeom>
                <a:rect b="b" l="l" r="r" t="t"/>
                <a:pathLst>
                  <a:path extrusionOk="0" h="4891" w="8313">
                    <a:moveTo>
                      <a:pt x="464" y="0"/>
                    </a:moveTo>
                    <a:lnTo>
                      <a:pt x="387" y="19"/>
                    </a:lnTo>
                    <a:lnTo>
                      <a:pt x="310" y="58"/>
                    </a:lnTo>
                    <a:lnTo>
                      <a:pt x="213" y="97"/>
                    </a:lnTo>
                    <a:lnTo>
                      <a:pt x="155" y="155"/>
                    </a:lnTo>
                    <a:lnTo>
                      <a:pt x="97" y="232"/>
                    </a:lnTo>
                    <a:lnTo>
                      <a:pt x="39" y="309"/>
                    </a:lnTo>
                    <a:lnTo>
                      <a:pt x="20" y="406"/>
                    </a:lnTo>
                    <a:lnTo>
                      <a:pt x="0" y="503"/>
                    </a:lnTo>
                    <a:lnTo>
                      <a:pt x="20" y="619"/>
                    </a:lnTo>
                    <a:lnTo>
                      <a:pt x="136" y="1218"/>
                    </a:lnTo>
                    <a:lnTo>
                      <a:pt x="290" y="1856"/>
                    </a:lnTo>
                    <a:lnTo>
                      <a:pt x="387" y="2184"/>
                    </a:lnTo>
                    <a:lnTo>
                      <a:pt x="503" y="2513"/>
                    </a:lnTo>
                    <a:lnTo>
                      <a:pt x="619" y="2842"/>
                    </a:lnTo>
                    <a:lnTo>
                      <a:pt x="774" y="3170"/>
                    </a:lnTo>
                    <a:lnTo>
                      <a:pt x="928" y="3460"/>
                    </a:lnTo>
                    <a:lnTo>
                      <a:pt x="1102" y="3750"/>
                    </a:lnTo>
                    <a:lnTo>
                      <a:pt x="1296" y="4021"/>
                    </a:lnTo>
                    <a:lnTo>
                      <a:pt x="1508" y="4253"/>
                    </a:lnTo>
                    <a:lnTo>
                      <a:pt x="1760" y="4466"/>
                    </a:lnTo>
                    <a:lnTo>
                      <a:pt x="2011" y="4640"/>
                    </a:lnTo>
                    <a:lnTo>
                      <a:pt x="2165" y="4717"/>
                    </a:lnTo>
                    <a:lnTo>
                      <a:pt x="2301" y="4775"/>
                    </a:lnTo>
                    <a:lnTo>
                      <a:pt x="2475" y="4813"/>
                    </a:lnTo>
                    <a:lnTo>
                      <a:pt x="2629" y="4852"/>
                    </a:lnTo>
                    <a:lnTo>
                      <a:pt x="2823" y="4891"/>
                    </a:lnTo>
                    <a:lnTo>
                      <a:pt x="3171" y="4891"/>
                    </a:lnTo>
                    <a:lnTo>
                      <a:pt x="3345" y="4871"/>
                    </a:lnTo>
                    <a:lnTo>
                      <a:pt x="3519" y="4852"/>
                    </a:lnTo>
                    <a:lnTo>
                      <a:pt x="3673" y="4794"/>
                    </a:lnTo>
                    <a:lnTo>
                      <a:pt x="3828" y="4736"/>
                    </a:lnTo>
                    <a:lnTo>
                      <a:pt x="3963" y="4678"/>
                    </a:lnTo>
                    <a:lnTo>
                      <a:pt x="4118" y="4601"/>
                    </a:lnTo>
                    <a:lnTo>
                      <a:pt x="4253" y="4504"/>
                    </a:lnTo>
                    <a:lnTo>
                      <a:pt x="4369" y="4388"/>
                    </a:lnTo>
                    <a:lnTo>
                      <a:pt x="4485" y="4292"/>
                    </a:lnTo>
                    <a:lnTo>
                      <a:pt x="4717" y="4040"/>
                    </a:lnTo>
                    <a:lnTo>
                      <a:pt x="4911" y="3750"/>
                    </a:lnTo>
                    <a:lnTo>
                      <a:pt x="5084" y="3460"/>
                    </a:lnTo>
                    <a:lnTo>
                      <a:pt x="5220" y="3132"/>
                    </a:lnTo>
                    <a:lnTo>
                      <a:pt x="5316" y="2803"/>
                    </a:lnTo>
                    <a:lnTo>
                      <a:pt x="5394" y="2455"/>
                    </a:lnTo>
                    <a:lnTo>
                      <a:pt x="5402" y="2409"/>
                    </a:lnTo>
                    <a:lnTo>
                      <a:pt x="5402" y="2409"/>
                    </a:lnTo>
                    <a:lnTo>
                      <a:pt x="5510" y="2455"/>
                    </a:lnTo>
                    <a:lnTo>
                      <a:pt x="5645" y="2513"/>
                    </a:lnTo>
                    <a:lnTo>
                      <a:pt x="5780" y="2552"/>
                    </a:lnTo>
                    <a:lnTo>
                      <a:pt x="5935" y="2571"/>
                    </a:lnTo>
                    <a:lnTo>
                      <a:pt x="6090" y="2590"/>
                    </a:lnTo>
                    <a:lnTo>
                      <a:pt x="6244" y="2590"/>
                    </a:lnTo>
                    <a:lnTo>
                      <a:pt x="6418" y="2571"/>
                    </a:lnTo>
                    <a:lnTo>
                      <a:pt x="6573" y="2532"/>
                    </a:lnTo>
                    <a:lnTo>
                      <a:pt x="6728" y="2494"/>
                    </a:lnTo>
                    <a:lnTo>
                      <a:pt x="6882" y="2436"/>
                    </a:lnTo>
                    <a:lnTo>
                      <a:pt x="7018" y="2378"/>
                    </a:lnTo>
                    <a:lnTo>
                      <a:pt x="7153" y="2300"/>
                    </a:lnTo>
                    <a:lnTo>
                      <a:pt x="7424" y="2126"/>
                    </a:lnTo>
                    <a:lnTo>
                      <a:pt x="7656" y="1914"/>
                    </a:lnTo>
                    <a:lnTo>
                      <a:pt x="7849" y="1682"/>
                    </a:lnTo>
                    <a:lnTo>
                      <a:pt x="8023" y="1411"/>
                    </a:lnTo>
                    <a:lnTo>
                      <a:pt x="8177" y="1141"/>
                    </a:lnTo>
                    <a:lnTo>
                      <a:pt x="8293" y="851"/>
                    </a:lnTo>
                    <a:lnTo>
                      <a:pt x="8313" y="754"/>
                    </a:lnTo>
                    <a:lnTo>
                      <a:pt x="8313" y="657"/>
                    </a:lnTo>
                    <a:lnTo>
                      <a:pt x="8274" y="580"/>
                    </a:lnTo>
                    <a:lnTo>
                      <a:pt x="8235" y="483"/>
                    </a:lnTo>
                    <a:lnTo>
                      <a:pt x="8177" y="425"/>
                    </a:lnTo>
                    <a:lnTo>
                      <a:pt x="8100" y="348"/>
                    </a:lnTo>
                    <a:lnTo>
                      <a:pt x="8023" y="309"/>
                    </a:lnTo>
                    <a:lnTo>
                      <a:pt x="7926" y="271"/>
                    </a:lnTo>
                    <a:lnTo>
                      <a:pt x="7829" y="251"/>
                    </a:lnTo>
                    <a:lnTo>
                      <a:pt x="7733" y="271"/>
                    </a:lnTo>
                    <a:lnTo>
                      <a:pt x="7656" y="290"/>
                    </a:lnTo>
                    <a:lnTo>
                      <a:pt x="7578" y="329"/>
                    </a:lnTo>
                    <a:lnTo>
                      <a:pt x="7501" y="387"/>
                    </a:lnTo>
                    <a:lnTo>
                      <a:pt x="7443" y="464"/>
                    </a:lnTo>
                    <a:lnTo>
                      <a:pt x="7385" y="541"/>
                    </a:lnTo>
                    <a:lnTo>
                      <a:pt x="7346" y="638"/>
                    </a:lnTo>
                    <a:lnTo>
                      <a:pt x="7288" y="793"/>
                    </a:lnTo>
                    <a:lnTo>
                      <a:pt x="7192" y="947"/>
                    </a:lnTo>
                    <a:lnTo>
                      <a:pt x="7095" y="1102"/>
                    </a:lnTo>
                    <a:lnTo>
                      <a:pt x="6979" y="1237"/>
                    </a:lnTo>
                    <a:lnTo>
                      <a:pt x="6844" y="1353"/>
                    </a:lnTo>
                    <a:lnTo>
                      <a:pt x="6689" y="1450"/>
                    </a:lnTo>
                    <a:lnTo>
                      <a:pt x="6534" y="1527"/>
                    </a:lnTo>
                    <a:lnTo>
                      <a:pt x="6380" y="1585"/>
                    </a:lnTo>
                    <a:lnTo>
                      <a:pt x="6186" y="1624"/>
                    </a:lnTo>
                    <a:lnTo>
                      <a:pt x="6032" y="1605"/>
                    </a:lnTo>
                    <a:lnTo>
                      <a:pt x="5877" y="1566"/>
                    </a:lnTo>
                    <a:lnTo>
                      <a:pt x="5742" y="1508"/>
                    </a:lnTo>
                    <a:lnTo>
                      <a:pt x="5626" y="1411"/>
                    </a:lnTo>
                    <a:lnTo>
                      <a:pt x="5510" y="1295"/>
                    </a:lnTo>
                    <a:lnTo>
                      <a:pt x="5413" y="1160"/>
                    </a:lnTo>
                    <a:lnTo>
                      <a:pt x="5336" y="1005"/>
                    </a:lnTo>
                    <a:lnTo>
                      <a:pt x="5278" y="909"/>
                    </a:lnTo>
                    <a:lnTo>
                      <a:pt x="5220" y="851"/>
                    </a:lnTo>
                    <a:lnTo>
                      <a:pt x="5142" y="793"/>
                    </a:lnTo>
                    <a:lnTo>
                      <a:pt x="5065" y="773"/>
                    </a:lnTo>
                    <a:lnTo>
                      <a:pt x="4988" y="754"/>
                    </a:lnTo>
                    <a:lnTo>
                      <a:pt x="4911" y="773"/>
                    </a:lnTo>
                    <a:lnTo>
                      <a:pt x="4833" y="793"/>
                    </a:lnTo>
                    <a:lnTo>
                      <a:pt x="4756" y="812"/>
                    </a:lnTo>
                    <a:lnTo>
                      <a:pt x="4679" y="851"/>
                    </a:lnTo>
                    <a:lnTo>
                      <a:pt x="4621" y="909"/>
                    </a:lnTo>
                    <a:lnTo>
                      <a:pt x="4563" y="986"/>
                    </a:lnTo>
                    <a:lnTo>
                      <a:pt x="4524" y="1044"/>
                    </a:lnTo>
                    <a:lnTo>
                      <a:pt x="4485" y="1121"/>
                    </a:lnTo>
                    <a:lnTo>
                      <a:pt x="4466" y="1218"/>
                    </a:lnTo>
                    <a:lnTo>
                      <a:pt x="4447" y="1315"/>
                    </a:lnTo>
                    <a:lnTo>
                      <a:pt x="4466" y="1392"/>
                    </a:lnTo>
                    <a:lnTo>
                      <a:pt x="4505" y="1624"/>
                    </a:lnTo>
                    <a:lnTo>
                      <a:pt x="4505" y="1856"/>
                    </a:lnTo>
                    <a:lnTo>
                      <a:pt x="4505" y="2107"/>
                    </a:lnTo>
                    <a:lnTo>
                      <a:pt x="4466" y="2339"/>
                    </a:lnTo>
                    <a:lnTo>
                      <a:pt x="4408" y="2571"/>
                    </a:lnTo>
                    <a:lnTo>
                      <a:pt x="4331" y="2784"/>
                    </a:lnTo>
                    <a:lnTo>
                      <a:pt x="4234" y="3016"/>
                    </a:lnTo>
                    <a:lnTo>
                      <a:pt x="4118" y="3209"/>
                    </a:lnTo>
                    <a:lnTo>
                      <a:pt x="4002" y="3383"/>
                    </a:lnTo>
                    <a:lnTo>
                      <a:pt x="3847" y="3557"/>
                    </a:lnTo>
                    <a:lnTo>
                      <a:pt x="3673" y="3692"/>
                    </a:lnTo>
                    <a:lnTo>
                      <a:pt x="3480" y="3808"/>
                    </a:lnTo>
                    <a:lnTo>
                      <a:pt x="3267" y="3886"/>
                    </a:lnTo>
                    <a:lnTo>
                      <a:pt x="3171" y="3905"/>
                    </a:lnTo>
                    <a:lnTo>
                      <a:pt x="3055" y="3924"/>
                    </a:lnTo>
                    <a:lnTo>
                      <a:pt x="2939" y="3924"/>
                    </a:lnTo>
                    <a:lnTo>
                      <a:pt x="2842" y="3905"/>
                    </a:lnTo>
                    <a:lnTo>
                      <a:pt x="2726" y="3886"/>
                    </a:lnTo>
                    <a:lnTo>
                      <a:pt x="2610" y="3847"/>
                    </a:lnTo>
                    <a:lnTo>
                      <a:pt x="2417" y="3731"/>
                    </a:lnTo>
                    <a:lnTo>
                      <a:pt x="2223" y="3576"/>
                    </a:lnTo>
                    <a:lnTo>
                      <a:pt x="2049" y="3402"/>
                    </a:lnTo>
                    <a:lnTo>
                      <a:pt x="1914" y="3190"/>
                    </a:lnTo>
                    <a:lnTo>
                      <a:pt x="1779" y="2977"/>
                    </a:lnTo>
                    <a:lnTo>
                      <a:pt x="1663" y="2764"/>
                    </a:lnTo>
                    <a:lnTo>
                      <a:pt x="1489" y="2320"/>
                    </a:lnTo>
                    <a:lnTo>
                      <a:pt x="1315" y="1836"/>
                    </a:lnTo>
                    <a:lnTo>
                      <a:pt x="1160" y="1334"/>
                    </a:lnTo>
                    <a:lnTo>
                      <a:pt x="1044" y="851"/>
                    </a:lnTo>
                    <a:lnTo>
                      <a:pt x="928" y="329"/>
                    </a:lnTo>
                    <a:lnTo>
                      <a:pt x="909" y="232"/>
                    </a:lnTo>
                    <a:lnTo>
                      <a:pt x="851" y="155"/>
                    </a:lnTo>
                    <a:lnTo>
                      <a:pt x="793" y="77"/>
                    </a:lnTo>
                    <a:lnTo>
                      <a:pt x="735" y="39"/>
                    </a:lnTo>
                    <a:lnTo>
                      <a:pt x="6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69"/>
              <p:cNvSpPr/>
              <p:nvPr/>
            </p:nvSpPr>
            <p:spPr>
              <a:xfrm>
                <a:off x="2154825" y="-3350125"/>
                <a:ext cx="131475" cy="104400"/>
              </a:xfrm>
              <a:custGeom>
                <a:rect b="b" l="l" r="r" t="t"/>
                <a:pathLst>
                  <a:path extrusionOk="0" h="4176" w="5259">
                    <a:moveTo>
                      <a:pt x="407" y="0"/>
                    </a:moveTo>
                    <a:lnTo>
                      <a:pt x="329" y="39"/>
                    </a:lnTo>
                    <a:lnTo>
                      <a:pt x="252" y="77"/>
                    </a:lnTo>
                    <a:lnTo>
                      <a:pt x="175" y="135"/>
                    </a:lnTo>
                    <a:lnTo>
                      <a:pt x="117" y="193"/>
                    </a:lnTo>
                    <a:lnTo>
                      <a:pt x="59" y="271"/>
                    </a:lnTo>
                    <a:lnTo>
                      <a:pt x="20" y="348"/>
                    </a:lnTo>
                    <a:lnTo>
                      <a:pt x="1" y="445"/>
                    </a:lnTo>
                    <a:lnTo>
                      <a:pt x="1" y="541"/>
                    </a:lnTo>
                    <a:lnTo>
                      <a:pt x="20" y="638"/>
                    </a:lnTo>
                    <a:lnTo>
                      <a:pt x="59" y="735"/>
                    </a:lnTo>
                    <a:lnTo>
                      <a:pt x="465" y="1469"/>
                    </a:lnTo>
                    <a:lnTo>
                      <a:pt x="658" y="1837"/>
                    </a:lnTo>
                    <a:lnTo>
                      <a:pt x="890" y="2184"/>
                    </a:lnTo>
                    <a:lnTo>
                      <a:pt x="1122" y="2532"/>
                    </a:lnTo>
                    <a:lnTo>
                      <a:pt x="1373" y="2861"/>
                    </a:lnTo>
                    <a:lnTo>
                      <a:pt x="1644" y="3170"/>
                    </a:lnTo>
                    <a:lnTo>
                      <a:pt x="1934" y="3460"/>
                    </a:lnTo>
                    <a:lnTo>
                      <a:pt x="2108" y="3596"/>
                    </a:lnTo>
                    <a:lnTo>
                      <a:pt x="2282" y="3731"/>
                    </a:lnTo>
                    <a:lnTo>
                      <a:pt x="2456" y="3847"/>
                    </a:lnTo>
                    <a:lnTo>
                      <a:pt x="2649" y="3944"/>
                    </a:lnTo>
                    <a:lnTo>
                      <a:pt x="2842" y="4040"/>
                    </a:lnTo>
                    <a:lnTo>
                      <a:pt x="3036" y="4098"/>
                    </a:lnTo>
                    <a:lnTo>
                      <a:pt x="3248" y="4156"/>
                    </a:lnTo>
                    <a:lnTo>
                      <a:pt x="3461" y="4176"/>
                    </a:lnTo>
                    <a:lnTo>
                      <a:pt x="3693" y="4156"/>
                    </a:lnTo>
                    <a:lnTo>
                      <a:pt x="3925" y="4118"/>
                    </a:lnTo>
                    <a:lnTo>
                      <a:pt x="4157" y="4060"/>
                    </a:lnTo>
                    <a:lnTo>
                      <a:pt x="4369" y="3963"/>
                    </a:lnTo>
                    <a:lnTo>
                      <a:pt x="4563" y="3847"/>
                    </a:lnTo>
                    <a:lnTo>
                      <a:pt x="4756" y="3712"/>
                    </a:lnTo>
                    <a:lnTo>
                      <a:pt x="4949" y="3576"/>
                    </a:lnTo>
                    <a:lnTo>
                      <a:pt x="5104" y="3422"/>
                    </a:lnTo>
                    <a:lnTo>
                      <a:pt x="5181" y="3325"/>
                    </a:lnTo>
                    <a:lnTo>
                      <a:pt x="5220" y="3248"/>
                    </a:lnTo>
                    <a:lnTo>
                      <a:pt x="5239" y="3151"/>
                    </a:lnTo>
                    <a:lnTo>
                      <a:pt x="5259" y="3054"/>
                    </a:lnTo>
                    <a:lnTo>
                      <a:pt x="5239" y="2977"/>
                    </a:lnTo>
                    <a:lnTo>
                      <a:pt x="5201" y="2900"/>
                    </a:lnTo>
                    <a:lnTo>
                      <a:pt x="5143" y="2822"/>
                    </a:lnTo>
                    <a:lnTo>
                      <a:pt x="5085" y="2745"/>
                    </a:lnTo>
                    <a:lnTo>
                      <a:pt x="5027" y="2687"/>
                    </a:lnTo>
                    <a:lnTo>
                      <a:pt x="4949" y="2648"/>
                    </a:lnTo>
                    <a:lnTo>
                      <a:pt x="4853" y="2610"/>
                    </a:lnTo>
                    <a:lnTo>
                      <a:pt x="4679" y="2610"/>
                    </a:lnTo>
                    <a:lnTo>
                      <a:pt x="4582" y="2629"/>
                    </a:lnTo>
                    <a:lnTo>
                      <a:pt x="4485" y="2687"/>
                    </a:lnTo>
                    <a:lnTo>
                      <a:pt x="4408" y="2745"/>
                    </a:lnTo>
                    <a:lnTo>
                      <a:pt x="4273" y="2861"/>
                    </a:lnTo>
                    <a:lnTo>
                      <a:pt x="4138" y="2977"/>
                    </a:lnTo>
                    <a:lnTo>
                      <a:pt x="3983" y="3074"/>
                    </a:lnTo>
                    <a:lnTo>
                      <a:pt x="3848" y="3151"/>
                    </a:lnTo>
                    <a:lnTo>
                      <a:pt x="3674" y="3190"/>
                    </a:lnTo>
                    <a:lnTo>
                      <a:pt x="3654" y="3209"/>
                    </a:lnTo>
                    <a:lnTo>
                      <a:pt x="3461" y="3209"/>
                    </a:lnTo>
                    <a:lnTo>
                      <a:pt x="3364" y="3190"/>
                    </a:lnTo>
                    <a:lnTo>
                      <a:pt x="3229" y="3151"/>
                    </a:lnTo>
                    <a:lnTo>
                      <a:pt x="3210" y="3151"/>
                    </a:lnTo>
                    <a:lnTo>
                      <a:pt x="3229" y="3170"/>
                    </a:lnTo>
                    <a:lnTo>
                      <a:pt x="3171" y="3132"/>
                    </a:lnTo>
                    <a:lnTo>
                      <a:pt x="3016" y="3074"/>
                    </a:lnTo>
                    <a:lnTo>
                      <a:pt x="2881" y="2977"/>
                    </a:lnTo>
                    <a:lnTo>
                      <a:pt x="2649" y="2803"/>
                    </a:lnTo>
                    <a:lnTo>
                      <a:pt x="2417" y="2571"/>
                    </a:lnTo>
                    <a:lnTo>
                      <a:pt x="2185" y="2320"/>
                    </a:lnTo>
                    <a:lnTo>
                      <a:pt x="1972" y="2049"/>
                    </a:lnTo>
                    <a:lnTo>
                      <a:pt x="1760" y="1759"/>
                    </a:lnTo>
                    <a:lnTo>
                      <a:pt x="1566" y="1469"/>
                    </a:lnTo>
                    <a:lnTo>
                      <a:pt x="1219" y="851"/>
                    </a:lnTo>
                    <a:lnTo>
                      <a:pt x="871" y="232"/>
                    </a:lnTo>
                    <a:lnTo>
                      <a:pt x="813" y="135"/>
                    </a:lnTo>
                    <a:lnTo>
                      <a:pt x="755" y="77"/>
                    </a:lnTo>
                    <a:lnTo>
                      <a:pt x="677" y="19"/>
                    </a:lnTo>
                    <a:lnTo>
                      <a:pt x="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69"/>
              <p:cNvSpPr/>
              <p:nvPr/>
            </p:nvSpPr>
            <p:spPr>
              <a:xfrm>
                <a:off x="2446250" y="-3351100"/>
                <a:ext cx="135325" cy="68650"/>
              </a:xfrm>
              <a:custGeom>
                <a:rect b="b" l="l" r="r" t="t"/>
                <a:pathLst>
                  <a:path extrusionOk="0" h="2746" w="5413">
                    <a:moveTo>
                      <a:pt x="445" y="0"/>
                    </a:moveTo>
                    <a:lnTo>
                      <a:pt x="348" y="20"/>
                    </a:lnTo>
                    <a:lnTo>
                      <a:pt x="271" y="58"/>
                    </a:lnTo>
                    <a:lnTo>
                      <a:pt x="194" y="97"/>
                    </a:lnTo>
                    <a:lnTo>
                      <a:pt x="116" y="155"/>
                    </a:lnTo>
                    <a:lnTo>
                      <a:pt x="58" y="232"/>
                    </a:lnTo>
                    <a:lnTo>
                      <a:pt x="20" y="310"/>
                    </a:lnTo>
                    <a:lnTo>
                      <a:pt x="0" y="406"/>
                    </a:lnTo>
                    <a:lnTo>
                      <a:pt x="0" y="503"/>
                    </a:lnTo>
                    <a:lnTo>
                      <a:pt x="20" y="619"/>
                    </a:lnTo>
                    <a:lnTo>
                      <a:pt x="78" y="812"/>
                    </a:lnTo>
                    <a:lnTo>
                      <a:pt x="155" y="1006"/>
                    </a:lnTo>
                    <a:lnTo>
                      <a:pt x="232" y="1199"/>
                    </a:lnTo>
                    <a:lnTo>
                      <a:pt x="348" y="1373"/>
                    </a:lnTo>
                    <a:lnTo>
                      <a:pt x="445" y="1547"/>
                    </a:lnTo>
                    <a:lnTo>
                      <a:pt x="580" y="1721"/>
                    </a:lnTo>
                    <a:lnTo>
                      <a:pt x="716" y="1876"/>
                    </a:lnTo>
                    <a:lnTo>
                      <a:pt x="851" y="2011"/>
                    </a:lnTo>
                    <a:lnTo>
                      <a:pt x="1006" y="2146"/>
                    </a:lnTo>
                    <a:lnTo>
                      <a:pt x="1179" y="2262"/>
                    </a:lnTo>
                    <a:lnTo>
                      <a:pt x="1334" y="2378"/>
                    </a:lnTo>
                    <a:lnTo>
                      <a:pt x="1527" y="2475"/>
                    </a:lnTo>
                    <a:lnTo>
                      <a:pt x="1721" y="2552"/>
                    </a:lnTo>
                    <a:lnTo>
                      <a:pt x="1914" y="2610"/>
                    </a:lnTo>
                    <a:lnTo>
                      <a:pt x="2107" y="2668"/>
                    </a:lnTo>
                    <a:lnTo>
                      <a:pt x="2320" y="2707"/>
                    </a:lnTo>
                    <a:lnTo>
                      <a:pt x="2533" y="2726"/>
                    </a:lnTo>
                    <a:lnTo>
                      <a:pt x="2726" y="2745"/>
                    </a:lnTo>
                    <a:lnTo>
                      <a:pt x="2939" y="2745"/>
                    </a:lnTo>
                    <a:lnTo>
                      <a:pt x="3151" y="2726"/>
                    </a:lnTo>
                    <a:lnTo>
                      <a:pt x="3345" y="2687"/>
                    </a:lnTo>
                    <a:lnTo>
                      <a:pt x="3557" y="2649"/>
                    </a:lnTo>
                    <a:lnTo>
                      <a:pt x="3751" y="2591"/>
                    </a:lnTo>
                    <a:lnTo>
                      <a:pt x="3944" y="2533"/>
                    </a:lnTo>
                    <a:lnTo>
                      <a:pt x="4137" y="2455"/>
                    </a:lnTo>
                    <a:lnTo>
                      <a:pt x="4311" y="2359"/>
                    </a:lnTo>
                    <a:lnTo>
                      <a:pt x="4485" y="2262"/>
                    </a:lnTo>
                    <a:lnTo>
                      <a:pt x="4659" y="2146"/>
                    </a:lnTo>
                    <a:lnTo>
                      <a:pt x="4833" y="2011"/>
                    </a:lnTo>
                    <a:lnTo>
                      <a:pt x="4988" y="1876"/>
                    </a:lnTo>
                    <a:lnTo>
                      <a:pt x="5142" y="1740"/>
                    </a:lnTo>
                    <a:lnTo>
                      <a:pt x="5278" y="1586"/>
                    </a:lnTo>
                    <a:lnTo>
                      <a:pt x="5336" y="1508"/>
                    </a:lnTo>
                    <a:lnTo>
                      <a:pt x="5374" y="1412"/>
                    </a:lnTo>
                    <a:lnTo>
                      <a:pt x="5394" y="1334"/>
                    </a:lnTo>
                    <a:lnTo>
                      <a:pt x="5413" y="1238"/>
                    </a:lnTo>
                    <a:lnTo>
                      <a:pt x="5394" y="1141"/>
                    </a:lnTo>
                    <a:lnTo>
                      <a:pt x="5374" y="1064"/>
                    </a:lnTo>
                    <a:lnTo>
                      <a:pt x="5316" y="967"/>
                    </a:lnTo>
                    <a:lnTo>
                      <a:pt x="5258" y="909"/>
                    </a:lnTo>
                    <a:lnTo>
                      <a:pt x="5181" y="851"/>
                    </a:lnTo>
                    <a:lnTo>
                      <a:pt x="5104" y="812"/>
                    </a:lnTo>
                    <a:lnTo>
                      <a:pt x="5007" y="774"/>
                    </a:lnTo>
                    <a:lnTo>
                      <a:pt x="4814" y="774"/>
                    </a:lnTo>
                    <a:lnTo>
                      <a:pt x="4736" y="812"/>
                    </a:lnTo>
                    <a:lnTo>
                      <a:pt x="4640" y="851"/>
                    </a:lnTo>
                    <a:lnTo>
                      <a:pt x="4582" y="928"/>
                    </a:lnTo>
                    <a:lnTo>
                      <a:pt x="4369" y="1141"/>
                    </a:lnTo>
                    <a:lnTo>
                      <a:pt x="4137" y="1334"/>
                    </a:lnTo>
                    <a:lnTo>
                      <a:pt x="3886" y="1508"/>
                    </a:lnTo>
                    <a:lnTo>
                      <a:pt x="3615" y="1624"/>
                    </a:lnTo>
                    <a:lnTo>
                      <a:pt x="3325" y="1721"/>
                    </a:lnTo>
                    <a:lnTo>
                      <a:pt x="3190" y="1740"/>
                    </a:lnTo>
                    <a:lnTo>
                      <a:pt x="3074" y="1760"/>
                    </a:lnTo>
                    <a:lnTo>
                      <a:pt x="2765" y="1779"/>
                    </a:lnTo>
                    <a:lnTo>
                      <a:pt x="2610" y="1779"/>
                    </a:lnTo>
                    <a:lnTo>
                      <a:pt x="2533" y="1760"/>
                    </a:lnTo>
                    <a:lnTo>
                      <a:pt x="2243" y="1702"/>
                    </a:lnTo>
                    <a:lnTo>
                      <a:pt x="2107" y="1663"/>
                    </a:lnTo>
                    <a:lnTo>
                      <a:pt x="2049" y="1644"/>
                    </a:lnTo>
                    <a:lnTo>
                      <a:pt x="1759" y="1508"/>
                    </a:lnTo>
                    <a:lnTo>
                      <a:pt x="1643" y="1412"/>
                    </a:lnTo>
                    <a:lnTo>
                      <a:pt x="1566" y="1354"/>
                    </a:lnTo>
                    <a:lnTo>
                      <a:pt x="1450" y="1257"/>
                    </a:lnTo>
                    <a:lnTo>
                      <a:pt x="1334" y="1141"/>
                    </a:lnTo>
                    <a:lnTo>
                      <a:pt x="1257" y="1025"/>
                    </a:lnTo>
                    <a:lnTo>
                      <a:pt x="1179" y="909"/>
                    </a:lnTo>
                    <a:lnTo>
                      <a:pt x="1044" y="638"/>
                    </a:lnTo>
                    <a:lnTo>
                      <a:pt x="928" y="329"/>
                    </a:lnTo>
                    <a:lnTo>
                      <a:pt x="890" y="232"/>
                    </a:lnTo>
                    <a:lnTo>
                      <a:pt x="851" y="155"/>
                    </a:lnTo>
                    <a:lnTo>
                      <a:pt x="774" y="78"/>
                    </a:lnTo>
                    <a:lnTo>
                      <a:pt x="696" y="39"/>
                    </a:lnTo>
                    <a:lnTo>
                      <a:pt x="619" y="20"/>
                    </a:lnTo>
                    <a:lnTo>
                      <a:pt x="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69"/>
              <p:cNvSpPr/>
              <p:nvPr/>
            </p:nvSpPr>
            <p:spPr>
              <a:xfrm>
                <a:off x="2747325" y="-3323550"/>
                <a:ext cx="99575" cy="56575"/>
              </a:xfrm>
              <a:custGeom>
                <a:rect b="b" l="l" r="r" t="t"/>
                <a:pathLst>
                  <a:path extrusionOk="0" h="2263" w="3983">
                    <a:moveTo>
                      <a:pt x="387" y="0"/>
                    </a:moveTo>
                    <a:lnTo>
                      <a:pt x="291" y="39"/>
                    </a:lnTo>
                    <a:lnTo>
                      <a:pt x="213" y="78"/>
                    </a:lnTo>
                    <a:lnTo>
                      <a:pt x="136" y="136"/>
                    </a:lnTo>
                    <a:lnTo>
                      <a:pt x="78" y="213"/>
                    </a:lnTo>
                    <a:lnTo>
                      <a:pt x="39" y="310"/>
                    </a:lnTo>
                    <a:lnTo>
                      <a:pt x="20" y="387"/>
                    </a:lnTo>
                    <a:lnTo>
                      <a:pt x="1" y="484"/>
                    </a:lnTo>
                    <a:lnTo>
                      <a:pt x="20" y="580"/>
                    </a:lnTo>
                    <a:lnTo>
                      <a:pt x="39" y="677"/>
                    </a:lnTo>
                    <a:lnTo>
                      <a:pt x="97" y="754"/>
                    </a:lnTo>
                    <a:lnTo>
                      <a:pt x="155" y="831"/>
                    </a:lnTo>
                    <a:lnTo>
                      <a:pt x="523" y="1121"/>
                    </a:lnTo>
                    <a:lnTo>
                      <a:pt x="890" y="1431"/>
                    </a:lnTo>
                    <a:lnTo>
                      <a:pt x="1257" y="1721"/>
                    </a:lnTo>
                    <a:lnTo>
                      <a:pt x="1470" y="1837"/>
                    </a:lnTo>
                    <a:lnTo>
                      <a:pt x="1663" y="1953"/>
                    </a:lnTo>
                    <a:lnTo>
                      <a:pt x="1895" y="2069"/>
                    </a:lnTo>
                    <a:lnTo>
                      <a:pt x="2146" y="2146"/>
                    </a:lnTo>
                    <a:lnTo>
                      <a:pt x="2398" y="2223"/>
                    </a:lnTo>
                    <a:lnTo>
                      <a:pt x="2630" y="2262"/>
                    </a:lnTo>
                    <a:lnTo>
                      <a:pt x="3132" y="2262"/>
                    </a:lnTo>
                    <a:lnTo>
                      <a:pt x="3403" y="2223"/>
                    </a:lnTo>
                    <a:lnTo>
                      <a:pt x="3654" y="2165"/>
                    </a:lnTo>
                    <a:lnTo>
                      <a:pt x="3731" y="2127"/>
                    </a:lnTo>
                    <a:lnTo>
                      <a:pt x="3809" y="2088"/>
                    </a:lnTo>
                    <a:lnTo>
                      <a:pt x="3886" y="2011"/>
                    </a:lnTo>
                    <a:lnTo>
                      <a:pt x="3925" y="1933"/>
                    </a:lnTo>
                    <a:lnTo>
                      <a:pt x="3963" y="1856"/>
                    </a:lnTo>
                    <a:lnTo>
                      <a:pt x="3983" y="1759"/>
                    </a:lnTo>
                    <a:lnTo>
                      <a:pt x="3983" y="1663"/>
                    </a:lnTo>
                    <a:lnTo>
                      <a:pt x="3963" y="1566"/>
                    </a:lnTo>
                    <a:lnTo>
                      <a:pt x="3925" y="1469"/>
                    </a:lnTo>
                    <a:lnTo>
                      <a:pt x="3886" y="1392"/>
                    </a:lnTo>
                    <a:lnTo>
                      <a:pt x="3809" y="1334"/>
                    </a:lnTo>
                    <a:lnTo>
                      <a:pt x="3731" y="1276"/>
                    </a:lnTo>
                    <a:lnTo>
                      <a:pt x="3654" y="1257"/>
                    </a:lnTo>
                    <a:lnTo>
                      <a:pt x="3557" y="1237"/>
                    </a:lnTo>
                    <a:lnTo>
                      <a:pt x="3461" y="1237"/>
                    </a:lnTo>
                    <a:lnTo>
                      <a:pt x="3364" y="1257"/>
                    </a:lnTo>
                    <a:lnTo>
                      <a:pt x="3171" y="1295"/>
                    </a:lnTo>
                    <a:lnTo>
                      <a:pt x="2978" y="1315"/>
                    </a:lnTo>
                    <a:lnTo>
                      <a:pt x="2804" y="1315"/>
                    </a:lnTo>
                    <a:lnTo>
                      <a:pt x="2649" y="1295"/>
                    </a:lnTo>
                    <a:lnTo>
                      <a:pt x="2494" y="1257"/>
                    </a:lnTo>
                    <a:lnTo>
                      <a:pt x="2378" y="1218"/>
                    </a:lnTo>
                    <a:lnTo>
                      <a:pt x="2204" y="1141"/>
                    </a:lnTo>
                    <a:lnTo>
                      <a:pt x="2030" y="1063"/>
                    </a:lnTo>
                    <a:lnTo>
                      <a:pt x="1721" y="851"/>
                    </a:lnTo>
                    <a:lnTo>
                      <a:pt x="1412" y="619"/>
                    </a:lnTo>
                    <a:lnTo>
                      <a:pt x="812" y="116"/>
                    </a:lnTo>
                    <a:lnTo>
                      <a:pt x="735" y="58"/>
                    </a:lnTo>
                    <a:lnTo>
                      <a:pt x="658" y="20"/>
                    </a:lnTo>
                    <a:lnTo>
                      <a:pt x="5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69"/>
              <p:cNvSpPr/>
              <p:nvPr/>
            </p:nvSpPr>
            <p:spPr>
              <a:xfrm>
                <a:off x="3005400" y="-3336125"/>
                <a:ext cx="83150" cy="56575"/>
              </a:xfrm>
              <a:custGeom>
                <a:rect b="b" l="l" r="r" t="t"/>
                <a:pathLst>
                  <a:path extrusionOk="0" h="2263" w="3326">
                    <a:moveTo>
                      <a:pt x="1025" y="619"/>
                    </a:moveTo>
                    <a:lnTo>
                      <a:pt x="1037" y="639"/>
                    </a:lnTo>
                    <a:lnTo>
                      <a:pt x="1044" y="639"/>
                    </a:lnTo>
                    <a:lnTo>
                      <a:pt x="1025" y="619"/>
                    </a:lnTo>
                    <a:close/>
                    <a:moveTo>
                      <a:pt x="426" y="1"/>
                    </a:moveTo>
                    <a:lnTo>
                      <a:pt x="329" y="20"/>
                    </a:lnTo>
                    <a:lnTo>
                      <a:pt x="252" y="59"/>
                    </a:lnTo>
                    <a:lnTo>
                      <a:pt x="174" y="117"/>
                    </a:lnTo>
                    <a:lnTo>
                      <a:pt x="97" y="175"/>
                    </a:lnTo>
                    <a:lnTo>
                      <a:pt x="58" y="252"/>
                    </a:lnTo>
                    <a:lnTo>
                      <a:pt x="20" y="329"/>
                    </a:lnTo>
                    <a:lnTo>
                      <a:pt x="0" y="426"/>
                    </a:lnTo>
                    <a:lnTo>
                      <a:pt x="0" y="523"/>
                    </a:lnTo>
                    <a:lnTo>
                      <a:pt x="20" y="619"/>
                    </a:lnTo>
                    <a:lnTo>
                      <a:pt x="78" y="851"/>
                    </a:lnTo>
                    <a:lnTo>
                      <a:pt x="174" y="1064"/>
                    </a:lnTo>
                    <a:lnTo>
                      <a:pt x="290" y="1257"/>
                    </a:lnTo>
                    <a:lnTo>
                      <a:pt x="426" y="1450"/>
                    </a:lnTo>
                    <a:lnTo>
                      <a:pt x="580" y="1644"/>
                    </a:lnTo>
                    <a:lnTo>
                      <a:pt x="754" y="1798"/>
                    </a:lnTo>
                    <a:lnTo>
                      <a:pt x="948" y="1934"/>
                    </a:lnTo>
                    <a:lnTo>
                      <a:pt x="1160" y="2050"/>
                    </a:lnTo>
                    <a:lnTo>
                      <a:pt x="1373" y="2127"/>
                    </a:lnTo>
                    <a:lnTo>
                      <a:pt x="1605" y="2204"/>
                    </a:lnTo>
                    <a:lnTo>
                      <a:pt x="1817" y="2243"/>
                    </a:lnTo>
                    <a:lnTo>
                      <a:pt x="2049" y="2262"/>
                    </a:lnTo>
                    <a:lnTo>
                      <a:pt x="2281" y="2262"/>
                    </a:lnTo>
                    <a:lnTo>
                      <a:pt x="2513" y="2243"/>
                    </a:lnTo>
                    <a:lnTo>
                      <a:pt x="2745" y="2204"/>
                    </a:lnTo>
                    <a:lnTo>
                      <a:pt x="2977" y="2146"/>
                    </a:lnTo>
                    <a:lnTo>
                      <a:pt x="3074" y="2127"/>
                    </a:lnTo>
                    <a:lnTo>
                      <a:pt x="3151" y="2069"/>
                    </a:lnTo>
                    <a:lnTo>
                      <a:pt x="3209" y="1992"/>
                    </a:lnTo>
                    <a:lnTo>
                      <a:pt x="3267" y="1914"/>
                    </a:lnTo>
                    <a:lnTo>
                      <a:pt x="3306" y="1837"/>
                    </a:lnTo>
                    <a:lnTo>
                      <a:pt x="3325" y="1740"/>
                    </a:lnTo>
                    <a:lnTo>
                      <a:pt x="3325" y="1644"/>
                    </a:lnTo>
                    <a:lnTo>
                      <a:pt x="3306" y="1547"/>
                    </a:lnTo>
                    <a:lnTo>
                      <a:pt x="3267" y="1470"/>
                    </a:lnTo>
                    <a:lnTo>
                      <a:pt x="3209" y="1392"/>
                    </a:lnTo>
                    <a:lnTo>
                      <a:pt x="3132" y="1315"/>
                    </a:lnTo>
                    <a:lnTo>
                      <a:pt x="3055" y="1277"/>
                    </a:lnTo>
                    <a:lnTo>
                      <a:pt x="2977" y="1238"/>
                    </a:lnTo>
                    <a:lnTo>
                      <a:pt x="2881" y="1219"/>
                    </a:lnTo>
                    <a:lnTo>
                      <a:pt x="2784" y="1219"/>
                    </a:lnTo>
                    <a:lnTo>
                      <a:pt x="2687" y="1238"/>
                    </a:lnTo>
                    <a:lnTo>
                      <a:pt x="2513" y="1277"/>
                    </a:lnTo>
                    <a:lnTo>
                      <a:pt x="2417" y="1296"/>
                    </a:lnTo>
                    <a:lnTo>
                      <a:pt x="2011" y="1296"/>
                    </a:lnTo>
                    <a:lnTo>
                      <a:pt x="1837" y="1257"/>
                    </a:lnTo>
                    <a:lnTo>
                      <a:pt x="1682" y="1219"/>
                    </a:lnTo>
                    <a:lnTo>
                      <a:pt x="1663" y="1199"/>
                    </a:lnTo>
                    <a:lnTo>
                      <a:pt x="1624" y="1199"/>
                    </a:lnTo>
                    <a:lnTo>
                      <a:pt x="1470" y="1122"/>
                    </a:lnTo>
                    <a:lnTo>
                      <a:pt x="1412" y="1083"/>
                    </a:lnTo>
                    <a:lnTo>
                      <a:pt x="1373" y="1045"/>
                    </a:lnTo>
                    <a:lnTo>
                      <a:pt x="1296" y="987"/>
                    </a:lnTo>
                    <a:lnTo>
                      <a:pt x="1160" y="851"/>
                    </a:lnTo>
                    <a:lnTo>
                      <a:pt x="1180" y="871"/>
                    </a:lnTo>
                    <a:lnTo>
                      <a:pt x="1180" y="851"/>
                    </a:lnTo>
                    <a:lnTo>
                      <a:pt x="1122" y="774"/>
                    </a:lnTo>
                    <a:lnTo>
                      <a:pt x="1037" y="639"/>
                    </a:lnTo>
                    <a:lnTo>
                      <a:pt x="1025" y="639"/>
                    </a:lnTo>
                    <a:lnTo>
                      <a:pt x="1006" y="542"/>
                    </a:lnTo>
                    <a:lnTo>
                      <a:pt x="928" y="329"/>
                    </a:lnTo>
                    <a:lnTo>
                      <a:pt x="909" y="252"/>
                    </a:lnTo>
                    <a:lnTo>
                      <a:pt x="851" y="175"/>
                    </a:lnTo>
                    <a:lnTo>
                      <a:pt x="774" y="97"/>
                    </a:lnTo>
                    <a:lnTo>
                      <a:pt x="696" y="59"/>
                    </a:lnTo>
                    <a:lnTo>
                      <a:pt x="619" y="20"/>
                    </a:lnTo>
                    <a:lnTo>
                      <a:pt x="5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2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p78"/>
          <p:cNvSpPr txBox="1"/>
          <p:nvPr>
            <p:ph type="title"/>
          </p:nvPr>
        </p:nvSpPr>
        <p:spPr>
          <a:xfrm>
            <a:off x="715473" y="1879401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 CLUTTER</a:t>
            </a:r>
            <a:endParaRPr/>
          </a:p>
        </p:txBody>
      </p:sp>
      <p:sp>
        <p:nvSpPr>
          <p:cNvPr id="2584" name="Google Shape;2584;p78"/>
          <p:cNvSpPr txBox="1"/>
          <p:nvPr>
            <p:ph idx="2" type="title"/>
          </p:nvPr>
        </p:nvSpPr>
        <p:spPr>
          <a:xfrm>
            <a:off x="3409725" y="2013200"/>
            <a:ext cx="231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“TRY BEFORE YOU BUY” EXPERIENCE</a:t>
            </a:r>
            <a:endParaRPr/>
          </a:p>
        </p:txBody>
      </p:sp>
      <p:sp>
        <p:nvSpPr>
          <p:cNvPr id="2585" name="Google Shape;2585;p78"/>
          <p:cNvSpPr txBox="1"/>
          <p:nvPr>
            <p:ph idx="4" type="title"/>
          </p:nvPr>
        </p:nvSpPr>
        <p:spPr>
          <a:xfrm>
            <a:off x="1562825" y="3685650"/>
            <a:ext cx="2815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DISPLAY WEALTH OF CONTENT</a:t>
            </a:r>
            <a:endParaRPr/>
          </a:p>
        </p:txBody>
      </p:sp>
      <p:sp>
        <p:nvSpPr>
          <p:cNvPr id="2586" name="Google Shape;2586;p78"/>
          <p:cNvSpPr txBox="1"/>
          <p:nvPr>
            <p:ph idx="6" type="title"/>
          </p:nvPr>
        </p:nvSpPr>
        <p:spPr>
          <a:xfrm>
            <a:off x="6103973" y="1879401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HIGHER CHANCE OF UPSELL</a:t>
            </a:r>
            <a:endParaRPr/>
          </a:p>
        </p:txBody>
      </p:sp>
      <p:sp>
        <p:nvSpPr>
          <p:cNvPr id="2587" name="Google Shape;2587;p78"/>
          <p:cNvSpPr txBox="1"/>
          <p:nvPr>
            <p:ph idx="13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 TO ONLINE MENU</a:t>
            </a:r>
            <a:endParaRPr/>
          </a:p>
        </p:txBody>
      </p:sp>
      <p:sp>
        <p:nvSpPr>
          <p:cNvPr id="2588" name="Google Shape;2588;p78"/>
          <p:cNvSpPr txBox="1"/>
          <p:nvPr>
            <p:ph idx="8" type="title"/>
          </p:nvPr>
        </p:nvSpPr>
        <p:spPr>
          <a:xfrm>
            <a:off x="4529775" y="3685650"/>
            <a:ext cx="3273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 DATA ON CUSTOMER PREFERENCES</a:t>
            </a:r>
            <a:endParaRPr/>
          </a:p>
        </p:txBody>
      </p:sp>
      <p:sp>
        <p:nvSpPr>
          <p:cNvPr id="2589" name="Google Shape;2589;p78"/>
          <p:cNvSpPr/>
          <p:nvPr/>
        </p:nvSpPr>
        <p:spPr>
          <a:xfrm flipH="1" rot="81740">
            <a:off x="1496724" y="1078109"/>
            <a:ext cx="753497" cy="71361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0" name="Google Shape;2590;p78"/>
          <p:cNvSpPr/>
          <p:nvPr/>
        </p:nvSpPr>
        <p:spPr>
          <a:xfrm flipH="1" rot="81740">
            <a:off x="4198285" y="1078109"/>
            <a:ext cx="753497" cy="71361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1" name="Google Shape;2591;p78"/>
          <p:cNvSpPr/>
          <p:nvPr/>
        </p:nvSpPr>
        <p:spPr>
          <a:xfrm flipH="1" rot="81740">
            <a:off x="6885225" y="1078109"/>
            <a:ext cx="753497" cy="71361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2" name="Google Shape;2592;p78"/>
          <p:cNvSpPr/>
          <p:nvPr/>
        </p:nvSpPr>
        <p:spPr>
          <a:xfrm flipH="1" rot="81708">
            <a:off x="2840048" y="2889209"/>
            <a:ext cx="753791" cy="71361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3" name="Google Shape;2593;p78"/>
          <p:cNvSpPr/>
          <p:nvPr/>
        </p:nvSpPr>
        <p:spPr>
          <a:xfrm flipH="1" rot="81708">
            <a:off x="5541608" y="2889209"/>
            <a:ext cx="753791" cy="71361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94" name="Google Shape;2594;p78"/>
          <p:cNvGrpSpPr/>
          <p:nvPr/>
        </p:nvGrpSpPr>
        <p:grpSpPr>
          <a:xfrm>
            <a:off x="5705978" y="3033166"/>
            <a:ext cx="425050" cy="425700"/>
            <a:chOff x="5429150" y="1923450"/>
            <a:chExt cx="425050" cy="425700"/>
          </a:xfrm>
        </p:grpSpPr>
        <p:sp>
          <p:nvSpPr>
            <p:cNvPr id="2595" name="Google Shape;2595;p78"/>
            <p:cNvSpPr/>
            <p:nvPr/>
          </p:nvSpPr>
          <p:spPr>
            <a:xfrm>
              <a:off x="5458450" y="2026300"/>
              <a:ext cx="365800" cy="213500"/>
            </a:xfrm>
            <a:custGeom>
              <a:rect b="b" l="l" r="r" t="t"/>
              <a:pathLst>
                <a:path extrusionOk="0" h="8540" w="14632">
                  <a:moveTo>
                    <a:pt x="2187" y="0"/>
                  </a:moveTo>
                  <a:lnTo>
                    <a:pt x="1979" y="26"/>
                  </a:lnTo>
                  <a:lnTo>
                    <a:pt x="1771" y="78"/>
                  </a:lnTo>
                  <a:lnTo>
                    <a:pt x="1588" y="182"/>
                  </a:lnTo>
                  <a:lnTo>
                    <a:pt x="1432" y="313"/>
                  </a:lnTo>
                  <a:lnTo>
                    <a:pt x="1276" y="443"/>
                  </a:lnTo>
                  <a:lnTo>
                    <a:pt x="1172" y="625"/>
                  </a:lnTo>
                  <a:lnTo>
                    <a:pt x="1068" y="833"/>
                  </a:lnTo>
                  <a:lnTo>
                    <a:pt x="1016" y="1042"/>
                  </a:lnTo>
                  <a:lnTo>
                    <a:pt x="0" y="8539"/>
                  </a:lnTo>
                  <a:lnTo>
                    <a:pt x="14632" y="8539"/>
                  </a:lnTo>
                  <a:lnTo>
                    <a:pt x="13616" y="1042"/>
                  </a:lnTo>
                  <a:lnTo>
                    <a:pt x="13564" y="833"/>
                  </a:lnTo>
                  <a:lnTo>
                    <a:pt x="13486" y="625"/>
                  </a:lnTo>
                  <a:lnTo>
                    <a:pt x="13382" y="443"/>
                  </a:lnTo>
                  <a:lnTo>
                    <a:pt x="13226" y="313"/>
                  </a:lnTo>
                  <a:lnTo>
                    <a:pt x="13070" y="182"/>
                  </a:lnTo>
                  <a:lnTo>
                    <a:pt x="12861" y="78"/>
                  </a:lnTo>
                  <a:lnTo>
                    <a:pt x="12679" y="26"/>
                  </a:lnTo>
                  <a:lnTo>
                    <a:pt x="124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8"/>
            <p:cNvSpPr/>
            <p:nvPr/>
          </p:nvSpPr>
          <p:spPr>
            <a:xfrm>
              <a:off x="5679075" y="1942975"/>
              <a:ext cx="80100" cy="85300"/>
            </a:xfrm>
            <a:custGeom>
              <a:rect b="b" l="l" r="r" t="t"/>
              <a:pathLst>
                <a:path extrusionOk="0" h="3412" w="3204">
                  <a:moveTo>
                    <a:pt x="2058" y="1"/>
                  </a:moveTo>
                  <a:lnTo>
                    <a:pt x="1823" y="53"/>
                  </a:lnTo>
                  <a:lnTo>
                    <a:pt x="1589" y="105"/>
                  </a:lnTo>
                  <a:lnTo>
                    <a:pt x="1329" y="183"/>
                  </a:lnTo>
                  <a:lnTo>
                    <a:pt x="1094" y="287"/>
                  </a:lnTo>
                  <a:lnTo>
                    <a:pt x="938" y="391"/>
                  </a:lnTo>
                  <a:lnTo>
                    <a:pt x="782" y="496"/>
                  </a:lnTo>
                  <a:lnTo>
                    <a:pt x="626" y="626"/>
                  </a:lnTo>
                  <a:lnTo>
                    <a:pt x="496" y="756"/>
                  </a:lnTo>
                  <a:lnTo>
                    <a:pt x="391" y="912"/>
                  </a:lnTo>
                  <a:lnTo>
                    <a:pt x="287" y="1068"/>
                  </a:lnTo>
                  <a:lnTo>
                    <a:pt x="209" y="1224"/>
                  </a:lnTo>
                  <a:lnTo>
                    <a:pt x="131" y="1381"/>
                  </a:lnTo>
                  <a:lnTo>
                    <a:pt x="79" y="1563"/>
                  </a:lnTo>
                  <a:lnTo>
                    <a:pt x="27" y="1745"/>
                  </a:lnTo>
                  <a:lnTo>
                    <a:pt x="1" y="1927"/>
                  </a:lnTo>
                  <a:lnTo>
                    <a:pt x="1" y="2110"/>
                  </a:lnTo>
                  <a:lnTo>
                    <a:pt x="1" y="2292"/>
                  </a:lnTo>
                  <a:lnTo>
                    <a:pt x="27" y="2474"/>
                  </a:lnTo>
                  <a:lnTo>
                    <a:pt x="53" y="2656"/>
                  </a:lnTo>
                  <a:lnTo>
                    <a:pt x="105" y="2839"/>
                  </a:lnTo>
                  <a:lnTo>
                    <a:pt x="183" y="2995"/>
                  </a:lnTo>
                  <a:lnTo>
                    <a:pt x="261" y="3151"/>
                  </a:lnTo>
                  <a:lnTo>
                    <a:pt x="339" y="3229"/>
                  </a:lnTo>
                  <a:lnTo>
                    <a:pt x="418" y="3281"/>
                  </a:lnTo>
                  <a:lnTo>
                    <a:pt x="600" y="3333"/>
                  </a:lnTo>
                  <a:lnTo>
                    <a:pt x="756" y="3385"/>
                  </a:lnTo>
                  <a:lnTo>
                    <a:pt x="938" y="3385"/>
                  </a:lnTo>
                  <a:lnTo>
                    <a:pt x="1146" y="3411"/>
                  </a:lnTo>
                  <a:lnTo>
                    <a:pt x="1329" y="3385"/>
                  </a:lnTo>
                  <a:lnTo>
                    <a:pt x="1511" y="3359"/>
                  </a:lnTo>
                  <a:lnTo>
                    <a:pt x="1693" y="3333"/>
                  </a:lnTo>
                  <a:lnTo>
                    <a:pt x="1849" y="3255"/>
                  </a:lnTo>
                  <a:lnTo>
                    <a:pt x="2032" y="3177"/>
                  </a:lnTo>
                  <a:lnTo>
                    <a:pt x="2188" y="3099"/>
                  </a:lnTo>
                  <a:lnTo>
                    <a:pt x="2344" y="2995"/>
                  </a:lnTo>
                  <a:lnTo>
                    <a:pt x="2474" y="2891"/>
                  </a:lnTo>
                  <a:lnTo>
                    <a:pt x="2604" y="2760"/>
                  </a:lnTo>
                  <a:lnTo>
                    <a:pt x="2735" y="2630"/>
                  </a:lnTo>
                  <a:lnTo>
                    <a:pt x="2839" y="2474"/>
                  </a:lnTo>
                  <a:lnTo>
                    <a:pt x="2943" y="2318"/>
                  </a:lnTo>
                  <a:lnTo>
                    <a:pt x="3021" y="2136"/>
                  </a:lnTo>
                  <a:lnTo>
                    <a:pt x="3073" y="1953"/>
                  </a:lnTo>
                  <a:lnTo>
                    <a:pt x="3151" y="1693"/>
                  </a:lnTo>
                  <a:lnTo>
                    <a:pt x="3203" y="1459"/>
                  </a:lnTo>
                  <a:lnTo>
                    <a:pt x="3203" y="1198"/>
                  </a:lnTo>
                  <a:lnTo>
                    <a:pt x="3203" y="964"/>
                  </a:lnTo>
                  <a:lnTo>
                    <a:pt x="3151" y="548"/>
                  </a:lnTo>
                  <a:lnTo>
                    <a:pt x="3073" y="235"/>
                  </a:lnTo>
                  <a:lnTo>
                    <a:pt x="3021" y="157"/>
                  </a:lnTo>
                  <a:lnTo>
                    <a:pt x="2969" y="79"/>
                  </a:lnTo>
                  <a:lnTo>
                    <a:pt x="2891" y="53"/>
                  </a:lnTo>
                  <a:lnTo>
                    <a:pt x="2787" y="27"/>
                  </a:lnTo>
                  <a:lnTo>
                    <a:pt x="24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8"/>
            <p:cNvSpPr/>
            <p:nvPr/>
          </p:nvSpPr>
          <p:spPr>
            <a:xfrm>
              <a:off x="5595775" y="1929975"/>
              <a:ext cx="102850" cy="99600"/>
            </a:xfrm>
            <a:custGeom>
              <a:rect b="b" l="l" r="r" t="t"/>
              <a:pathLst>
                <a:path extrusionOk="0" h="3984" w="4114">
                  <a:moveTo>
                    <a:pt x="2214" y="0"/>
                  </a:moveTo>
                  <a:lnTo>
                    <a:pt x="2135" y="26"/>
                  </a:lnTo>
                  <a:lnTo>
                    <a:pt x="2057" y="78"/>
                  </a:lnTo>
                  <a:lnTo>
                    <a:pt x="1927" y="235"/>
                  </a:lnTo>
                  <a:lnTo>
                    <a:pt x="1823" y="417"/>
                  </a:lnTo>
                  <a:lnTo>
                    <a:pt x="1667" y="625"/>
                  </a:lnTo>
                  <a:lnTo>
                    <a:pt x="1511" y="781"/>
                  </a:lnTo>
                  <a:lnTo>
                    <a:pt x="1328" y="937"/>
                  </a:lnTo>
                  <a:lnTo>
                    <a:pt x="1146" y="1094"/>
                  </a:lnTo>
                  <a:lnTo>
                    <a:pt x="756" y="1354"/>
                  </a:lnTo>
                  <a:lnTo>
                    <a:pt x="573" y="1484"/>
                  </a:lnTo>
                  <a:lnTo>
                    <a:pt x="391" y="1640"/>
                  </a:lnTo>
                  <a:lnTo>
                    <a:pt x="235" y="1797"/>
                  </a:lnTo>
                  <a:lnTo>
                    <a:pt x="131" y="1953"/>
                  </a:lnTo>
                  <a:lnTo>
                    <a:pt x="79" y="2135"/>
                  </a:lnTo>
                  <a:lnTo>
                    <a:pt x="27" y="2343"/>
                  </a:lnTo>
                  <a:lnTo>
                    <a:pt x="1" y="2552"/>
                  </a:lnTo>
                  <a:lnTo>
                    <a:pt x="27" y="2760"/>
                  </a:lnTo>
                  <a:lnTo>
                    <a:pt x="79" y="2942"/>
                  </a:lnTo>
                  <a:lnTo>
                    <a:pt x="157" y="3124"/>
                  </a:lnTo>
                  <a:lnTo>
                    <a:pt x="235" y="3254"/>
                  </a:lnTo>
                  <a:lnTo>
                    <a:pt x="339" y="3359"/>
                  </a:lnTo>
                  <a:lnTo>
                    <a:pt x="443" y="3463"/>
                  </a:lnTo>
                  <a:lnTo>
                    <a:pt x="547" y="3541"/>
                  </a:lnTo>
                  <a:lnTo>
                    <a:pt x="834" y="3697"/>
                  </a:lnTo>
                  <a:lnTo>
                    <a:pt x="1120" y="3827"/>
                  </a:lnTo>
                  <a:lnTo>
                    <a:pt x="1459" y="3905"/>
                  </a:lnTo>
                  <a:lnTo>
                    <a:pt x="1771" y="3957"/>
                  </a:lnTo>
                  <a:lnTo>
                    <a:pt x="2083" y="3983"/>
                  </a:lnTo>
                  <a:lnTo>
                    <a:pt x="2916" y="3983"/>
                  </a:lnTo>
                  <a:lnTo>
                    <a:pt x="3099" y="3957"/>
                  </a:lnTo>
                  <a:lnTo>
                    <a:pt x="3229" y="3931"/>
                  </a:lnTo>
                  <a:lnTo>
                    <a:pt x="3385" y="3879"/>
                  </a:lnTo>
                  <a:lnTo>
                    <a:pt x="3515" y="3801"/>
                  </a:lnTo>
                  <a:lnTo>
                    <a:pt x="3619" y="3723"/>
                  </a:lnTo>
                  <a:lnTo>
                    <a:pt x="3723" y="3619"/>
                  </a:lnTo>
                  <a:lnTo>
                    <a:pt x="3802" y="3515"/>
                  </a:lnTo>
                  <a:lnTo>
                    <a:pt x="3958" y="3280"/>
                  </a:lnTo>
                  <a:lnTo>
                    <a:pt x="4062" y="3020"/>
                  </a:lnTo>
                  <a:lnTo>
                    <a:pt x="4114" y="2734"/>
                  </a:lnTo>
                  <a:lnTo>
                    <a:pt x="4114" y="2447"/>
                  </a:lnTo>
                  <a:lnTo>
                    <a:pt x="4088" y="2161"/>
                  </a:lnTo>
                  <a:lnTo>
                    <a:pt x="4010" y="1901"/>
                  </a:lnTo>
                  <a:lnTo>
                    <a:pt x="3932" y="1666"/>
                  </a:lnTo>
                  <a:lnTo>
                    <a:pt x="3828" y="1458"/>
                  </a:lnTo>
                  <a:lnTo>
                    <a:pt x="3697" y="1224"/>
                  </a:lnTo>
                  <a:lnTo>
                    <a:pt x="3567" y="1042"/>
                  </a:lnTo>
                  <a:lnTo>
                    <a:pt x="3411" y="833"/>
                  </a:lnTo>
                  <a:lnTo>
                    <a:pt x="3047" y="469"/>
                  </a:lnTo>
                  <a:lnTo>
                    <a:pt x="2760" y="208"/>
                  </a:lnTo>
                  <a:lnTo>
                    <a:pt x="2604" y="78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8"/>
            <p:cNvSpPr/>
            <p:nvPr/>
          </p:nvSpPr>
          <p:spPr>
            <a:xfrm>
              <a:off x="5454550" y="2292500"/>
              <a:ext cx="374250" cy="50125"/>
            </a:xfrm>
            <a:custGeom>
              <a:rect b="b" l="l" r="r" t="t"/>
              <a:pathLst>
                <a:path extrusionOk="0" h="2005" w="14970">
                  <a:moveTo>
                    <a:pt x="0" y="0"/>
                  </a:moveTo>
                  <a:lnTo>
                    <a:pt x="0" y="1302"/>
                  </a:lnTo>
                  <a:lnTo>
                    <a:pt x="0" y="1432"/>
                  </a:lnTo>
                  <a:lnTo>
                    <a:pt x="52" y="1588"/>
                  </a:lnTo>
                  <a:lnTo>
                    <a:pt x="104" y="1692"/>
                  </a:lnTo>
                  <a:lnTo>
                    <a:pt x="208" y="1796"/>
                  </a:lnTo>
                  <a:lnTo>
                    <a:pt x="313" y="1875"/>
                  </a:lnTo>
                  <a:lnTo>
                    <a:pt x="417" y="1953"/>
                  </a:lnTo>
                  <a:lnTo>
                    <a:pt x="573" y="2005"/>
                  </a:lnTo>
                  <a:lnTo>
                    <a:pt x="14397" y="2005"/>
                  </a:lnTo>
                  <a:lnTo>
                    <a:pt x="14527" y="1953"/>
                  </a:lnTo>
                  <a:lnTo>
                    <a:pt x="14657" y="1875"/>
                  </a:lnTo>
                  <a:lnTo>
                    <a:pt x="14762" y="1796"/>
                  </a:lnTo>
                  <a:lnTo>
                    <a:pt x="14840" y="1692"/>
                  </a:lnTo>
                  <a:lnTo>
                    <a:pt x="14918" y="1588"/>
                  </a:lnTo>
                  <a:lnTo>
                    <a:pt x="14944" y="1432"/>
                  </a:lnTo>
                  <a:lnTo>
                    <a:pt x="14970" y="1302"/>
                  </a:lnTo>
                  <a:lnTo>
                    <a:pt x="149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8"/>
            <p:cNvSpPr/>
            <p:nvPr/>
          </p:nvSpPr>
          <p:spPr>
            <a:xfrm>
              <a:off x="5435025" y="2239775"/>
              <a:ext cx="412650" cy="52750"/>
            </a:xfrm>
            <a:custGeom>
              <a:rect b="b" l="l" r="r" t="t"/>
              <a:pathLst>
                <a:path extrusionOk="0" h="2110" w="16506">
                  <a:moveTo>
                    <a:pt x="313" y="0"/>
                  </a:moveTo>
                  <a:lnTo>
                    <a:pt x="234" y="26"/>
                  </a:lnTo>
                  <a:lnTo>
                    <a:pt x="130" y="104"/>
                  </a:lnTo>
                  <a:lnTo>
                    <a:pt x="26" y="235"/>
                  </a:lnTo>
                  <a:lnTo>
                    <a:pt x="26" y="287"/>
                  </a:lnTo>
                  <a:lnTo>
                    <a:pt x="0" y="365"/>
                  </a:lnTo>
                  <a:lnTo>
                    <a:pt x="0" y="1719"/>
                  </a:lnTo>
                  <a:lnTo>
                    <a:pt x="26" y="1797"/>
                  </a:lnTo>
                  <a:lnTo>
                    <a:pt x="26" y="1875"/>
                  </a:lnTo>
                  <a:lnTo>
                    <a:pt x="130" y="2005"/>
                  </a:lnTo>
                  <a:lnTo>
                    <a:pt x="234" y="2083"/>
                  </a:lnTo>
                  <a:lnTo>
                    <a:pt x="313" y="2109"/>
                  </a:lnTo>
                  <a:lnTo>
                    <a:pt x="16219" y="2109"/>
                  </a:lnTo>
                  <a:lnTo>
                    <a:pt x="16271" y="2083"/>
                  </a:lnTo>
                  <a:lnTo>
                    <a:pt x="16402" y="2005"/>
                  </a:lnTo>
                  <a:lnTo>
                    <a:pt x="16480" y="1875"/>
                  </a:lnTo>
                  <a:lnTo>
                    <a:pt x="16506" y="1797"/>
                  </a:lnTo>
                  <a:lnTo>
                    <a:pt x="16506" y="1719"/>
                  </a:lnTo>
                  <a:lnTo>
                    <a:pt x="16506" y="365"/>
                  </a:lnTo>
                  <a:lnTo>
                    <a:pt x="16506" y="287"/>
                  </a:lnTo>
                  <a:lnTo>
                    <a:pt x="16480" y="235"/>
                  </a:lnTo>
                  <a:lnTo>
                    <a:pt x="16402" y="104"/>
                  </a:lnTo>
                  <a:lnTo>
                    <a:pt x="16271" y="26"/>
                  </a:lnTo>
                  <a:lnTo>
                    <a:pt x="162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8"/>
            <p:cNvSpPr/>
            <p:nvPr/>
          </p:nvSpPr>
          <p:spPr>
            <a:xfrm>
              <a:off x="5476025" y="2026300"/>
              <a:ext cx="331300" cy="160125"/>
            </a:xfrm>
            <a:custGeom>
              <a:rect b="b" l="l" r="r" t="t"/>
              <a:pathLst>
                <a:path extrusionOk="0" h="6405" w="13252">
                  <a:moveTo>
                    <a:pt x="1484" y="0"/>
                  </a:moveTo>
                  <a:lnTo>
                    <a:pt x="1276" y="26"/>
                  </a:lnTo>
                  <a:lnTo>
                    <a:pt x="1068" y="78"/>
                  </a:lnTo>
                  <a:lnTo>
                    <a:pt x="885" y="182"/>
                  </a:lnTo>
                  <a:lnTo>
                    <a:pt x="729" y="313"/>
                  </a:lnTo>
                  <a:lnTo>
                    <a:pt x="573" y="443"/>
                  </a:lnTo>
                  <a:lnTo>
                    <a:pt x="469" y="625"/>
                  </a:lnTo>
                  <a:lnTo>
                    <a:pt x="365" y="833"/>
                  </a:lnTo>
                  <a:lnTo>
                    <a:pt x="313" y="1042"/>
                  </a:lnTo>
                  <a:lnTo>
                    <a:pt x="0" y="3411"/>
                  </a:lnTo>
                  <a:lnTo>
                    <a:pt x="1172" y="3411"/>
                  </a:lnTo>
                  <a:lnTo>
                    <a:pt x="1328" y="3437"/>
                  </a:lnTo>
                  <a:lnTo>
                    <a:pt x="1484" y="3489"/>
                  </a:lnTo>
                  <a:lnTo>
                    <a:pt x="1640" y="3541"/>
                  </a:lnTo>
                  <a:lnTo>
                    <a:pt x="1745" y="3645"/>
                  </a:lnTo>
                  <a:lnTo>
                    <a:pt x="1849" y="3775"/>
                  </a:lnTo>
                  <a:lnTo>
                    <a:pt x="1927" y="3905"/>
                  </a:lnTo>
                  <a:lnTo>
                    <a:pt x="1979" y="4061"/>
                  </a:lnTo>
                  <a:lnTo>
                    <a:pt x="2005" y="4244"/>
                  </a:lnTo>
                  <a:lnTo>
                    <a:pt x="2005" y="5624"/>
                  </a:lnTo>
                  <a:lnTo>
                    <a:pt x="2005" y="5780"/>
                  </a:lnTo>
                  <a:lnTo>
                    <a:pt x="2057" y="5936"/>
                  </a:lnTo>
                  <a:lnTo>
                    <a:pt x="2135" y="6066"/>
                  </a:lnTo>
                  <a:lnTo>
                    <a:pt x="2239" y="6196"/>
                  </a:lnTo>
                  <a:lnTo>
                    <a:pt x="2343" y="6274"/>
                  </a:lnTo>
                  <a:lnTo>
                    <a:pt x="2474" y="6352"/>
                  </a:lnTo>
                  <a:lnTo>
                    <a:pt x="2630" y="6405"/>
                  </a:lnTo>
                  <a:lnTo>
                    <a:pt x="3020" y="6405"/>
                  </a:lnTo>
                  <a:lnTo>
                    <a:pt x="3150" y="6352"/>
                  </a:lnTo>
                  <a:lnTo>
                    <a:pt x="3281" y="6274"/>
                  </a:lnTo>
                  <a:lnTo>
                    <a:pt x="3411" y="6196"/>
                  </a:lnTo>
                  <a:lnTo>
                    <a:pt x="3515" y="6066"/>
                  </a:lnTo>
                  <a:lnTo>
                    <a:pt x="3567" y="5936"/>
                  </a:lnTo>
                  <a:lnTo>
                    <a:pt x="3619" y="5780"/>
                  </a:lnTo>
                  <a:lnTo>
                    <a:pt x="3645" y="5624"/>
                  </a:lnTo>
                  <a:lnTo>
                    <a:pt x="3645" y="4244"/>
                  </a:lnTo>
                  <a:lnTo>
                    <a:pt x="3645" y="4061"/>
                  </a:lnTo>
                  <a:lnTo>
                    <a:pt x="3697" y="3905"/>
                  </a:lnTo>
                  <a:lnTo>
                    <a:pt x="3775" y="3775"/>
                  </a:lnTo>
                  <a:lnTo>
                    <a:pt x="3879" y="3645"/>
                  </a:lnTo>
                  <a:lnTo>
                    <a:pt x="4010" y="3541"/>
                  </a:lnTo>
                  <a:lnTo>
                    <a:pt x="4140" y="3489"/>
                  </a:lnTo>
                  <a:lnTo>
                    <a:pt x="4296" y="3437"/>
                  </a:lnTo>
                  <a:lnTo>
                    <a:pt x="4452" y="3411"/>
                  </a:lnTo>
                  <a:lnTo>
                    <a:pt x="4634" y="3437"/>
                  </a:lnTo>
                  <a:lnTo>
                    <a:pt x="4791" y="3489"/>
                  </a:lnTo>
                  <a:lnTo>
                    <a:pt x="4921" y="3541"/>
                  </a:lnTo>
                  <a:lnTo>
                    <a:pt x="5051" y="3645"/>
                  </a:lnTo>
                  <a:lnTo>
                    <a:pt x="5155" y="3775"/>
                  </a:lnTo>
                  <a:lnTo>
                    <a:pt x="5233" y="3905"/>
                  </a:lnTo>
                  <a:lnTo>
                    <a:pt x="5259" y="4061"/>
                  </a:lnTo>
                  <a:lnTo>
                    <a:pt x="5285" y="4244"/>
                  </a:lnTo>
                  <a:lnTo>
                    <a:pt x="5285" y="4374"/>
                  </a:lnTo>
                  <a:lnTo>
                    <a:pt x="5311" y="4530"/>
                  </a:lnTo>
                  <a:lnTo>
                    <a:pt x="5337" y="4660"/>
                  </a:lnTo>
                  <a:lnTo>
                    <a:pt x="5415" y="4790"/>
                  </a:lnTo>
                  <a:lnTo>
                    <a:pt x="5520" y="4921"/>
                  </a:lnTo>
                  <a:lnTo>
                    <a:pt x="5624" y="5025"/>
                  </a:lnTo>
                  <a:lnTo>
                    <a:pt x="5754" y="5077"/>
                  </a:lnTo>
                  <a:lnTo>
                    <a:pt x="5910" y="5129"/>
                  </a:lnTo>
                  <a:lnTo>
                    <a:pt x="6066" y="5155"/>
                  </a:lnTo>
                  <a:lnTo>
                    <a:pt x="6222" y="5129"/>
                  </a:lnTo>
                  <a:lnTo>
                    <a:pt x="6379" y="5077"/>
                  </a:lnTo>
                  <a:lnTo>
                    <a:pt x="6509" y="5025"/>
                  </a:lnTo>
                  <a:lnTo>
                    <a:pt x="6613" y="4921"/>
                  </a:lnTo>
                  <a:lnTo>
                    <a:pt x="6717" y="4790"/>
                  </a:lnTo>
                  <a:lnTo>
                    <a:pt x="6795" y="4660"/>
                  </a:lnTo>
                  <a:lnTo>
                    <a:pt x="6847" y="4530"/>
                  </a:lnTo>
                  <a:lnTo>
                    <a:pt x="6847" y="4374"/>
                  </a:lnTo>
                  <a:lnTo>
                    <a:pt x="6847" y="4348"/>
                  </a:lnTo>
                  <a:lnTo>
                    <a:pt x="6873" y="4166"/>
                  </a:lnTo>
                  <a:lnTo>
                    <a:pt x="6925" y="3983"/>
                  </a:lnTo>
                  <a:lnTo>
                    <a:pt x="7004" y="3827"/>
                  </a:lnTo>
                  <a:lnTo>
                    <a:pt x="7134" y="3697"/>
                  </a:lnTo>
                  <a:lnTo>
                    <a:pt x="7264" y="3567"/>
                  </a:lnTo>
                  <a:lnTo>
                    <a:pt x="7420" y="3489"/>
                  </a:lnTo>
                  <a:lnTo>
                    <a:pt x="7602" y="3437"/>
                  </a:lnTo>
                  <a:lnTo>
                    <a:pt x="7811" y="3411"/>
                  </a:lnTo>
                  <a:lnTo>
                    <a:pt x="9242" y="3411"/>
                  </a:lnTo>
                  <a:lnTo>
                    <a:pt x="9451" y="3437"/>
                  </a:lnTo>
                  <a:lnTo>
                    <a:pt x="9633" y="3489"/>
                  </a:lnTo>
                  <a:lnTo>
                    <a:pt x="9789" y="3567"/>
                  </a:lnTo>
                  <a:lnTo>
                    <a:pt x="9919" y="3697"/>
                  </a:lnTo>
                  <a:lnTo>
                    <a:pt x="10049" y="3827"/>
                  </a:lnTo>
                  <a:lnTo>
                    <a:pt x="10128" y="3983"/>
                  </a:lnTo>
                  <a:lnTo>
                    <a:pt x="10180" y="4166"/>
                  </a:lnTo>
                  <a:lnTo>
                    <a:pt x="10206" y="4348"/>
                  </a:lnTo>
                  <a:lnTo>
                    <a:pt x="10206" y="4660"/>
                  </a:lnTo>
                  <a:lnTo>
                    <a:pt x="10206" y="4816"/>
                  </a:lnTo>
                  <a:lnTo>
                    <a:pt x="10258" y="4973"/>
                  </a:lnTo>
                  <a:lnTo>
                    <a:pt x="10336" y="5103"/>
                  </a:lnTo>
                  <a:lnTo>
                    <a:pt x="10440" y="5207"/>
                  </a:lnTo>
                  <a:lnTo>
                    <a:pt x="10544" y="5311"/>
                  </a:lnTo>
                  <a:lnTo>
                    <a:pt x="10674" y="5389"/>
                  </a:lnTo>
                  <a:lnTo>
                    <a:pt x="10831" y="5441"/>
                  </a:lnTo>
                  <a:lnTo>
                    <a:pt x="11169" y="5441"/>
                  </a:lnTo>
                  <a:lnTo>
                    <a:pt x="11325" y="5389"/>
                  </a:lnTo>
                  <a:lnTo>
                    <a:pt x="11455" y="5311"/>
                  </a:lnTo>
                  <a:lnTo>
                    <a:pt x="11586" y="5207"/>
                  </a:lnTo>
                  <a:lnTo>
                    <a:pt x="11664" y="5103"/>
                  </a:lnTo>
                  <a:lnTo>
                    <a:pt x="11742" y="4973"/>
                  </a:lnTo>
                  <a:lnTo>
                    <a:pt x="11794" y="4816"/>
                  </a:lnTo>
                  <a:lnTo>
                    <a:pt x="11794" y="4660"/>
                  </a:lnTo>
                  <a:lnTo>
                    <a:pt x="11794" y="4244"/>
                  </a:lnTo>
                  <a:lnTo>
                    <a:pt x="11820" y="4061"/>
                  </a:lnTo>
                  <a:lnTo>
                    <a:pt x="11872" y="3905"/>
                  </a:lnTo>
                  <a:lnTo>
                    <a:pt x="11950" y="3775"/>
                  </a:lnTo>
                  <a:lnTo>
                    <a:pt x="12054" y="3645"/>
                  </a:lnTo>
                  <a:lnTo>
                    <a:pt x="12158" y="3541"/>
                  </a:lnTo>
                  <a:lnTo>
                    <a:pt x="12314" y="3489"/>
                  </a:lnTo>
                  <a:lnTo>
                    <a:pt x="12471" y="3437"/>
                  </a:lnTo>
                  <a:lnTo>
                    <a:pt x="12627" y="3411"/>
                  </a:lnTo>
                  <a:lnTo>
                    <a:pt x="13252" y="3411"/>
                  </a:lnTo>
                  <a:lnTo>
                    <a:pt x="12913" y="1042"/>
                  </a:lnTo>
                  <a:lnTo>
                    <a:pt x="12861" y="833"/>
                  </a:lnTo>
                  <a:lnTo>
                    <a:pt x="12783" y="625"/>
                  </a:lnTo>
                  <a:lnTo>
                    <a:pt x="12679" y="443"/>
                  </a:lnTo>
                  <a:lnTo>
                    <a:pt x="12523" y="313"/>
                  </a:lnTo>
                  <a:lnTo>
                    <a:pt x="12367" y="182"/>
                  </a:lnTo>
                  <a:lnTo>
                    <a:pt x="12158" y="78"/>
                  </a:lnTo>
                  <a:lnTo>
                    <a:pt x="11976" y="26"/>
                  </a:lnTo>
                  <a:lnTo>
                    <a:pt x="117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8"/>
            <p:cNvSpPr/>
            <p:nvPr/>
          </p:nvSpPr>
          <p:spPr>
            <a:xfrm>
              <a:off x="5429150" y="1923450"/>
              <a:ext cx="425050" cy="425700"/>
            </a:xfrm>
            <a:custGeom>
              <a:rect b="b" l="l" r="r" t="t"/>
              <a:pathLst>
                <a:path extrusionOk="0" h="17028" w="17002">
                  <a:moveTo>
                    <a:pt x="8983" y="496"/>
                  </a:moveTo>
                  <a:lnTo>
                    <a:pt x="9035" y="522"/>
                  </a:lnTo>
                  <a:lnTo>
                    <a:pt x="9139" y="548"/>
                  </a:lnTo>
                  <a:lnTo>
                    <a:pt x="9243" y="626"/>
                  </a:lnTo>
                  <a:lnTo>
                    <a:pt x="9451" y="834"/>
                  </a:lnTo>
                  <a:lnTo>
                    <a:pt x="9555" y="912"/>
                  </a:lnTo>
                  <a:lnTo>
                    <a:pt x="9790" y="1172"/>
                  </a:lnTo>
                  <a:lnTo>
                    <a:pt x="9764" y="1224"/>
                  </a:lnTo>
                  <a:lnTo>
                    <a:pt x="9660" y="1381"/>
                  </a:lnTo>
                  <a:lnTo>
                    <a:pt x="9503" y="1511"/>
                  </a:lnTo>
                  <a:lnTo>
                    <a:pt x="9321" y="1615"/>
                  </a:lnTo>
                  <a:lnTo>
                    <a:pt x="9087" y="1719"/>
                  </a:lnTo>
                  <a:lnTo>
                    <a:pt x="8879" y="1797"/>
                  </a:lnTo>
                  <a:lnTo>
                    <a:pt x="8592" y="1927"/>
                  </a:lnTo>
                  <a:lnTo>
                    <a:pt x="8306" y="2032"/>
                  </a:lnTo>
                  <a:lnTo>
                    <a:pt x="8045" y="2214"/>
                  </a:lnTo>
                  <a:lnTo>
                    <a:pt x="7941" y="2318"/>
                  </a:lnTo>
                  <a:lnTo>
                    <a:pt x="7811" y="2422"/>
                  </a:lnTo>
                  <a:lnTo>
                    <a:pt x="7733" y="2552"/>
                  </a:lnTo>
                  <a:lnTo>
                    <a:pt x="7681" y="2682"/>
                  </a:lnTo>
                  <a:lnTo>
                    <a:pt x="7603" y="2813"/>
                  </a:lnTo>
                  <a:lnTo>
                    <a:pt x="7577" y="2969"/>
                  </a:lnTo>
                  <a:lnTo>
                    <a:pt x="7551" y="3125"/>
                  </a:lnTo>
                  <a:lnTo>
                    <a:pt x="7551" y="3281"/>
                  </a:lnTo>
                  <a:lnTo>
                    <a:pt x="7577" y="3437"/>
                  </a:lnTo>
                  <a:lnTo>
                    <a:pt x="7603" y="3594"/>
                  </a:lnTo>
                  <a:lnTo>
                    <a:pt x="7655" y="3750"/>
                  </a:lnTo>
                  <a:lnTo>
                    <a:pt x="7473" y="3672"/>
                  </a:lnTo>
                  <a:lnTo>
                    <a:pt x="7290" y="3541"/>
                  </a:lnTo>
                  <a:lnTo>
                    <a:pt x="7160" y="3411"/>
                  </a:lnTo>
                  <a:lnTo>
                    <a:pt x="7030" y="3281"/>
                  </a:lnTo>
                  <a:lnTo>
                    <a:pt x="6978" y="3125"/>
                  </a:lnTo>
                  <a:lnTo>
                    <a:pt x="6926" y="2969"/>
                  </a:lnTo>
                  <a:lnTo>
                    <a:pt x="6926" y="2813"/>
                  </a:lnTo>
                  <a:lnTo>
                    <a:pt x="6926" y="2630"/>
                  </a:lnTo>
                  <a:lnTo>
                    <a:pt x="6978" y="2474"/>
                  </a:lnTo>
                  <a:lnTo>
                    <a:pt x="7030" y="2344"/>
                  </a:lnTo>
                  <a:lnTo>
                    <a:pt x="7108" y="2188"/>
                  </a:lnTo>
                  <a:lnTo>
                    <a:pt x="7212" y="2084"/>
                  </a:lnTo>
                  <a:lnTo>
                    <a:pt x="7473" y="1875"/>
                  </a:lnTo>
                  <a:lnTo>
                    <a:pt x="7759" y="1693"/>
                  </a:lnTo>
                  <a:lnTo>
                    <a:pt x="8019" y="1511"/>
                  </a:lnTo>
                  <a:lnTo>
                    <a:pt x="8254" y="1303"/>
                  </a:lnTo>
                  <a:lnTo>
                    <a:pt x="8488" y="1094"/>
                  </a:lnTo>
                  <a:lnTo>
                    <a:pt x="8592" y="938"/>
                  </a:lnTo>
                  <a:lnTo>
                    <a:pt x="8696" y="808"/>
                  </a:lnTo>
                  <a:lnTo>
                    <a:pt x="8852" y="548"/>
                  </a:lnTo>
                  <a:lnTo>
                    <a:pt x="8931" y="522"/>
                  </a:lnTo>
                  <a:lnTo>
                    <a:pt x="8983" y="496"/>
                  </a:lnTo>
                  <a:close/>
                  <a:moveTo>
                    <a:pt x="10128" y="1589"/>
                  </a:moveTo>
                  <a:lnTo>
                    <a:pt x="10232" y="1797"/>
                  </a:lnTo>
                  <a:lnTo>
                    <a:pt x="10362" y="2058"/>
                  </a:lnTo>
                  <a:lnTo>
                    <a:pt x="10493" y="2448"/>
                  </a:lnTo>
                  <a:lnTo>
                    <a:pt x="10519" y="2526"/>
                  </a:lnTo>
                  <a:lnTo>
                    <a:pt x="10545" y="2813"/>
                  </a:lnTo>
                  <a:lnTo>
                    <a:pt x="10493" y="3099"/>
                  </a:lnTo>
                  <a:lnTo>
                    <a:pt x="10415" y="3359"/>
                  </a:lnTo>
                  <a:lnTo>
                    <a:pt x="10310" y="3594"/>
                  </a:lnTo>
                  <a:lnTo>
                    <a:pt x="10154" y="3750"/>
                  </a:lnTo>
                  <a:lnTo>
                    <a:pt x="9998" y="3880"/>
                  </a:lnTo>
                  <a:lnTo>
                    <a:pt x="8488" y="3880"/>
                  </a:lnTo>
                  <a:lnTo>
                    <a:pt x="8358" y="3802"/>
                  </a:lnTo>
                  <a:lnTo>
                    <a:pt x="8228" y="3724"/>
                  </a:lnTo>
                  <a:lnTo>
                    <a:pt x="8150" y="3594"/>
                  </a:lnTo>
                  <a:lnTo>
                    <a:pt x="8071" y="3463"/>
                  </a:lnTo>
                  <a:lnTo>
                    <a:pt x="8045" y="3281"/>
                  </a:lnTo>
                  <a:lnTo>
                    <a:pt x="8071" y="3073"/>
                  </a:lnTo>
                  <a:lnTo>
                    <a:pt x="8124" y="2891"/>
                  </a:lnTo>
                  <a:lnTo>
                    <a:pt x="8202" y="2734"/>
                  </a:lnTo>
                  <a:lnTo>
                    <a:pt x="8384" y="2578"/>
                  </a:lnTo>
                  <a:lnTo>
                    <a:pt x="8566" y="2474"/>
                  </a:lnTo>
                  <a:lnTo>
                    <a:pt x="8800" y="2370"/>
                  </a:lnTo>
                  <a:lnTo>
                    <a:pt x="9035" y="2266"/>
                  </a:lnTo>
                  <a:lnTo>
                    <a:pt x="9269" y="2188"/>
                  </a:lnTo>
                  <a:lnTo>
                    <a:pt x="9503" y="2084"/>
                  </a:lnTo>
                  <a:lnTo>
                    <a:pt x="9712" y="1979"/>
                  </a:lnTo>
                  <a:lnTo>
                    <a:pt x="9946" y="1797"/>
                  </a:lnTo>
                  <a:lnTo>
                    <a:pt x="10128" y="1589"/>
                  </a:lnTo>
                  <a:close/>
                  <a:moveTo>
                    <a:pt x="13617" y="4375"/>
                  </a:moveTo>
                  <a:lnTo>
                    <a:pt x="13799" y="4401"/>
                  </a:lnTo>
                  <a:lnTo>
                    <a:pt x="13955" y="4427"/>
                  </a:lnTo>
                  <a:lnTo>
                    <a:pt x="14111" y="4505"/>
                  </a:lnTo>
                  <a:lnTo>
                    <a:pt x="14242" y="4609"/>
                  </a:lnTo>
                  <a:lnTo>
                    <a:pt x="14346" y="4713"/>
                  </a:lnTo>
                  <a:lnTo>
                    <a:pt x="14450" y="4869"/>
                  </a:lnTo>
                  <a:lnTo>
                    <a:pt x="14502" y="5025"/>
                  </a:lnTo>
                  <a:lnTo>
                    <a:pt x="14554" y="5182"/>
                  </a:lnTo>
                  <a:lnTo>
                    <a:pt x="14840" y="7264"/>
                  </a:lnTo>
                  <a:lnTo>
                    <a:pt x="14502" y="7264"/>
                  </a:lnTo>
                  <a:lnTo>
                    <a:pt x="14294" y="7290"/>
                  </a:lnTo>
                  <a:lnTo>
                    <a:pt x="14085" y="7368"/>
                  </a:lnTo>
                  <a:lnTo>
                    <a:pt x="13903" y="7473"/>
                  </a:lnTo>
                  <a:lnTo>
                    <a:pt x="13747" y="7603"/>
                  </a:lnTo>
                  <a:lnTo>
                    <a:pt x="13617" y="7759"/>
                  </a:lnTo>
                  <a:lnTo>
                    <a:pt x="13513" y="7941"/>
                  </a:lnTo>
                  <a:lnTo>
                    <a:pt x="13461" y="8123"/>
                  </a:lnTo>
                  <a:lnTo>
                    <a:pt x="13434" y="8358"/>
                  </a:lnTo>
                  <a:lnTo>
                    <a:pt x="13434" y="8774"/>
                  </a:lnTo>
                  <a:lnTo>
                    <a:pt x="13408" y="8878"/>
                  </a:lnTo>
                  <a:lnTo>
                    <a:pt x="13382" y="8983"/>
                  </a:lnTo>
                  <a:lnTo>
                    <a:pt x="13330" y="9087"/>
                  </a:lnTo>
                  <a:lnTo>
                    <a:pt x="13278" y="9165"/>
                  </a:lnTo>
                  <a:lnTo>
                    <a:pt x="13200" y="9217"/>
                  </a:lnTo>
                  <a:lnTo>
                    <a:pt x="13096" y="9269"/>
                  </a:lnTo>
                  <a:lnTo>
                    <a:pt x="12992" y="9295"/>
                  </a:lnTo>
                  <a:lnTo>
                    <a:pt x="12888" y="9321"/>
                  </a:lnTo>
                  <a:lnTo>
                    <a:pt x="12862" y="9321"/>
                  </a:lnTo>
                  <a:lnTo>
                    <a:pt x="12758" y="9295"/>
                  </a:lnTo>
                  <a:lnTo>
                    <a:pt x="12653" y="9269"/>
                  </a:lnTo>
                  <a:lnTo>
                    <a:pt x="12549" y="9217"/>
                  </a:lnTo>
                  <a:lnTo>
                    <a:pt x="12471" y="9165"/>
                  </a:lnTo>
                  <a:lnTo>
                    <a:pt x="12419" y="9087"/>
                  </a:lnTo>
                  <a:lnTo>
                    <a:pt x="12367" y="8983"/>
                  </a:lnTo>
                  <a:lnTo>
                    <a:pt x="12341" y="8878"/>
                  </a:lnTo>
                  <a:lnTo>
                    <a:pt x="12315" y="8774"/>
                  </a:lnTo>
                  <a:lnTo>
                    <a:pt x="12315" y="8462"/>
                  </a:lnTo>
                  <a:lnTo>
                    <a:pt x="12289" y="8228"/>
                  </a:lnTo>
                  <a:lnTo>
                    <a:pt x="12237" y="7993"/>
                  </a:lnTo>
                  <a:lnTo>
                    <a:pt x="12133" y="7811"/>
                  </a:lnTo>
                  <a:lnTo>
                    <a:pt x="11977" y="7629"/>
                  </a:lnTo>
                  <a:lnTo>
                    <a:pt x="11794" y="7473"/>
                  </a:lnTo>
                  <a:lnTo>
                    <a:pt x="11586" y="7368"/>
                  </a:lnTo>
                  <a:lnTo>
                    <a:pt x="11378" y="7290"/>
                  </a:lnTo>
                  <a:lnTo>
                    <a:pt x="11117" y="7264"/>
                  </a:lnTo>
                  <a:lnTo>
                    <a:pt x="9686" y="7264"/>
                  </a:lnTo>
                  <a:lnTo>
                    <a:pt x="9425" y="7290"/>
                  </a:lnTo>
                  <a:lnTo>
                    <a:pt x="9217" y="7368"/>
                  </a:lnTo>
                  <a:lnTo>
                    <a:pt x="9009" y="7473"/>
                  </a:lnTo>
                  <a:lnTo>
                    <a:pt x="8826" y="7629"/>
                  </a:lnTo>
                  <a:lnTo>
                    <a:pt x="8696" y="7811"/>
                  </a:lnTo>
                  <a:lnTo>
                    <a:pt x="8566" y="7993"/>
                  </a:lnTo>
                  <a:lnTo>
                    <a:pt x="8514" y="8228"/>
                  </a:lnTo>
                  <a:lnTo>
                    <a:pt x="8488" y="8462"/>
                  </a:lnTo>
                  <a:lnTo>
                    <a:pt x="8488" y="8488"/>
                  </a:lnTo>
                  <a:lnTo>
                    <a:pt x="8462" y="8592"/>
                  </a:lnTo>
                  <a:lnTo>
                    <a:pt x="8436" y="8696"/>
                  </a:lnTo>
                  <a:lnTo>
                    <a:pt x="8384" y="8774"/>
                  </a:lnTo>
                  <a:lnTo>
                    <a:pt x="8332" y="8852"/>
                  </a:lnTo>
                  <a:lnTo>
                    <a:pt x="8254" y="8930"/>
                  </a:lnTo>
                  <a:lnTo>
                    <a:pt x="8150" y="8957"/>
                  </a:lnTo>
                  <a:lnTo>
                    <a:pt x="8045" y="9009"/>
                  </a:lnTo>
                  <a:lnTo>
                    <a:pt x="7837" y="9009"/>
                  </a:lnTo>
                  <a:lnTo>
                    <a:pt x="7733" y="8957"/>
                  </a:lnTo>
                  <a:lnTo>
                    <a:pt x="7655" y="8930"/>
                  </a:lnTo>
                  <a:lnTo>
                    <a:pt x="7577" y="8852"/>
                  </a:lnTo>
                  <a:lnTo>
                    <a:pt x="7499" y="8774"/>
                  </a:lnTo>
                  <a:lnTo>
                    <a:pt x="7447" y="8696"/>
                  </a:lnTo>
                  <a:lnTo>
                    <a:pt x="7421" y="8592"/>
                  </a:lnTo>
                  <a:lnTo>
                    <a:pt x="7421" y="8488"/>
                  </a:lnTo>
                  <a:lnTo>
                    <a:pt x="7421" y="8358"/>
                  </a:lnTo>
                  <a:lnTo>
                    <a:pt x="7395" y="8123"/>
                  </a:lnTo>
                  <a:lnTo>
                    <a:pt x="7316" y="7941"/>
                  </a:lnTo>
                  <a:lnTo>
                    <a:pt x="7238" y="7759"/>
                  </a:lnTo>
                  <a:lnTo>
                    <a:pt x="7108" y="7603"/>
                  </a:lnTo>
                  <a:lnTo>
                    <a:pt x="6926" y="7473"/>
                  </a:lnTo>
                  <a:lnTo>
                    <a:pt x="6744" y="7368"/>
                  </a:lnTo>
                  <a:lnTo>
                    <a:pt x="6561" y="7290"/>
                  </a:lnTo>
                  <a:lnTo>
                    <a:pt x="6327" y="7264"/>
                  </a:lnTo>
                  <a:lnTo>
                    <a:pt x="6119" y="7290"/>
                  </a:lnTo>
                  <a:lnTo>
                    <a:pt x="5911" y="7368"/>
                  </a:lnTo>
                  <a:lnTo>
                    <a:pt x="5728" y="7473"/>
                  </a:lnTo>
                  <a:lnTo>
                    <a:pt x="5572" y="7603"/>
                  </a:lnTo>
                  <a:lnTo>
                    <a:pt x="5442" y="7759"/>
                  </a:lnTo>
                  <a:lnTo>
                    <a:pt x="5338" y="7941"/>
                  </a:lnTo>
                  <a:lnTo>
                    <a:pt x="5286" y="8123"/>
                  </a:lnTo>
                  <a:lnTo>
                    <a:pt x="5260" y="8358"/>
                  </a:lnTo>
                  <a:lnTo>
                    <a:pt x="5260" y="9738"/>
                  </a:lnTo>
                  <a:lnTo>
                    <a:pt x="5260" y="9842"/>
                  </a:lnTo>
                  <a:lnTo>
                    <a:pt x="5234" y="9946"/>
                  </a:lnTo>
                  <a:lnTo>
                    <a:pt x="5182" y="10050"/>
                  </a:lnTo>
                  <a:lnTo>
                    <a:pt x="5104" y="10128"/>
                  </a:lnTo>
                  <a:lnTo>
                    <a:pt x="5025" y="10180"/>
                  </a:lnTo>
                  <a:lnTo>
                    <a:pt x="4947" y="10232"/>
                  </a:lnTo>
                  <a:lnTo>
                    <a:pt x="4843" y="10258"/>
                  </a:lnTo>
                  <a:lnTo>
                    <a:pt x="4739" y="10284"/>
                  </a:lnTo>
                  <a:lnTo>
                    <a:pt x="4661" y="10284"/>
                  </a:lnTo>
                  <a:lnTo>
                    <a:pt x="4557" y="10258"/>
                  </a:lnTo>
                  <a:lnTo>
                    <a:pt x="4453" y="10232"/>
                  </a:lnTo>
                  <a:lnTo>
                    <a:pt x="4349" y="10180"/>
                  </a:lnTo>
                  <a:lnTo>
                    <a:pt x="4270" y="10128"/>
                  </a:lnTo>
                  <a:lnTo>
                    <a:pt x="4218" y="10050"/>
                  </a:lnTo>
                  <a:lnTo>
                    <a:pt x="4166" y="9946"/>
                  </a:lnTo>
                  <a:lnTo>
                    <a:pt x="4140" y="9842"/>
                  </a:lnTo>
                  <a:lnTo>
                    <a:pt x="4114" y="9738"/>
                  </a:lnTo>
                  <a:lnTo>
                    <a:pt x="4114" y="8358"/>
                  </a:lnTo>
                  <a:lnTo>
                    <a:pt x="4088" y="8123"/>
                  </a:lnTo>
                  <a:lnTo>
                    <a:pt x="4036" y="7941"/>
                  </a:lnTo>
                  <a:lnTo>
                    <a:pt x="3932" y="7759"/>
                  </a:lnTo>
                  <a:lnTo>
                    <a:pt x="3802" y="7603"/>
                  </a:lnTo>
                  <a:lnTo>
                    <a:pt x="3646" y="7473"/>
                  </a:lnTo>
                  <a:lnTo>
                    <a:pt x="3463" y="7368"/>
                  </a:lnTo>
                  <a:lnTo>
                    <a:pt x="3255" y="7290"/>
                  </a:lnTo>
                  <a:lnTo>
                    <a:pt x="3047" y="7264"/>
                  </a:lnTo>
                  <a:lnTo>
                    <a:pt x="2162" y="7264"/>
                  </a:lnTo>
                  <a:lnTo>
                    <a:pt x="2448" y="5182"/>
                  </a:lnTo>
                  <a:lnTo>
                    <a:pt x="2474" y="5025"/>
                  </a:lnTo>
                  <a:lnTo>
                    <a:pt x="2552" y="4869"/>
                  </a:lnTo>
                  <a:lnTo>
                    <a:pt x="2630" y="4713"/>
                  </a:lnTo>
                  <a:lnTo>
                    <a:pt x="2760" y="4609"/>
                  </a:lnTo>
                  <a:lnTo>
                    <a:pt x="2891" y="4505"/>
                  </a:lnTo>
                  <a:lnTo>
                    <a:pt x="3047" y="4427"/>
                  </a:lnTo>
                  <a:lnTo>
                    <a:pt x="3203" y="4401"/>
                  </a:lnTo>
                  <a:lnTo>
                    <a:pt x="3359" y="4375"/>
                  </a:lnTo>
                  <a:close/>
                  <a:moveTo>
                    <a:pt x="14892" y="7785"/>
                  </a:moveTo>
                  <a:lnTo>
                    <a:pt x="15517" y="12393"/>
                  </a:lnTo>
                  <a:lnTo>
                    <a:pt x="1459" y="12393"/>
                  </a:lnTo>
                  <a:lnTo>
                    <a:pt x="2084" y="7785"/>
                  </a:lnTo>
                  <a:lnTo>
                    <a:pt x="3177" y="7785"/>
                  </a:lnTo>
                  <a:lnTo>
                    <a:pt x="3281" y="7811"/>
                  </a:lnTo>
                  <a:lnTo>
                    <a:pt x="3359" y="7863"/>
                  </a:lnTo>
                  <a:lnTo>
                    <a:pt x="3463" y="7941"/>
                  </a:lnTo>
                  <a:lnTo>
                    <a:pt x="3515" y="8019"/>
                  </a:lnTo>
                  <a:lnTo>
                    <a:pt x="3568" y="8123"/>
                  </a:lnTo>
                  <a:lnTo>
                    <a:pt x="3620" y="8228"/>
                  </a:lnTo>
                  <a:lnTo>
                    <a:pt x="3620" y="8358"/>
                  </a:lnTo>
                  <a:lnTo>
                    <a:pt x="3620" y="9738"/>
                  </a:lnTo>
                  <a:lnTo>
                    <a:pt x="3646" y="9946"/>
                  </a:lnTo>
                  <a:lnTo>
                    <a:pt x="3698" y="10154"/>
                  </a:lnTo>
                  <a:lnTo>
                    <a:pt x="3802" y="10310"/>
                  </a:lnTo>
                  <a:lnTo>
                    <a:pt x="3932" y="10466"/>
                  </a:lnTo>
                  <a:lnTo>
                    <a:pt x="4088" y="10597"/>
                  </a:lnTo>
                  <a:lnTo>
                    <a:pt x="4244" y="10701"/>
                  </a:lnTo>
                  <a:lnTo>
                    <a:pt x="4453" y="10753"/>
                  </a:lnTo>
                  <a:lnTo>
                    <a:pt x="4661" y="10779"/>
                  </a:lnTo>
                  <a:lnTo>
                    <a:pt x="4739" y="10779"/>
                  </a:lnTo>
                  <a:lnTo>
                    <a:pt x="4947" y="10753"/>
                  </a:lnTo>
                  <a:lnTo>
                    <a:pt x="5130" y="10701"/>
                  </a:lnTo>
                  <a:lnTo>
                    <a:pt x="5312" y="10597"/>
                  </a:lnTo>
                  <a:lnTo>
                    <a:pt x="5468" y="10466"/>
                  </a:lnTo>
                  <a:lnTo>
                    <a:pt x="5598" y="10310"/>
                  </a:lnTo>
                  <a:lnTo>
                    <a:pt x="5676" y="10154"/>
                  </a:lnTo>
                  <a:lnTo>
                    <a:pt x="5728" y="9946"/>
                  </a:lnTo>
                  <a:lnTo>
                    <a:pt x="5754" y="9738"/>
                  </a:lnTo>
                  <a:lnTo>
                    <a:pt x="5754" y="8358"/>
                  </a:lnTo>
                  <a:lnTo>
                    <a:pt x="5780" y="8228"/>
                  </a:lnTo>
                  <a:lnTo>
                    <a:pt x="5806" y="8123"/>
                  </a:lnTo>
                  <a:lnTo>
                    <a:pt x="5859" y="8019"/>
                  </a:lnTo>
                  <a:lnTo>
                    <a:pt x="5937" y="7941"/>
                  </a:lnTo>
                  <a:lnTo>
                    <a:pt x="6015" y="7863"/>
                  </a:lnTo>
                  <a:lnTo>
                    <a:pt x="6119" y="7811"/>
                  </a:lnTo>
                  <a:lnTo>
                    <a:pt x="6223" y="7785"/>
                  </a:lnTo>
                  <a:lnTo>
                    <a:pt x="6457" y="7785"/>
                  </a:lnTo>
                  <a:lnTo>
                    <a:pt x="6561" y="7811"/>
                  </a:lnTo>
                  <a:lnTo>
                    <a:pt x="6666" y="7863"/>
                  </a:lnTo>
                  <a:lnTo>
                    <a:pt x="6744" y="7941"/>
                  </a:lnTo>
                  <a:lnTo>
                    <a:pt x="6822" y="8019"/>
                  </a:lnTo>
                  <a:lnTo>
                    <a:pt x="6874" y="8123"/>
                  </a:lnTo>
                  <a:lnTo>
                    <a:pt x="6900" y="8228"/>
                  </a:lnTo>
                  <a:lnTo>
                    <a:pt x="6926" y="8358"/>
                  </a:lnTo>
                  <a:lnTo>
                    <a:pt x="6926" y="8488"/>
                  </a:lnTo>
                  <a:lnTo>
                    <a:pt x="6926" y="8696"/>
                  </a:lnTo>
                  <a:lnTo>
                    <a:pt x="7004" y="8878"/>
                  </a:lnTo>
                  <a:lnTo>
                    <a:pt x="7082" y="9061"/>
                  </a:lnTo>
                  <a:lnTo>
                    <a:pt x="7212" y="9217"/>
                  </a:lnTo>
                  <a:lnTo>
                    <a:pt x="7369" y="9321"/>
                  </a:lnTo>
                  <a:lnTo>
                    <a:pt x="7551" y="9425"/>
                  </a:lnTo>
                  <a:lnTo>
                    <a:pt x="7733" y="9477"/>
                  </a:lnTo>
                  <a:lnTo>
                    <a:pt x="7941" y="9503"/>
                  </a:lnTo>
                  <a:lnTo>
                    <a:pt x="8150" y="9477"/>
                  </a:lnTo>
                  <a:lnTo>
                    <a:pt x="8358" y="9425"/>
                  </a:lnTo>
                  <a:lnTo>
                    <a:pt x="8514" y="9321"/>
                  </a:lnTo>
                  <a:lnTo>
                    <a:pt x="8670" y="9217"/>
                  </a:lnTo>
                  <a:lnTo>
                    <a:pt x="8800" y="9061"/>
                  </a:lnTo>
                  <a:lnTo>
                    <a:pt x="8905" y="8878"/>
                  </a:lnTo>
                  <a:lnTo>
                    <a:pt x="8957" y="8696"/>
                  </a:lnTo>
                  <a:lnTo>
                    <a:pt x="8983" y="8488"/>
                  </a:lnTo>
                  <a:lnTo>
                    <a:pt x="8983" y="8462"/>
                  </a:lnTo>
                  <a:lnTo>
                    <a:pt x="8983" y="8332"/>
                  </a:lnTo>
                  <a:lnTo>
                    <a:pt x="9035" y="8202"/>
                  </a:lnTo>
                  <a:lnTo>
                    <a:pt x="9087" y="8071"/>
                  </a:lnTo>
                  <a:lnTo>
                    <a:pt x="9191" y="7967"/>
                  </a:lnTo>
                  <a:lnTo>
                    <a:pt x="9295" y="7889"/>
                  </a:lnTo>
                  <a:lnTo>
                    <a:pt x="9399" y="7837"/>
                  </a:lnTo>
                  <a:lnTo>
                    <a:pt x="9529" y="7785"/>
                  </a:lnTo>
                  <a:lnTo>
                    <a:pt x="11274" y="7785"/>
                  </a:lnTo>
                  <a:lnTo>
                    <a:pt x="11404" y="7837"/>
                  </a:lnTo>
                  <a:lnTo>
                    <a:pt x="11508" y="7889"/>
                  </a:lnTo>
                  <a:lnTo>
                    <a:pt x="11612" y="7967"/>
                  </a:lnTo>
                  <a:lnTo>
                    <a:pt x="11716" y="8071"/>
                  </a:lnTo>
                  <a:lnTo>
                    <a:pt x="11768" y="8202"/>
                  </a:lnTo>
                  <a:lnTo>
                    <a:pt x="11820" y="8332"/>
                  </a:lnTo>
                  <a:lnTo>
                    <a:pt x="11820" y="8462"/>
                  </a:lnTo>
                  <a:lnTo>
                    <a:pt x="11820" y="8774"/>
                  </a:lnTo>
                  <a:lnTo>
                    <a:pt x="11846" y="8983"/>
                  </a:lnTo>
                  <a:lnTo>
                    <a:pt x="11898" y="9191"/>
                  </a:lnTo>
                  <a:lnTo>
                    <a:pt x="12003" y="9347"/>
                  </a:lnTo>
                  <a:lnTo>
                    <a:pt x="12133" y="9503"/>
                  </a:lnTo>
                  <a:lnTo>
                    <a:pt x="12289" y="9633"/>
                  </a:lnTo>
                  <a:lnTo>
                    <a:pt x="12445" y="9738"/>
                  </a:lnTo>
                  <a:lnTo>
                    <a:pt x="12653" y="9790"/>
                  </a:lnTo>
                  <a:lnTo>
                    <a:pt x="12862" y="9816"/>
                  </a:lnTo>
                  <a:lnTo>
                    <a:pt x="12888" y="9816"/>
                  </a:lnTo>
                  <a:lnTo>
                    <a:pt x="13096" y="9790"/>
                  </a:lnTo>
                  <a:lnTo>
                    <a:pt x="13304" y="9738"/>
                  </a:lnTo>
                  <a:lnTo>
                    <a:pt x="13461" y="9633"/>
                  </a:lnTo>
                  <a:lnTo>
                    <a:pt x="13617" y="9503"/>
                  </a:lnTo>
                  <a:lnTo>
                    <a:pt x="13747" y="9347"/>
                  </a:lnTo>
                  <a:lnTo>
                    <a:pt x="13851" y="9191"/>
                  </a:lnTo>
                  <a:lnTo>
                    <a:pt x="13903" y="8983"/>
                  </a:lnTo>
                  <a:lnTo>
                    <a:pt x="13929" y="8774"/>
                  </a:lnTo>
                  <a:lnTo>
                    <a:pt x="13929" y="8358"/>
                  </a:lnTo>
                  <a:lnTo>
                    <a:pt x="13929" y="8228"/>
                  </a:lnTo>
                  <a:lnTo>
                    <a:pt x="13981" y="8123"/>
                  </a:lnTo>
                  <a:lnTo>
                    <a:pt x="14033" y="8019"/>
                  </a:lnTo>
                  <a:lnTo>
                    <a:pt x="14085" y="7941"/>
                  </a:lnTo>
                  <a:lnTo>
                    <a:pt x="14189" y="7863"/>
                  </a:lnTo>
                  <a:lnTo>
                    <a:pt x="14268" y="7811"/>
                  </a:lnTo>
                  <a:lnTo>
                    <a:pt x="14398" y="7785"/>
                  </a:lnTo>
                  <a:close/>
                  <a:moveTo>
                    <a:pt x="16376" y="12888"/>
                  </a:moveTo>
                  <a:lnTo>
                    <a:pt x="16428" y="12914"/>
                  </a:lnTo>
                  <a:lnTo>
                    <a:pt x="16454" y="12940"/>
                  </a:lnTo>
                  <a:lnTo>
                    <a:pt x="16480" y="12966"/>
                  </a:lnTo>
                  <a:lnTo>
                    <a:pt x="16506" y="13018"/>
                  </a:lnTo>
                  <a:lnTo>
                    <a:pt x="16506" y="14372"/>
                  </a:lnTo>
                  <a:lnTo>
                    <a:pt x="16480" y="14424"/>
                  </a:lnTo>
                  <a:lnTo>
                    <a:pt x="16454" y="14476"/>
                  </a:lnTo>
                  <a:lnTo>
                    <a:pt x="16428" y="14502"/>
                  </a:lnTo>
                  <a:lnTo>
                    <a:pt x="16376" y="14528"/>
                  </a:lnTo>
                  <a:lnTo>
                    <a:pt x="626" y="14528"/>
                  </a:lnTo>
                  <a:lnTo>
                    <a:pt x="574" y="14502"/>
                  </a:lnTo>
                  <a:lnTo>
                    <a:pt x="522" y="14476"/>
                  </a:lnTo>
                  <a:lnTo>
                    <a:pt x="496" y="14424"/>
                  </a:lnTo>
                  <a:lnTo>
                    <a:pt x="496" y="14372"/>
                  </a:lnTo>
                  <a:lnTo>
                    <a:pt x="496" y="13018"/>
                  </a:lnTo>
                  <a:lnTo>
                    <a:pt x="496" y="12966"/>
                  </a:lnTo>
                  <a:lnTo>
                    <a:pt x="522" y="12940"/>
                  </a:lnTo>
                  <a:lnTo>
                    <a:pt x="574" y="12914"/>
                  </a:lnTo>
                  <a:lnTo>
                    <a:pt x="626" y="12888"/>
                  </a:lnTo>
                  <a:close/>
                  <a:moveTo>
                    <a:pt x="8983" y="1"/>
                  </a:moveTo>
                  <a:lnTo>
                    <a:pt x="8826" y="27"/>
                  </a:lnTo>
                  <a:lnTo>
                    <a:pt x="8696" y="79"/>
                  </a:lnTo>
                  <a:lnTo>
                    <a:pt x="8566" y="157"/>
                  </a:lnTo>
                  <a:lnTo>
                    <a:pt x="8462" y="235"/>
                  </a:lnTo>
                  <a:lnTo>
                    <a:pt x="8384" y="339"/>
                  </a:lnTo>
                  <a:lnTo>
                    <a:pt x="8254" y="548"/>
                  </a:lnTo>
                  <a:lnTo>
                    <a:pt x="8097" y="756"/>
                  </a:lnTo>
                  <a:lnTo>
                    <a:pt x="7915" y="964"/>
                  </a:lnTo>
                  <a:lnTo>
                    <a:pt x="7707" y="1120"/>
                  </a:lnTo>
                  <a:lnTo>
                    <a:pt x="7473" y="1277"/>
                  </a:lnTo>
                  <a:lnTo>
                    <a:pt x="7160" y="1485"/>
                  </a:lnTo>
                  <a:lnTo>
                    <a:pt x="6874" y="1719"/>
                  </a:lnTo>
                  <a:lnTo>
                    <a:pt x="6718" y="1901"/>
                  </a:lnTo>
                  <a:lnTo>
                    <a:pt x="6588" y="2110"/>
                  </a:lnTo>
                  <a:lnTo>
                    <a:pt x="6509" y="2318"/>
                  </a:lnTo>
                  <a:lnTo>
                    <a:pt x="6431" y="2552"/>
                  </a:lnTo>
                  <a:lnTo>
                    <a:pt x="6431" y="2813"/>
                  </a:lnTo>
                  <a:lnTo>
                    <a:pt x="6457" y="3047"/>
                  </a:lnTo>
                  <a:lnTo>
                    <a:pt x="6509" y="3281"/>
                  </a:lnTo>
                  <a:lnTo>
                    <a:pt x="6614" y="3515"/>
                  </a:lnTo>
                  <a:lnTo>
                    <a:pt x="6744" y="3698"/>
                  </a:lnTo>
                  <a:lnTo>
                    <a:pt x="6900" y="3880"/>
                  </a:lnTo>
                  <a:lnTo>
                    <a:pt x="3359" y="3880"/>
                  </a:lnTo>
                  <a:lnTo>
                    <a:pt x="3099" y="3906"/>
                  </a:lnTo>
                  <a:lnTo>
                    <a:pt x="2865" y="3958"/>
                  </a:lnTo>
                  <a:lnTo>
                    <a:pt x="2630" y="4088"/>
                  </a:lnTo>
                  <a:lnTo>
                    <a:pt x="2422" y="4218"/>
                  </a:lnTo>
                  <a:lnTo>
                    <a:pt x="2266" y="4401"/>
                  </a:lnTo>
                  <a:lnTo>
                    <a:pt x="2110" y="4635"/>
                  </a:lnTo>
                  <a:lnTo>
                    <a:pt x="2006" y="4869"/>
                  </a:lnTo>
                  <a:lnTo>
                    <a:pt x="1953" y="5103"/>
                  </a:lnTo>
                  <a:lnTo>
                    <a:pt x="1615" y="7499"/>
                  </a:lnTo>
                  <a:lnTo>
                    <a:pt x="964" y="12393"/>
                  </a:lnTo>
                  <a:lnTo>
                    <a:pt x="626" y="12393"/>
                  </a:lnTo>
                  <a:lnTo>
                    <a:pt x="496" y="12419"/>
                  </a:lnTo>
                  <a:lnTo>
                    <a:pt x="391" y="12445"/>
                  </a:lnTo>
                  <a:lnTo>
                    <a:pt x="261" y="12497"/>
                  </a:lnTo>
                  <a:lnTo>
                    <a:pt x="183" y="12575"/>
                  </a:lnTo>
                  <a:lnTo>
                    <a:pt x="105" y="12679"/>
                  </a:lnTo>
                  <a:lnTo>
                    <a:pt x="53" y="12783"/>
                  </a:lnTo>
                  <a:lnTo>
                    <a:pt x="1" y="12888"/>
                  </a:lnTo>
                  <a:lnTo>
                    <a:pt x="1" y="13018"/>
                  </a:lnTo>
                  <a:lnTo>
                    <a:pt x="1" y="14372"/>
                  </a:lnTo>
                  <a:lnTo>
                    <a:pt x="1" y="14502"/>
                  </a:lnTo>
                  <a:lnTo>
                    <a:pt x="53" y="14632"/>
                  </a:lnTo>
                  <a:lnTo>
                    <a:pt x="105" y="14736"/>
                  </a:lnTo>
                  <a:lnTo>
                    <a:pt x="183" y="14840"/>
                  </a:lnTo>
                  <a:lnTo>
                    <a:pt x="261" y="14918"/>
                  </a:lnTo>
                  <a:lnTo>
                    <a:pt x="391" y="14970"/>
                  </a:lnTo>
                  <a:lnTo>
                    <a:pt x="496" y="14996"/>
                  </a:lnTo>
                  <a:lnTo>
                    <a:pt x="626" y="15022"/>
                  </a:lnTo>
                  <a:lnTo>
                    <a:pt x="756" y="15022"/>
                  </a:lnTo>
                  <a:lnTo>
                    <a:pt x="756" y="16064"/>
                  </a:lnTo>
                  <a:lnTo>
                    <a:pt x="782" y="16246"/>
                  </a:lnTo>
                  <a:lnTo>
                    <a:pt x="834" y="16428"/>
                  </a:lnTo>
                  <a:lnTo>
                    <a:pt x="938" y="16584"/>
                  </a:lnTo>
                  <a:lnTo>
                    <a:pt x="1042" y="16741"/>
                  </a:lnTo>
                  <a:lnTo>
                    <a:pt x="1172" y="16845"/>
                  </a:lnTo>
                  <a:lnTo>
                    <a:pt x="1355" y="16949"/>
                  </a:lnTo>
                  <a:lnTo>
                    <a:pt x="1537" y="17001"/>
                  </a:lnTo>
                  <a:lnTo>
                    <a:pt x="1719" y="17027"/>
                  </a:lnTo>
                  <a:lnTo>
                    <a:pt x="6119" y="17027"/>
                  </a:lnTo>
                  <a:lnTo>
                    <a:pt x="6223" y="17001"/>
                  </a:lnTo>
                  <a:lnTo>
                    <a:pt x="6301" y="16949"/>
                  </a:lnTo>
                  <a:lnTo>
                    <a:pt x="6353" y="16871"/>
                  </a:lnTo>
                  <a:lnTo>
                    <a:pt x="6379" y="16767"/>
                  </a:lnTo>
                  <a:lnTo>
                    <a:pt x="6353" y="16663"/>
                  </a:lnTo>
                  <a:lnTo>
                    <a:pt x="6301" y="16584"/>
                  </a:lnTo>
                  <a:lnTo>
                    <a:pt x="6223" y="16532"/>
                  </a:lnTo>
                  <a:lnTo>
                    <a:pt x="1719" y="16532"/>
                  </a:lnTo>
                  <a:lnTo>
                    <a:pt x="1615" y="16506"/>
                  </a:lnTo>
                  <a:lnTo>
                    <a:pt x="1537" y="16480"/>
                  </a:lnTo>
                  <a:lnTo>
                    <a:pt x="1459" y="16454"/>
                  </a:lnTo>
                  <a:lnTo>
                    <a:pt x="1407" y="16376"/>
                  </a:lnTo>
                  <a:lnTo>
                    <a:pt x="1329" y="16324"/>
                  </a:lnTo>
                  <a:lnTo>
                    <a:pt x="1303" y="16246"/>
                  </a:lnTo>
                  <a:lnTo>
                    <a:pt x="1277" y="16142"/>
                  </a:lnTo>
                  <a:lnTo>
                    <a:pt x="1251" y="16064"/>
                  </a:lnTo>
                  <a:lnTo>
                    <a:pt x="1251" y="15022"/>
                  </a:lnTo>
                  <a:lnTo>
                    <a:pt x="15725" y="15022"/>
                  </a:lnTo>
                  <a:lnTo>
                    <a:pt x="15725" y="16064"/>
                  </a:lnTo>
                  <a:lnTo>
                    <a:pt x="15725" y="16142"/>
                  </a:lnTo>
                  <a:lnTo>
                    <a:pt x="15699" y="16246"/>
                  </a:lnTo>
                  <a:lnTo>
                    <a:pt x="15647" y="16324"/>
                  </a:lnTo>
                  <a:lnTo>
                    <a:pt x="15595" y="16376"/>
                  </a:lnTo>
                  <a:lnTo>
                    <a:pt x="15517" y="16454"/>
                  </a:lnTo>
                  <a:lnTo>
                    <a:pt x="15439" y="16480"/>
                  </a:lnTo>
                  <a:lnTo>
                    <a:pt x="15361" y="16506"/>
                  </a:lnTo>
                  <a:lnTo>
                    <a:pt x="15283" y="16532"/>
                  </a:lnTo>
                  <a:lnTo>
                    <a:pt x="7186" y="16532"/>
                  </a:lnTo>
                  <a:lnTo>
                    <a:pt x="7108" y="16584"/>
                  </a:lnTo>
                  <a:lnTo>
                    <a:pt x="7056" y="16663"/>
                  </a:lnTo>
                  <a:lnTo>
                    <a:pt x="7030" y="16767"/>
                  </a:lnTo>
                  <a:lnTo>
                    <a:pt x="7056" y="16871"/>
                  </a:lnTo>
                  <a:lnTo>
                    <a:pt x="7108" y="16949"/>
                  </a:lnTo>
                  <a:lnTo>
                    <a:pt x="7186" y="17001"/>
                  </a:lnTo>
                  <a:lnTo>
                    <a:pt x="7290" y="17027"/>
                  </a:lnTo>
                  <a:lnTo>
                    <a:pt x="15283" y="17027"/>
                  </a:lnTo>
                  <a:lnTo>
                    <a:pt x="15465" y="17001"/>
                  </a:lnTo>
                  <a:lnTo>
                    <a:pt x="15647" y="16949"/>
                  </a:lnTo>
                  <a:lnTo>
                    <a:pt x="15804" y="16845"/>
                  </a:lnTo>
                  <a:lnTo>
                    <a:pt x="15960" y="16741"/>
                  </a:lnTo>
                  <a:lnTo>
                    <a:pt x="16064" y="16584"/>
                  </a:lnTo>
                  <a:lnTo>
                    <a:pt x="16142" y="16428"/>
                  </a:lnTo>
                  <a:lnTo>
                    <a:pt x="16220" y="16246"/>
                  </a:lnTo>
                  <a:lnTo>
                    <a:pt x="16220" y="16064"/>
                  </a:lnTo>
                  <a:lnTo>
                    <a:pt x="16220" y="15022"/>
                  </a:lnTo>
                  <a:lnTo>
                    <a:pt x="16376" y="15022"/>
                  </a:lnTo>
                  <a:lnTo>
                    <a:pt x="16506" y="14996"/>
                  </a:lnTo>
                  <a:lnTo>
                    <a:pt x="16611" y="14970"/>
                  </a:lnTo>
                  <a:lnTo>
                    <a:pt x="16715" y="14918"/>
                  </a:lnTo>
                  <a:lnTo>
                    <a:pt x="16819" y="14840"/>
                  </a:lnTo>
                  <a:lnTo>
                    <a:pt x="16897" y="14736"/>
                  </a:lnTo>
                  <a:lnTo>
                    <a:pt x="16949" y="14632"/>
                  </a:lnTo>
                  <a:lnTo>
                    <a:pt x="16975" y="14502"/>
                  </a:lnTo>
                  <a:lnTo>
                    <a:pt x="17001" y="14372"/>
                  </a:lnTo>
                  <a:lnTo>
                    <a:pt x="17001" y="13018"/>
                  </a:lnTo>
                  <a:lnTo>
                    <a:pt x="16975" y="12888"/>
                  </a:lnTo>
                  <a:lnTo>
                    <a:pt x="16949" y="12783"/>
                  </a:lnTo>
                  <a:lnTo>
                    <a:pt x="16897" y="12679"/>
                  </a:lnTo>
                  <a:lnTo>
                    <a:pt x="16819" y="12575"/>
                  </a:lnTo>
                  <a:lnTo>
                    <a:pt x="16715" y="12497"/>
                  </a:lnTo>
                  <a:lnTo>
                    <a:pt x="16611" y="12445"/>
                  </a:lnTo>
                  <a:lnTo>
                    <a:pt x="16506" y="12419"/>
                  </a:lnTo>
                  <a:lnTo>
                    <a:pt x="16376" y="12393"/>
                  </a:lnTo>
                  <a:lnTo>
                    <a:pt x="16038" y="12393"/>
                  </a:lnTo>
                  <a:lnTo>
                    <a:pt x="15361" y="7499"/>
                  </a:lnTo>
                  <a:lnTo>
                    <a:pt x="15049" y="5103"/>
                  </a:lnTo>
                  <a:lnTo>
                    <a:pt x="14970" y="4869"/>
                  </a:lnTo>
                  <a:lnTo>
                    <a:pt x="14892" y="4635"/>
                  </a:lnTo>
                  <a:lnTo>
                    <a:pt x="14736" y="4401"/>
                  </a:lnTo>
                  <a:lnTo>
                    <a:pt x="14554" y="4218"/>
                  </a:lnTo>
                  <a:lnTo>
                    <a:pt x="14372" y="4088"/>
                  </a:lnTo>
                  <a:lnTo>
                    <a:pt x="14137" y="3958"/>
                  </a:lnTo>
                  <a:lnTo>
                    <a:pt x="13877" y="3906"/>
                  </a:lnTo>
                  <a:lnTo>
                    <a:pt x="13617" y="3880"/>
                  </a:lnTo>
                  <a:lnTo>
                    <a:pt x="12601" y="3880"/>
                  </a:lnTo>
                  <a:lnTo>
                    <a:pt x="12836" y="3646"/>
                  </a:lnTo>
                  <a:lnTo>
                    <a:pt x="13044" y="3411"/>
                  </a:lnTo>
                  <a:lnTo>
                    <a:pt x="13200" y="3125"/>
                  </a:lnTo>
                  <a:lnTo>
                    <a:pt x="13330" y="2813"/>
                  </a:lnTo>
                  <a:lnTo>
                    <a:pt x="13330" y="2786"/>
                  </a:lnTo>
                  <a:lnTo>
                    <a:pt x="13330" y="2682"/>
                  </a:lnTo>
                  <a:lnTo>
                    <a:pt x="13304" y="2604"/>
                  </a:lnTo>
                  <a:lnTo>
                    <a:pt x="13252" y="2526"/>
                  </a:lnTo>
                  <a:lnTo>
                    <a:pt x="13174" y="2474"/>
                  </a:lnTo>
                  <a:lnTo>
                    <a:pt x="13070" y="2474"/>
                  </a:lnTo>
                  <a:lnTo>
                    <a:pt x="12966" y="2500"/>
                  </a:lnTo>
                  <a:lnTo>
                    <a:pt x="12888" y="2552"/>
                  </a:lnTo>
                  <a:lnTo>
                    <a:pt x="12862" y="2656"/>
                  </a:lnTo>
                  <a:lnTo>
                    <a:pt x="12836" y="2656"/>
                  </a:lnTo>
                  <a:lnTo>
                    <a:pt x="12758" y="2891"/>
                  </a:lnTo>
                  <a:lnTo>
                    <a:pt x="12653" y="3099"/>
                  </a:lnTo>
                  <a:lnTo>
                    <a:pt x="12497" y="3281"/>
                  </a:lnTo>
                  <a:lnTo>
                    <a:pt x="12341" y="3437"/>
                  </a:lnTo>
                  <a:lnTo>
                    <a:pt x="12185" y="3594"/>
                  </a:lnTo>
                  <a:lnTo>
                    <a:pt x="11977" y="3698"/>
                  </a:lnTo>
                  <a:lnTo>
                    <a:pt x="11768" y="3802"/>
                  </a:lnTo>
                  <a:lnTo>
                    <a:pt x="11560" y="3880"/>
                  </a:lnTo>
                  <a:lnTo>
                    <a:pt x="10727" y="3880"/>
                  </a:lnTo>
                  <a:lnTo>
                    <a:pt x="10805" y="3724"/>
                  </a:lnTo>
                  <a:lnTo>
                    <a:pt x="10909" y="3541"/>
                  </a:lnTo>
                  <a:lnTo>
                    <a:pt x="10961" y="3359"/>
                  </a:lnTo>
                  <a:lnTo>
                    <a:pt x="11013" y="3177"/>
                  </a:lnTo>
                  <a:lnTo>
                    <a:pt x="11039" y="2995"/>
                  </a:lnTo>
                  <a:lnTo>
                    <a:pt x="11039" y="2786"/>
                  </a:lnTo>
                  <a:lnTo>
                    <a:pt x="11013" y="2578"/>
                  </a:lnTo>
                  <a:lnTo>
                    <a:pt x="10987" y="2370"/>
                  </a:lnTo>
                  <a:lnTo>
                    <a:pt x="10883" y="2005"/>
                  </a:lnTo>
                  <a:lnTo>
                    <a:pt x="10753" y="1641"/>
                  </a:lnTo>
                  <a:lnTo>
                    <a:pt x="10961" y="1459"/>
                  </a:lnTo>
                  <a:lnTo>
                    <a:pt x="11196" y="1303"/>
                  </a:lnTo>
                  <a:lnTo>
                    <a:pt x="11430" y="1198"/>
                  </a:lnTo>
                  <a:lnTo>
                    <a:pt x="11638" y="1120"/>
                  </a:lnTo>
                  <a:lnTo>
                    <a:pt x="11872" y="1068"/>
                  </a:lnTo>
                  <a:lnTo>
                    <a:pt x="12081" y="1042"/>
                  </a:lnTo>
                  <a:lnTo>
                    <a:pt x="12445" y="1016"/>
                  </a:lnTo>
                  <a:lnTo>
                    <a:pt x="12758" y="1042"/>
                  </a:lnTo>
                  <a:lnTo>
                    <a:pt x="12810" y="1068"/>
                  </a:lnTo>
                  <a:lnTo>
                    <a:pt x="12810" y="1094"/>
                  </a:lnTo>
                  <a:lnTo>
                    <a:pt x="12888" y="1303"/>
                  </a:lnTo>
                  <a:lnTo>
                    <a:pt x="12914" y="1589"/>
                  </a:lnTo>
                  <a:lnTo>
                    <a:pt x="12966" y="1667"/>
                  </a:lnTo>
                  <a:lnTo>
                    <a:pt x="13018" y="1745"/>
                  </a:lnTo>
                  <a:lnTo>
                    <a:pt x="13096" y="1797"/>
                  </a:lnTo>
                  <a:lnTo>
                    <a:pt x="13200" y="1797"/>
                  </a:lnTo>
                  <a:lnTo>
                    <a:pt x="13304" y="1771"/>
                  </a:lnTo>
                  <a:lnTo>
                    <a:pt x="13382" y="1693"/>
                  </a:lnTo>
                  <a:lnTo>
                    <a:pt x="13408" y="1615"/>
                  </a:lnTo>
                  <a:lnTo>
                    <a:pt x="13408" y="1511"/>
                  </a:lnTo>
                  <a:lnTo>
                    <a:pt x="13356" y="1198"/>
                  </a:lnTo>
                  <a:lnTo>
                    <a:pt x="13304" y="964"/>
                  </a:lnTo>
                  <a:lnTo>
                    <a:pt x="13226" y="808"/>
                  </a:lnTo>
                  <a:lnTo>
                    <a:pt x="13122" y="678"/>
                  </a:lnTo>
                  <a:lnTo>
                    <a:pt x="12966" y="600"/>
                  </a:lnTo>
                  <a:lnTo>
                    <a:pt x="12810" y="548"/>
                  </a:lnTo>
                  <a:lnTo>
                    <a:pt x="12471" y="522"/>
                  </a:lnTo>
                  <a:lnTo>
                    <a:pt x="12237" y="522"/>
                  </a:lnTo>
                  <a:lnTo>
                    <a:pt x="12003" y="548"/>
                  </a:lnTo>
                  <a:lnTo>
                    <a:pt x="11768" y="574"/>
                  </a:lnTo>
                  <a:lnTo>
                    <a:pt x="11508" y="652"/>
                  </a:lnTo>
                  <a:lnTo>
                    <a:pt x="11248" y="730"/>
                  </a:lnTo>
                  <a:lnTo>
                    <a:pt x="10961" y="860"/>
                  </a:lnTo>
                  <a:lnTo>
                    <a:pt x="10701" y="1016"/>
                  </a:lnTo>
                  <a:lnTo>
                    <a:pt x="10467" y="1224"/>
                  </a:lnTo>
                  <a:lnTo>
                    <a:pt x="10206" y="886"/>
                  </a:lnTo>
                  <a:lnTo>
                    <a:pt x="9894" y="548"/>
                  </a:lnTo>
                  <a:lnTo>
                    <a:pt x="9790" y="469"/>
                  </a:lnTo>
                  <a:lnTo>
                    <a:pt x="9660" y="339"/>
                  </a:lnTo>
                  <a:lnTo>
                    <a:pt x="9529" y="209"/>
                  </a:lnTo>
                  <a:lnTo>
                    <a:pt x="9347" y="105"/>
                  </a:lnTo>
                  <a:lnTo>
                    <a:pt x="9165" y="27"/>
                  </a:lnTo>
                  <a:lnTo>
                    <a:pt x="89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2" name="Google Shape;2602;p78"/>
          <p:cNvGrpSpPr/>
          <p:nvPr/>
        </p:nvGrpSpPr>
        <p:grpSpPr>
          <a:xfrm>
            <a:off x="3004755" y="3058566"/>
            <a:ext cx="424375" cy="374900"/>
            <a:chOff x="4691100" y="1948850"/>
            <a:chExt cx="424375" cy="374900"/>
          </a:xfrm>
        </p:grpSpPr>
        <p:sp>
          <p:nvSpPr>
            <p:cNvPr id="2603" name="Google Shape;2603;p78"/>
            <p:cNvSpPr/>
            <p:nvPr/>
          </p:nvSpPr>
          <p:spPr>
            <a:xfrm>
              <a:off x="4771150" y="2142800"/>
              <a:ext cx="264275" cy="49475"/>
            </a:xfrm>
            <a:custGeom>
              <a:rect b="b" l="l" r="r" t="t"/>
              <a:pathLst>
                <a:path extrusionOk="0" h="1979" w="10571">
                  <a:moveTo>
                    <a:pt x="0" y="0"/>
                  </a:moveTo>
                  <a:lnTo>
                    <a:pt x="0" y="1979"/>
                  </a:lnTo>
                  <a:lnTo>
                    <a:pt x="10570" y="1979"/>
                  </a:lnTo>
                  <a:lnTo>
                    <a:pt x="10570" y="0"/>
                  </a:lnTo>
                  <a:close/>
                </a:path>
              </a:pathLst>
            </a:custGeom>
            <a:solidFill>
              <a:srgbClr val="FDD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8"/>
            <p:cNvSpPr/>
            <p:nvPr/>
          </p:nvSpPr>
          <p:spPr>
            <a:xfrm>
              <a:off x="4871375" y="1955350"/>
              <a:ext cx="63825" cy="63150"/>
            </a:xfrm>
            <a:custGeom>
              <a:rect b="b" l="l" r="r" t="t"/>
              <a:pathLst>
                <a:path extrusionOk="0" h="2526" w="2553">
                  <a:moveTo>
                    <a:pt x="1276" y="1"/>
                  </a:moveTo>
                  <a:lnTo>
                    <a:pt x="1016" y="27"/>
                  </a:lnTo>
                  <a:lnTo>
                    <a:pt x="782" y="79"/>
                  </a:lnTo>
                  <a:lnTo>
                    <a:pt x="573" y="209"/>
                  </a:lnTo>
                  <a:lnTo>
                    <a:pt x="391" y="365"/>
                  </a:lnTo>
                  <a:lnTo>
                    <a:pt x="235" y="547"/>
                  </a:lnTo>
                  <a:lnTo>
                    <a:pt x="105" y="756"/>
                  </a:lnTo>
                  <a:lnTo>
                    <a:pt x="27" y="1016"/>
                  </a:lnTo>
                  <a:lnTo>
                    <a:pt x="1" y="1250"/>
                  </a:lnTo>
                  <a:lnTo>
                    <a:pt x="27" y="1510"/>
                  </a:lnTo>
                  <a:lnTo>
                    <a:pt x="105" y="1745"/>
                  </a:lnTo>
                  <a:lnTo>
                    <a:pt x="235" y="1979"/>
                  </a:lnTo>
                  <a:lnTo>
                    <a:pt x="391" y="2161"/>
                  </a:lnTo>
                  <a:lnTo>
                    <a:pt x="573" y="2318"/>
                  </a:lnTo>
                  <a:lnTo>
                    <a:pt x="782" y="2422"/>
                  </a:lnTo>
                  <a:lnTo>
                    <a:pt x="1016" y="2500"/>
                  </a:lnTo>
                  <a:lnTo>
                    <a:pt x="1276" y="2526"/>
                  </a:lnTo>
                  <a:lnTo>
                    <a:pt x="1537" y="2500"/>
                  </a:lnTo>
                  <a:lnTo>
                    <a:pt x="1771" y="2422"/>
                  </a:lnTo>
                  <a:lnTo>
                    <a:pt x="1979" y="2318"/>
                  </a:lnTo>
                  <a:lnTo>
                    <a:pt x="2188" y="2161"/>
                  </a:lnTo>
                  <a:lnTo>
                    <a:pt x="2344" y="1979"/>
                  </a:lnTo>
                  <a:lnTo>
                    <a:pt x="2448" y="1745"/>
                  </a:lnTo>
                  <a:lnTo>
                    <a:pt x="2526" y="1510"/>
                  </a:lnTo>
                  <a:lnTo>
                    <a:pt x="2552" y="1250"/>
                  </a:lnTo>
                  <a:lnTo>
                    <a:pt x="2526" y="1016"/>
                  </a:lnTo>
                  <a:lnTo>
                    <a:pt x="2448" y="756"/>
                  </a:lnTo>
                  <a:lnTo>
                    <a:pt x="2344" y="547"/>
                  </a:lnTo>
                  <a:lnTo>
                    <a:pt x="2188" y="365"/>
                  </a:lnTo>
                  <a:lnTo>
                    <a:pt x="1979" y="209"/>
                  </a:lnTo>
                  <a:lnTo>
                    <a:pt x="1771" y="79"/>
                  </a:lnTo>
                  <a:lnTo>
                    <a:pt x="1537" y="2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8"/>
            <p:cNvSpPr/>
            <p:nvPr/>
          </p:nvSpPr>
          <p:spPr>
            <a:xfrm>
              <a:off x="4754875" y="2191600"/>
              <a:ext cx="296825" cy="49500"/>
            </a:xfrm>
            <a:custGeom>
              <a:rect b="b" l="l" r="r" t="t"/>
              <a:pathLst>
                <a:path extrusionOk="0" h="1980" w="11873">
                  <a:moveTo>
                    <a:pt x="756" y="1"/>
                  </a:moveTo>
                  <a:lnTo>
                    <a:pt x="599" y="27"/>
                  </a:lnTo>
                  <a:lnTo>
                    <a:pt x="469" y="53"/>
                  </a:lnTo>
                  <a:lnTo>
                    <a:pt x="339" y="131"/>
                  </a:lnTo>
                  <a:lnTo>
                    <a:pt x="235" y="235"/>
                  </a:lnTo>
                  <a:lnTo>
                    <a:pt x="131" y="339"/>
                  </a:lnTo>
                  <a:lnTo>
                    <a:pt x="79" y="469"/>
                  </a:lnTo>
                  <a:lnTo>
                    <a:pt x="27" y="600"/>
                  </a:lnTo>
                  <a:lnTo>
                    <a:pt x="1" y="756"/>
                  </a:lnTo>
                  <a:lnTo>
                    <a:pt x="1" y="1224"/>
                  </a:lnTo>
                  <a:lnTo>
                    <a:pt x="27" y="1381"/>
                  </a:lnTo>
                  <a:lnTo>
                    <a:pt x="79" y="1511"/>
                  </a:lnTo>
                  <a:lnTo>
                    <a:pt x="131" y="1641"/>
                  </a:lnTo>
                  <a:lnTo>
                    <a:pt x="235" y="1745"/>
                  </a:lnTo>
                  <a:lnTo>
                    <a:pt x="339" y="1849"/>
                  </a:lnTo>
                  <a:lnTo>
                    <a:pt x="469" y="1901"/>
                  </a:lnTo>
                  <a:lnTo>
                    <a:pt x="599" y="1953"/>
                  </a:lnTo>
                  <a:lnTo>
                    <a:pt x="756" y="1979"/>
                  </a:lnTo>
                  <a:lnTo>
                    <a:pt x="11117" y="1979"/>
                  </a:lnTo>
                  <a:lnTo>
                    <a:pt x="11273" y="1953"/>
                  </a:lnTo>
                  <a:lnTo>
                    <a:pt x="11404" y="1901"/>
                  </a:lnTo>
                  <a:lnTo>
                    <a:pt x="11534" y="1849"/>
                  </a:lnTo>
                  <a:lnTo>
                    <a:pt x="11638" y="1745"/>
                  </a:lnTo>
                  <a:lnTo>
                    <a:pt x="11742" y="1641"/>
                  </a:lnTo>
                  <a:lnTo>
                    <a:pt x="11820" y="1511"/>
                  </a:lnTo>
                  <a:lnTo>
                    <a:pt x="11846" y="1381"/>
                  </a:lnTo>
                  <a:lnTo>
                    <a:pt x="11872" y="1224"/>
                  </a:lnTo>
                  <a:lnTo>
                    <a:pt x="11872" y="756"/>
                  </a:lnTo>
                  <a:lnTo>
                    <a:pt x="11846" y="600"/>
                  </a:lnTo>
                  <a:lnTo>
                    <a:pt x="11820" y="469"/>
                  </a:lnTo>
                  <a:lnTo>
                    <a:pt x="11742" y="339"/>
                  </a:lnTo>
                  <a:lnTo>
                    <a:pt x="11638" y="235"/>
                  </a:lnTo>
                  <a:lnTo>
                    <a:pt x="11534" y="131"/>
                  </a:lnTo>
                  <a:lnTo>
                    <a:pt x="11404" y="53"/>
                  </a:lnTo>
                  <a:lnTo>
                    <a:pt x="11273" y="27"/>
                  </a:lnTo>
                  <a:lnTo>
                    <a:pt x="111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8"/>
            <p:cNvSpPr/>
            <p:nvPr/>
          </p:nvSpPr>
          <p:spPr>
            <a:xfrm>
              <a:off x="4754875" y="2093975"/>
              <a:ext cx="296825" cy="49500"/>
            </a:xfrm>
            <a:custGeom>
              <a:rect b="b" l="l" r="r" t="t"/>
              <a:pathLst>
                <a:path extrusionOk="0" h="1980" w="11873">
                  <a:moveTo>
                    <a:pt x="756" y="1"/>
                  </a:moveTo>
                  <a:lnTo>
                    <a:pt x="599" y="27"/>
                  </a:lnTo>
                  <a:lnTo>
                    <a:pt x="469" y="53"/>
                  </a:lnTo>
                  <a:lnTo>
                    <a:pt x="339" y="131"/>
                  </a:lnTo>
                  <a:lnTo>
                    <a:pt x="235" y="235"/>
                  </a:lnTo>
                  <a:lnTo>
                    <a:pt x="131" y="339"/>
                  </a:lnTo>
                  <a:lnTo>
                    <a:pt x="79" y="469"/>
                  </a:lnTo>
                  <a:lnTo>
                    <a:pt x="27" y="600"/>
                  </a:lnTo>
                  <a:lnTo>
                    <a:pt x="1" y="756"/>
                  </a:lnTo>
                  <a:lnTo>
                    <a:pt x="1" y="1224"/>
                  </a:lnTo>
                  <a:lnTo>
                    <a:pt x="27" y="1381"/>
                  </a:lnTo>
                  <a:lnTo>
                    <a:pt x="79" y="1511"/>
                  </a:lnTo>
                  <a:lnTo>
                    <a:pt x="131" y="1641"/>
                  </a:lnTo>
                  <a:lnTo>
                    <a:pt x="235" y="1745"/>
                  </a:lnTo>
                  <a:lnTo>
                    <a:pt x="339" y="1849"/>
                  </a:lnTo>
                  <a:lnTo>
                    <a:pt x="469" y="1927"/>
                  </a:lnTo>
                  <a:lnTo>
                    <a:pt x="599" y="1953"/>
                  </a:lnTo>
                  <a:lnTo>
                    <a:pt x="756" y="1979"/>
                  </a:lnTo>
                  <a:lnTo>
                    <a:pt x="11117" y="1979"/>
                  </a:lnTo>
                  <a:lnTo>
                    <a:pt x="11273" y="1953"/>
                  </a:lnTo>
                  <a:lnTo>
                    <a:pt x="11404" y="1927"/>
                  </a:lnTo>
                  <a:lnTo>
                    <a:pt x="11534" y="1849"/>
                  </a:lnTo>
                  <a:lnTo>
                    <a:pt x="11638" y="1745"/>
                  </a:lnTo>
                  <a:lnTo>
                    <a:pt x="11742" y="1641"/>
                  </a:lnTo>
                  <a:lnTo>
                    <a:pt x="11820" y="1511"/>
                  </a:lnTo>
                  <a:lnTo>
                    <a:pt x="11846" y="1381"/>
                  </a:lnTo>
                  <a:lnTo>
                    <a:pt x="11872" y="1224"/>
                  </a:lnTo>
                  <a:lnTo>
                    <a:pt x="11872" y="756"/>
                  </a:lnTo>
                  <a:lnTo>
                    <a:pt x="11846" y="600"/>
                  </a:lnTo>
                  <a:lnTo>
                    <a:pt x="11820" y="469"/>
                  </a:lnTo>
                  <a:lnTo>
                    <a:pt x="11742" y="339"/>
                  </a:lnTo>
                  <a:lnTo>
                    <a:pt x="11638" y="235"/>
                  </a:lnTo>
                  <a:lnTo>
                    <a:pt x="11534" y="131"/>
                  </a:lnTo>
                  <a:lnTo>
                    <a:pt x="11404" y="53"/>
                  </a:lnTo>
                  <a:lnTo>
                    <a:pt x="11273" y="27"/>
                  </a:lnTo>
                  <a:lnTo>
                    <a:pt x="111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8"/>
            <p:cNvSpPr/>
            <p:nvPr/>
          </p:nvSpPr>
          <p:spPr>
            <a:xfrm>
              <a:off x="4771150" y="2045175"/>
              <a:ext cx="264275" cy="49475"/>
            </a:xfrm>
            <a:custGeom>
              <a:rect b="b" l="l" r="r" t="t"/>
              <a:pathLst>
                <a:path extrusionOk="0" h="1979" w="10571">
                  <a:moveTo>
                    <a:pt x="0" y="0"/>
                  </a:moveTo>
                  <a:lnTo>
                    <a:pt x="0" y="1979"/>
                  </a:lnTo>
                  <a:lnTo>
                    <a:pt x="10570" y="1979"/>
                  </a:lnTo>
                  <a:lnTo>
                    <a:pt x="10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8"/>
            <p:cNvSpPr/>
            <p:nvPr/>
          </p:nvSpPr>
          <p:spPr>
            <a:xfrm>
              <a:off x="4771150" y="2142800"/>
              <a:ext cx="264275" cy="49475"/>
            </a:xfrm>
            <a:custGeom>
              <a:rect b="b" l="l" r="r" t="t"/>
              <a:pathLst>
                <a:path extrusionOk="0" h="1979" w="10571">
                  <a:moveTo>
                    <a:pt x="0" y="0"/>
                  </a:moveTo>
                  <a:lnTo>
                    <a:pt x="0" y="1979"/>
                  </a:lnTo>
                  <a:lnTo>
                    <a:pt x="10570" y="1979"/>
                  </a:lnTo>
                  <a:lnTo>
                    <a:pt x="10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8"/>
            <p:cNvSpPr/>
            <p:nvPr/>
          </p:nvSpPr>
          <p:spPr>
            <a:xfrm>
              <a:off x="4696950" y="2230000"/>
              <a:ext cx="412675" cy="87250"/>
            </a:xfrm>
            <a:custGeom>
              <a:rect b="b" l="l" r="r" t="t"/>
              <a:pathLst>
                <a:path extrusionOk="0" h="3490" w="16507">
                  <a:moveTo>
                    <a:pt x="365" y="1"/>
                  </a:moveTo>
                  <a:lnTo>
                    <a:pt x="209" y="27"/>
                  </a:lnTo>
                  <a:lnTo>
                    <a:pt x="105" y="105"/>
                  </a:lnTo>
                  <a:lnTo>
                    <a:pt x="27" y="209"/>
                  </a:lnTo>
                  <a:lnTo>
                    <a:pt x="1" y="339"/>
                  </a:lnTo>
                  <a:lnTo>
                    <a:pt x="1" y="1094"/>
                  </a:lnTo>
                  <a:lnTo>
                    <a:pt x="27" y="1329"/>
                  </a:lnTo>
                  <a:lnTo>
                    <a:pt x="53" y="1563"/>
                  </a:lnTo>
                  <a:lnTo>
                    <a:pt x="131" y="1797"/>
                  </a:lnTo>
                  <a:lnTo>
                    <a:pt x="209" y="2031"/>
                  </a:lnTo>
                  <a:lnTo>
                    <a:pt x="313" y="2240"/>
                  </a:lnTo>
                  <a:lnTo>
                    <a:pt x="417" y="2422"/>
                  </a:lnTo>
                  <a:lnTo>
                    <a:pt x="547" y="2630"/>
                  </a:lnTo>
                  <a:lnTo>
                    <a:pt x="703" y="2786"/>
                  </a:lnTo>
                  <a:lnTo>
                    <a:pt x="886" y="2943"/>
                  </a:lnTo>
                  <a:lnTo>
                    <a:pt x="1068" y="3073"/>
                  </a:lnTo>
                  <a:lnTo>
                    <a:pt x="1276" y="3203"/>
                  </a:lnTo>
                  <a:lnTo>
                    <a:pt x="1484" y="3307"/>
                  </a:lnTo>
                  <a:lnTo>
                    <a:pt x="1693" y="3385"/>
                  </a:lnTo>
                  <a:lnTo>
                    <a:pt x="1927" y="3437"/>
                  </a:lnTo>
                  <a:lnTo>
                    <a:pt x="2161" y="3489"/>
                  </a:lnTo>
                  <a:lnTo>
                    <a:pt x="14345" y="3489"/>
                  </a:lnTo>
                  <a:lnTo>
                    <a:pt x="14580" y="3437"/>
                  </a:lnTo>
                  <a:lnTo>
                    <a:pt x="14814" y="3385"/>
                  </a:lnTo>
                  <a:lnTo>
                    <a:pt x="15022" y="3307"/>
                  </a:lnTo>
                  <a:lnTo>
                    <a:pt x="15230" y="3203"/>
                  </a:lnTo>
                  <a:lnTo>
                    <a:pt x="15439" y="3073"/>
                  </a:lnTo>
                  <a:lnTo>
                    <a:pt x="15621" y="2943"/>
                  </a:lnTo>
                  <a:lnTo>
                    <a:pt x="15803" y="2786"/>
                  </a:lnTo>
                  <a:lnTo>
                    <a:pt x="15959" y="2630"/>
                  </a:lnTo>
                  <a:lnTo>
                    <a:pt x="16090" y="2422"/>
                  </a:lnTo>
                  <a:lnTo>
                    <a:pt x="16220" y="2240"/>
                  </a:lnTo>
                  <a:lnTo>
                    <a:pt x="16298" y="2031"/>
                  </a:lnTo>
                  <a:lnTo>
                    <a:pt x="16402" y="1797"/>
                  </a:lnTo>
                  <a:lnTo>
                    <a:pt x="16454" y="1563"/>
                  </a:lnTo>
                  <a:lnTo>
                    <a:pt x="16480" y="1329"/>
                  </a:lnTo>
                  <a:lnTo>
                    <a:pt x="16506" y="1094"/>
                  </a:lnTo>
                  <a:lnTo>
                    <a:pt x="16506" y="339"/>
                  </a:lnTo>
                  <a:lnTo>
                    <a:pt x="16480" y="209"/>
                  </a:lnTo>
                  <a:lnTo>
                    <a:pt x="16402" y="105"/>
                  </a:lnTo>
                  <a:lnTo>
                    <a:pt x="16298" y="27"/>
                  </a:lnTo>
                  <a:lnTo>
                    <a:pt x="161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8"/>
            <p:cNvSpPr/>
            <p:nvPr/>
          </p:nvSpPr>
          <p:spPr>
            <a:xfrm>
              <a:off x="4747725" y="2006125"/>
              <a:ext cx="311125" cy="108700"/>
            </a:xfrm>
            <a:custGeom>
              <a:rect b="b" l="l" r="r" t="t"/>
              <a:pathLst>
                <a:path extrusionOk="0" h="4348" w="12445">
                  <a:moveTo>
                    <a:pt x="651" y="0"/>
                  </a:moveTo>
                  <a:lnTo>
                    <a:pt x="521" y="52"/>
                  </a:lnTo>
                  <a:lnTo>
                    <a:pt x="391" y="130"/>
                  </a:lnTo>
                  <a:lnTo>
                    <a:pt x="261" y="208"/>
                  </a:lnTo>
                  <a:lnTo>
                    <a:pt x="156" y="313"/>
                  </a:lnTo>
                  <a:lnTo>
                    <a:pt x="78" y="443"/>
                  </a:lnTo>
                  <a:lnTo>
                    <a:pt x="26" y="599"/>
                  </a:lnTo>
                  <a:lnTo>
                    <a:pt x="0" y="755"/>
                  </a:lnTo>
                  <a:lnTo>
                    <a:pt x="26" y="911"/>
                  </a:lnTo>
                  <a:lnTo>
                    <a:pt x="52" y="1068"/>
                  </a:lnTo>
                  <a:lnTo>
                    <a:pt x="130" y="1198"/>
                  </a:lnTo>
                  <a:lnTo>
                    <a:pt x="235" y="1328"/>
                  </a:lnTo>
                  <a:lnTo>
                    <a:pt x="339" y="1432"/>
                  </a:lnTo>
                  <a:lnTo>
                    <a:pt x="469" y="1510"/>
                  </a:lnTo>
                  <a:lnTo>
                    <a:pt x="625" y="1562"/>
                  </a:lnTo>
                  <a:lnTo>
                    <a:pt x="1718" y="1562"/>
                  </a:lnTo>
                  <a:lnTo>
                    <a:pt x="1823" y="1588"/>
                  </a:lnTo>
                  <a:lnTo>
                    <a:pt x="1901" y="1640"/>
                  </a:lnTo>
                  <a:lnTo>
                    <a:pt x="1953" y="1718"/>
                  </a:lnTo>
                  <a:lnTo>
                    <a:pt x="1979" y="1823"/>
                  </a:lnTo>
                  <a:lnTo>
                    <a:pt x="1979" y="1979"/>
                  </a:lnTo>
                  <a:lnTo>
                    <a:pt x="2005" y="2135"/>
                  </a:lnTo>
                  <a:lnTo>
                    <a:pt x="2031" y="2291"/>
                  </a:lnTo>
                  <a:lnTo>
                    <a:pt x="2109" y="2421"/>
                  </a:lnTo>
                  <a:lnTo>
                    <a:pt x="2213" y="2551"/>
                  </a:lnTo>
                  <a:lnTo>
                    <a:pt x="2317" y="2656"/>
                  </a:lnTo>
                  <a:lnTo>
                    <a:pt x="2447" y="2734"/>
                  </a:lnTo>
                  <a:lnTo>
                    <a:pt x="2604" y="2786"/>
                  </a:lnTo>
                  <a:lnTo>
                    <a:pt x="2760" y="2812"/>
                  </a:lnTo>
                  <a:lnTo>
                    <a:pt x="2916" y="2786"/>
                  </a:lnTo>
                  <a:lnTo>
                    <a:pt x="3072" y="2760"/>
                  </a:lnTo>
                  <a:lnTo>
                    <a:pt x="3228" y="2682"/>
                  </a:lnTo>
                  <a:lnTo>
                    <a:pt x="3359" y="2578"/>
                  </a:lnTo>
                  <a:lnTo>
                    <a:pt x="3463" y="2447"/>
                  </a:lnTo>
                  <a:lnTo>
                    <a:pt x="3541" y="2317"/>
                  </a:lnTo>
                  <a:lnTo>
                    <a:pt x="3593" y="2161"/>
                  </a:lnTo>
                  <a:lnTo>
                    <a:pt x="3593" y="2005"/>
                  </a:lnTo>
                  <a:lnTo>
                    <a:pt x="3593" y="1823"/>
                  </a:lnTo>
                  <a:lnTo>
                    <a:pt x="3619" y="1718"/>
                  </a:lnTo>
                  <a:lnTo>
                    <a:pt x="3671" y="1640"/>
                  </a:lnTo>
                  <a:lnTo>
                    <a:pt x="3749" y="1588"/>
                  </a:lnTo>
                  <a:lnTo>
                    <a:pt x="3853" y="1562"/>
                  </a:lnTo>
                  <a:lnTo>
                    <a:pt x="4634" y="1562"/>
                  </a:lnTo>
                  <a:lnTo>
                    <a:pt x="4738" y="1588"/>
                  </a:lnTo>
                  <a:lnTo>
                    <a:pt x="4817" y="1640"/>
                  </a:lnTo>
                  <a:lnTo>
                    <a:pt x="4895" y="1718"/>
                  </a:lnTo>
                  <a:lnTo>
                    <a:pt x="4895" y="1823"/>
                  </a:lnTo>
                  <a:lnTo>
                    <a:pt x="4895" y="3541"/>
                  </a:lnTo>
                  <a:lnTo>
                    <a:pt x="4921" y="3697"/>
                  </a:lnTo>
                  <a:lnTo>
                    <a:pt x="4973" y="3853"/>
                  </a:lnTo>
                  <a:lnTo>
                    <a:pt x="5051" y="3983"/>
                  </a:lnTo>
                  <a:lnTo>
                    <a:pt x="5129" y="4114"/>
                  </a:lnTo>
                  <a:lnTo>
                    <a:pt x="5259" y="4218"/>
                  </a:lnTo>
                  <a:lnTo>
                    <a:pt x="5389" y="4270"/>
                  </a:lnTo>
                  <a:lnTo>
                    <a:pt x="5545" y="4322"/>
                  </a:lnTo>
                  <a:lnTo>
                    <a:pt x="5702" y="4348"/>
                  </a:lnTo>
                  <a:lnTo>
                    <a:pt x="5884" y="4322"/>
                  </a:lnTo>
                  <a:lnTo>
                    <a:pt x="6014" y="4270"/>
                  </a:lnTo>
                  <a:lnTo>
                    <a:pt x="6170" y="4218"/>
                  </a:lnTo>
                  <a:lnTo>
                    <a:pt x="6274" y="4114"/>
                  </a:lnTo>
                  <a:lnTo>
                    <a:pt x="6379" y="3983"/>
                  </a:lnTo>
                  <a:lnTo>
                    <a:pt x="6457" y="3853"/>
                  </a:lnTo>
                  <a:lnTo>
                    <a:pt x="6509" y="3697"/>
                  </a:lnTo>
                  <a:lnTo>
                    <a:pt x="6509" y="3541"/>
                  </a:lnTo>
                  <a:lnTo>
                    <a:pt x="6509" y="1823"/>
                  </a:lnTo>
                  <a:lnTo>
                    <a:pt x="6535" y="1718"/>
                  </a:lnTo>
                  <a:lnTo>
                    <a:pt x="6587" y="1640"/>
                  </a:lnTo>
                  <a:lnTo>
                    <a:pt x="6691" y="1588"/>
                  </a:lnTo>
                  <a:lnTo>
                    <a:pt x="6795" y="1562"/>
                  </a:lnTo>
                  <a:lnTo>
                    <a:pt x="11794" y="1562"/>
                  </a:lnTo>
                  <a:lnTo>
                    <a:pt x="11924" y="1510"/>
                  </a:lnTo>
                  <a:lnTo>
                    <a:pt x="12080" y="1432"/>
                  </a:lnTo>
                  <a:lnTo>
                    <a:pt x="12184" y="1354"/>
                  </a:lnTo>
                  <a:lnTo>
                    <a:pt x="12288" y="1250"/>
                  </a:lnTo>
                  <a:lnTo>
                    <a:pt x="12366" y="1120"/>
                  </a:lnTo>
                  <a:lnTo>
                    <a:pt x="12418" y="963"/>
                  </a:lnTo>
                  <a:lnTo>
                    <a:pt x="12444" y="807"/>
                  </a:lnTo>
                  <a:lnTo>
                    <a:pt x="12418" y="651"/>
                  </a:lnTo>
                  <a:lnTo>
                    <a:pt x="12392" y="495"/>
                  </a:lnTo>
                  <a:lnTo>
                    <a:pt x="12314" y="365"/>
                  </a:lnTo>
                  <a:lnTo>
                    <a:pt x="12210" y="234"/>
                  </a:lnTo>
                  <a:lnTo>
                    <a:pt x="12106" y="130"/>
                  </a:lnTo>
                  <a:lnTo>
                    <a:pt x="11976" y="52"/>
                  </a:lnTo>
                  <a:lnTo>
                    <a:pt x="118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8"/>
            <p:cNvSpPr/>
            <p:nvPr/>
          </p:nvSpPr>
          <p:spPr>
            <a:xfrm>
              <a:off x="4691100" y="1948850"/>
              <a:ext cx="424375" cy="374900"/>
            </a:xfrm>
            <a:custGeom>
              <a:rect b="b" l="l" r="r" t="t"/>
              <a:pathLst>
                <a:path extrusionOk="0" h="14996" w="16975">
                  <a:moveTo>
                    <a:pt x="8487" y="495"/>
                  </a:moveTo>
                  <a:lnTo>
                    <a:pt x="8696" y="521"/>
                  </a:lnTo>
                  <a:lnTo>
                    <a:pt x="8878" y="573"/>
                  </a:lnTo>
                  <a:lnTo>
                    <a:pt x="9060" y="677"/>
                  </a:lnTo>
                  <a:lnTo>
                    <a:pt x="9216" y="807"/>
                  </a:lnTo>
                  <a:lnTo>
                    <a:pt x="9346" y="937"/>
                  </a:lnTo>
                  <a:lnTo>
                    <a:pt x="9425" y="1120"/>
                  </a:lnTo>
                  <a:lnTo>
                    <a:pt x="9503" y="1328"/>
                  </a:lnTo>
                  <a:lnTo>
                    <a:pt x="9503" y="1510"/>
                  </a:lnTo>
                  <a:lnTo>
                    <a:pt x="9503" y="1666"/>
                  </a:lnTo>
                  <a:lnTo>
                    <a:pt x="9477" y="1797"/>
                  </a:lnTo>
                  <a:lnTo>
                    <a:pt x="9425" y="1927"/>
                  </a:lnTo>
                  <a:lnTo>
                    <a:pt x="9373" y="2031"/>
                  </a:lnTo>
                  <a:lnTo>
                    <a:pt x="7602" y="2031"/>
                  </a:lnTo>
                  <a:lnTo>
                    <a:pt x="7550" y="1927"/>
                  </a:lnTo>
                  <a:lnTo>
                    <a:pt x="7498" y="1797"/>
                  </a:lnTo>
                  <a:lnTo>
                    <a:pt x="7472" y="1666"/>
                  </a:lnTo>
                  <a:lnTo>
                    <a:pt x="7472" y="1510"/>
                  </a:lnTo>
                  <a:lnTo>
                    <a:pt x="7498" y="1328"/>
                  </a:lnTo>
                  <a:lnTo>
                    <a:pt x="7550" y="1120"/>
                  </a:lnTo>
                  <a:lnTo>
                    <a:pt x="7628" y="937"/>
                  </a:lnTo>
                  <a:lnTo>
                    <a:pt x="7758" y="807"/>
                  </a:lnTo>
                  <a:lnTo>
                    <a:pt x="7915" y="677"/>
                  </a:lnTo>
                  <a:lnTo>
                    <a:pt x="8097" y="573"/>
                  </a:lnTo>
                  <a:lnTo>
                    <a:pt x="8279" y="521"/>
                  </a:lnTo>
                  <a:lnTo>
                    <a:pt x="8487" y="495"/>
                  </a:lnTo>
                  <a:close/>
                  <a:moveTo>
                    <a:pt x="6925" y="4114"/>
                  </a:moveTo>
                  <a:lnTo>
                    <a:pt x="6925" y="5571"/>
                  </a:lnTo>
                  <a:lnTo>
                    <a:pt x="3437" y="5571"/>
                  </a:lnTo>
                  <a:lnTo>
                    <a:pt x="3437" y="4114"/>
                  </a:lnTo>
                  <a:lnTo>
                    <a:pt x="4009" y="4114"/>
                  </a:lnTo>
                  <a:lnTo>
                    <a:pt x="4009" y="4270"/>
                  </a:lnTo>
                  <a:lnTo>
                    <a:pt x="4009" y="4478"/>
                  </a:lnTo>
                  <a:lnTo>
                    <a:pt x="4088" y="4660"/>
                  </a:lnTo>
                  <a:lnTo>
                    <a:pt x="4166" y="4842"/>
                  </a:lnTo>
                  <a:lnTo>
                    <a:pt x="4296" y="4999"/>
                  </a:lnTo>
                  <a:lnTo>
                    <a:pt x="4452" y="5129"/>
                  </a:lnTo>
                  <a:lnTo>
                    <a:pt x="4608" y="5233"/>
                  </a:lnTo>
                  <a:lnTo>
                    <a:pt x="4791" y="5311"/>
                  </a:lnTo>
                  <a:lnTo>
                    <a:pt x="4999" y="5337"/>
                  </a:lnTo>
                  <a:lnTo>
                    <a:pt x="5233" y="5337"/>
                  </a:lnTo>
                  <a:lnTo>
                    <a:pt x="5415" y="5285"/>
                  </a:lnTo>
                  <a:lnTo>
                    <a:pt x="5624" y="5181"/>
                  </a:lnTo>
                  <a:lnTo>
                    <a:pt x="5780" y="5051"/>
                  </a:lnTo>
                  <a:lnTo>
                    <a:pt x="5936" y="4895"/>
                  </a:lnTo>
                  <a:lnTo>
                    <a:pt x="6040" y="4712"/>
                  </a:lnTo>
                  <a:lnTo>
                    <a:pt x="6092" y="4504"/>
                  </a:lnTo>
                  <a:lnTo>
                    <a:pt x="6118" y="4296"/>
                  </a:lnTo>
                  <a:lnTo>
                    <a:pt x="6118" y="4114"/>
                  </a:lnTo>
                  <a:close/>
                  <a:moveTo>
                    <a:pt x="13538" y="4114"/>
                  </a:moveTo>
                  <a:lnTo>
                    <a:pt x="13538" y="5571"/>
                  </a:lnTo>
                  <a:lnTo>
                    <a:pt x="9034" y="5571"/>
                  </a:lnTo>
                  <a:lnTo>
                    <a:pt x="9034" y="4114"/>
                  </a:lnTo>
                  <a:close/>
                  <a:moveTo>
                    <a:pt x="13798" y="6066"/>
                  </a:moveTo>
                  <a:lnTo>
                    <a:pt x="13928" y="6144"/>
                  </a:lnTo>
                  <a:lnTo>
                    <a:pt x="14059" y="6248"/>
                  </a:lnTo>
                  <a:lnTo>
                    <a:pt x="14137" y="6405"/>
                  </a:lnTo>
                  <a:lnTo>
                    <a:pt x="14163" y="6561"/>
                  </a:lnTo>
                  <a:lnTo>
                    <a:pt x="14163" y="7029"/>
                  </a:lnTo>
                  <a:lnTo>
                    <a:pt x="14137" y="7186"/>
                  </a:lnTo>
                  <a:lnTo>
                    <a:pt x="14059" y="7316"/>
                  </a:lnTo>
                  <a:lnTo>
                    <a:pt x="13955" y="7446"/>
                  </a:lnTo>
                  <a:lnTo>
                    <a:pt x="13798" y="7498"/>
                  </a:lnTo>
                  <a:lnTo>
                    <a:pt x="3176" y="7498"/>
                  </a:lnTo>
                  <a:lnTo>
                    <a:pt x="3020" y="7446"/>
                  </a:lnTo>
                  <a:lnTo>
                    <a:pt x="2916" y="7316"/>
                  </a:lnTo>
                  <a:lnTo>
                    <a:pt x="2838" y="7186"/>
                  </a:lnTo>
                  <a:lnTo>
                    <a:pt x="2812" y="7029"/>
                  </a:lnTo>
                  <a:lnTo>
                    <a:pt x="2812" y="6561"/>
                  </a:lnTo>
                  <a:lnTo>
                    <a:pt x="2838" y="6405"/>
                  </a:lnTo>
                  <a:lnTo>
                    <a:pt x="2916" y="6248"/>
                  </a:lnTo>
                  <a:lnTo>
                    <a:pt x="3046" y="6144"/>
                  </a:lnTo>
                  <a:lnTo>
                    <a:pt x="3202" y="6066"/>
                  </a:lnTo>
                  <a:lnTo>
                    <a:pt x="6951" y="6066"/>
                  </a:lnTo>
                  <a:lnTo>
                    <a:pt x="7003" y="6248"/>
                  </a:lnTo>
                  <a:lnTo>
                    <a:pt x="7082" y="6405"/>
                  </a:lnTo>
                  <a:lnTo>
                    <a:pt x="7186" y="6535"/>
                  </a:lnTo>
                  <a:lnTo>
                    <a:pt x="7316" y="6665"/>
                  </a:lnTo>
                  <a:lnTo>
                    <a:pt x="7472" y="6743"/>
                  </a:lnTo>
                  <a:lnTo>
                    <a:pt x="7628" y="6821"/>
                  </a:lnTo>
                  <a:lnTo>
                    <a:pt x="7784" y="6873"/>
                  </a:lnTo>
                  <a:lnTo>
                    <a:pt x="8149" y="6873"/>
                  </a:lnTo>
                  <a:lnTo>
                    <a:pt x="8331" y="6821"/>
                  </a:lnTo>
                  <a:lnTo>
                    <a:pt x="8487" y="6743"/>
                  </a:lnTo>
                  <a:lnTo>
                    <a:pt x="8644" y="6665"/>
                  </a:lnTo>
                  <a:lnTo>
                    <a:pt x="8748" y="6535"/>
                  </a:lnTo>
                  <a:lnTo>
                    <a:pt x="8878" y="6405"/>
                  </a:lnTo>
                  <a:lnTo>
                    <a:pt x="8956" y="6248"/>
                  </a:lnTo>
                  <a:lnTo>
                    <a:pt x="9008" y="6066"/>
                  </a:lnTo>
                  <a:close/>
                  <a:moveTo>
                    <a:pt x="13538" y="8019"/>
                  </a:moveTo>
                  <a:lnTo>
                    <a:pt x="13538" y="9477"/>
                  </a:lnTo>
                  <a:lnTo>
                    <a:pt x="3437" y="9477"/>
                  </a:lnTo>
                  <a:lnTo>
                    <a:pt x="3437" y="8019"/>
                  </a:lnTo>
                  <a:close/>
                  <a:moveTo>
                    <a:pt x="13772" y="9971"/>
                  </a:moveTo>
                  <a:lnTo>
                    <a:pt x="13928" y="10023"/>
                  </a:lnTo>
                  <a:lnTo>
                    <a:pt x="14059" y="10153"/>
                  </a:lnTo>
                  <a:lnTo>
                    <a:pt x="14137" y="10284"/>
                  </a:lnTo>
                  <a:lnTo>
                    <a:pt x="14163" y="10388"/>
                  </a:lnTo>
                  <a:lnTo>
                    <a:pt x="14163" y="10466"/>
                  </a:lnTo>
                  <a:lnTo>
                    <a:pt x="14163" y="10934"/>
                  </a:lnTo>
                  <a:lnTo>
                    <a:pt x="14163" y="11013"/>
                  </a:lnTo>
                  <a:lnTo>
                    <a:pt x="2812" y="11013"/>
                  </a:lnTo>
                  <a:lnTo>
                    <a:pt x="2812" y="10934"/>
                  </a:lnTo>
                  <a:lnTo>
                    <a:pt x="2812" y="10466"/>
                  </a:lnTo>
                  <a:lnTo>
                    <a:pt x="2812" y="10388"/>
                  </a:lnTo>
                  <a:lnTo>
                    <a:pt x="2838" y="10284"/>
                  </a:lnTo>
                  <a:lnTo>
                    <a:pt x="2916" y="10153"/>
                  </a:lnTo>
                  <a:lnTo>
                    <a:pt x="3046" y="10023"/>
                  </a:lnTo>
                  <a:lnTo>
                    <a:pt x="3228" y="9971"/>
                  </a:lnTo>
                  <a:close/>
                  <a:moveTo>
                    <a:pt x="8331" y="0"/>
                  </a:moveTo>
                  <a:lnTo>
                    <a:pt x="8175" y="26"/>
                  </a:lnTo>
                  <a:lnTo>
                    <a:pt x="7889" y="130"/>
                  </a:lnTo>
                  <a:lnTo>
                    <a:pt x="7628" y="261"/>
                  </a:lnTo>
                  <a:lnTo>
                    <a:pt x="7420" y="443"/>
                  </a:lnTo>
                  <a:lnTo>
                    <a:pt x="7238" y="677"/>
                  </a:lnTo>
                  <a:lnTo>
                    <a:pt x="7082" y="937"/>
                  </a:lnTo>
                  <a:lnTo>
                    <a:pt x="7003" y="1224"/>
                  </a:lnTo>
                  <a:lnTo>
                    <a:pt x="6977" y="1354"/>
                  </a:lnTo>
                  <a:lnTo>
                    <a:pt x="6977" y="1510"/>
                  </a:lnTo>
                  <a:lnTo>
                    <a:pt x="7003" y="1797"/>
                  </a:lnTo>
                  <a:lnTo>
                    <a:pt x="7055" y="2031"/>
                  </a:lnTo>
                  <a:lnTo>
                    <a:pt x="3072" y="2031"/>
                  </a:lnTo>
                  <a:lnTo>
                    <a:pt x="2864" y="2057"/>
                  </a:lnTo>
                  <a:lnTo>
                    <a:pt x="2682" y="2109"/>
                  </a:lnTo>
                  <a:lnTo>
                    <a:pt x="2500" y="2213"/>
                  </a:lnTo>
                  <a:lnTo>
                    <a:pt x="2343" y="2317"/>
                  </a:lnTo>
                  <a:lnTo>
                    <a:pt x="2213" y="2473"/>
                  </a:lnTo>
                  <a:lnTo>
                    <a:pt x="2109" y="2630"/>
                  </a:lnTo>
                  <a:lnTo>
                    <a:pt x="2057" y="2812"/>
                  </a:lnTo>
                  <a:lnTo>
                    <a:pt x="2031" y="3020"/>
                  </a:lnTo>
                  <a:lnTo>
                    <a:pt x="2031" y="3228"/>
                  </a:lnTo>
                  <a:lnTo>
                    <a:pt x="2083" y="3437"/>
                  </a:lnTo>
                  <a:lnTo>
                    <a:pt x="2187" y="3619"/>
                  </a:lnTo>
                  <a:lnTo>
                    <a:pt x="2317" y="3801"/>
                  </a:lnTo>
                  <a:lnTo>
                    <a:pt x="2447" y="3905"/>
                  </a:lnTo>
                  <a:lnTo>
                    <a:pt x="2604" y="4009"/>
                  </a:lnTo>
                  <a:lnTo>
                    <a:pt x="2760" y="4061"/>
                  </a:lnTo>
                  <a:lnTo>
                    <a:pt x="2942" y="4114"/>
                  </a:lnTo>
                  <a:lnTo>
                    <a:pt x="2942" y="5623"/>
                  </a:lnTo>
                  <a:lnTo>
                    <a:pt x="2812" y="5702"/>
                  </a:lnTo>
                  <a:lnTo>
                    <a:pt x="2682" y="5780"/>
                  </a:lnTo>
                  <a:lnTo>
                    <a:pt x="2578" y="5884"/>
                  </a:lnTo>
                  <a:lnTo>
                    <a:pt x="2500" y="5988"/>
                  </a:lnTo>
                  <a:lnTo>
                    <a:pt x="2421" y="6118"/>
                  </a:lnTo>
                  <a:lnTo>
                    <a:pt x="2343" y="6274"/>
                  </a:lnTo>
                  <a:lnTo>
                    <a:pt x="2317" y="6405"/>
                  </a:lnTo>
                  <a:lnTo>
                    <a:pt x="2317" y="6561"/>
                  </a:lnTo>
                  <a:lnTo>
                    <a:pt x="2317" y="7029"/>
                  </a:lnTo>
                  <a:lnTo>
                    <a:pt x="2317" y="7186"/>
                  </a:lnTo>
                  <a:lnTo>
                    <a:pt x="2343" y="7316"/>
                  </a:lnTo>
                  <a:lnTo>
                    <a:pt x="2421" y="7472"/>
                  </a:lnTo>
                  <a:lnTo>
                    <a:pt x="2500" y="7602"/>
                  </a:lnTo>
                  <a:lnTo>
                    <a:pt x="2578" y="7706"/>
                  </a:lnTo>
                  <a:lnTo>
                    <a:pt x="2682" y="7810"/>
                  </a:lnTo>
                  <a:lnTo>
                    <a:pt x="2812" y="7888"/>
                  </a:lnTo>
                  <a:lnTo>
                    <a:pt x="2942" y="7967"/>
                  </a:lnTo>
                  <a:lnTo>
                    <a:pt x="2942" y="9529"/>
                  </a:lnTo>
                  <a:lnTo>
                    <a:pt x="2812" y="9607"/>
                  </a:lnTo>
                  <a:lnTo>
                    <a:pt x="2682" y="9685"/>
                  </a:lnTo>
                  <a:lnTo>
                    <a:pt x="2578" y="9789"/>
                  </a:lnTo>
                  <a:lnTo>
                    <a:pt x="2500" y="9893"/>
                  </a:lnTo>
                  <a:lnTo>
                    <a:pt x="2421" y="10023"/>
                  </a:lnTo>
                  <a:lnTo>
                    <a:pt x="2343" y="10179"/>
                  </a:lnTo>
                  <a:lnTo>
                    <a:pt x="2317" y="10310"/>
                  </a:lnTo>
                  <a:lnTo>
                    <a:pt x="2317" y="10466"/>
                  </a:lnTo>
                  <a:lnTo>
                    <a:pt x="2317" y="10934"/>
                  </a:lnTo>
                  <a:lnTo>
                    <a:pt x="2317" y="11013"/>
                  </a:lnTo>
                  <a:lnTo>
                    <a:pt x="469" y="11013"/>
                  </a:lnTo>
                  <a:lnTo>
                    <a:pt x="365" y="11065"/>
                  </a:lnTo>
                  <a:lnTo>
                    <a:pt x="261" y="11117"/>
                  </a:lnTo>
                  <a:lnTo>
                    <a:pt x="182" y="11169"/>
                  </a:lnTo>
                  <a:lnTo>
                    <a:pt x="104" y="11273"/>
                  </a:lnTo>
                  <a:lnTo>
                    <a:pt x="52" y="11377"/>
                  </a:lnTo>
                  <a:lnTo>
                    <a:pt x="0" y="11481"/>
                  </a:lnTo>
                  <a:lnTo>
                    <a:pt x="0" y="11585"/>
                  </a:lnTo>
                  <a:lnTo>
                    <a:pt x="0" y="12340"/>
                  </a:lnTo>
                  <a:lnTo>
                    <a:pt x="0" y="12549"/>
                  </a:lnTo>
                  <a:lnTo>
                    <a:pt x="26" y="12783"/>
                  </a:lnTo>
                  <a:lnTo>
                    <a:pt x="78" y="12991"/>
                  </a:lnTo>
                  <a:lnTo>
                    <a:pt x="130" y="13199"/>
                  </a:lnTo>
                  <a:lnTo>
                    <a:pt x="182" y="13277"/>
                  </a:lnTo>
                  <a:lnTo>
                    <a:pt x="261" y="13330"/>
                  </a:lnTo>
                  <a:lnTo>
                    <a:pt x="365" y="13356"/>
                  </a:lnTo>
                  <a:lnTo>
                    <a:pt x="443" y="13356"/>
                  </a:lnTo>
                  <a:lnTo>
                    <a:pt x="547" y="13303"/>
                  </a:lnTo>
                  <a:lnTo>
                    <a:pt x="599" y="13225"/>
                  </a:lnTo>
                  <a:lnTo>
                    <a:pt x="625" y="13121"/>
                  </a:lnTo>
                  <a:lnTo>
                    <a:pt x="599" y="13017"/>
                  </a:lnTo>
                  <a:lnTo>
                    <a:pt x="521" y="12679"/>
                  </a:lnTo>
                  <a:lnTo>
                    <a:pt x="495" y="12340"/>
                  </a:lnTo>
                  <a:lnTo>
                    <a:pt x="495" y="11585"/>
                  </a:lnTo>
                  <a:lnTo>
                    <a:pt x="521" y="11533"/>
                  </a:lnTo>
                  <a:lnTo>
                    <a:pt x="599" y="11507"/>
                  </a:lnTo>
                  <a:lnTo>
                    <a:pt x="16402" y="11507"/>
                  </a:lnTo>
                  <a:lnTo>
                    <a:pt x="16454" y="11533"/>
                  </a:lnTo>
                  <a:lnTo>
                    <a:pt x="16480" y="11585"/>
                  </a:lnTo>
                  <a:lnTo>
                    <a:pt x="16480" y="12340"/>
                  </a:lnTo>
                  <a:lnTo>
                    <a:pt x="16480" y="12549"/>
                  </a:lnTo>
                  <a:lnTo>
                    <a:pt x="16428" y="12757"/>
                  </a:lnTo>
                  <a:lnTo>
                    <a:pt x="16376" y="12965"/>
                  </a:lnTo>
                  <a:lnTo>
                    <a:pt x="16324" y="13173"/>
                  </a:lnTo>
                  <a:lnTo>
                    <a:pt x="16219" y="13356"/>
                  </a:lnTo>
                  <a:lnTo>
                    <a:pt x="16115" y="13538"/>
                  </a:lnTo>
                  <a:lnTo>
                    <a:pt x="15985" y="13694"/>
                  </a:lnTo>
                  <a:lnTo>
                    <a:pt x="15855" y="13850"/>
                  </a:lnTo>
                  <a:lnTo>
                    <a:pt x="15699" y="14006"/>
                  </a:lnTo>
                  <a:lnTo>
                    <a:pt x="15543" y="14111"/>
                  </a:lnTo>
                  <a:lnTo>
                    <a:pt x="15360" y="14241"/>
                  </a:lnTo>
                  <a:lnTo>
                    <a:pt x="15178" y="14319"/>
                  </a:lnTo>
                  <a:lnTo>
                    <a:pt x="14970" y="14397"/>
                  </a:lnTo>
                  <a:lnTo>
                    <a:pt x="14762" y="14449"/>
                  </a:lnTo>
                  <a:lnTo>
                    <a:pt x="14553" y="14475"/>
                  </a:lnTo>
                  <a:lnTo>
                    <a:pt x="2447" y="14475"/>
                  </a:lnTo>
                  <a:lnTo>
                    <a:pt x="2239" y="14449"/>
                  </a:lnTo>
                  <a:lnTo>
                    <a:pt x="2031" y="14397"/>
                  </a:lnTo>
                  <a:lnTo>
                    <a:pt x="1849" y="14345"/>
                  </a:lnTo>
                  <a:lnTo>
                    <a:pt x="1666" y="14241"/>
                  </a:lnTo>
                  <a:lnTo>
                    <a:pt x="1484" y="14137"/>
                  </a:lnTo>
                  <a:lnTo>
                    <a:pt x="1302" y="14032"/>
                  </a:lnTo>
                  <a:lnTo>
                    <a:pt x="1146" y="13876"/>
                  </a:lnTo>
                  <a:lnTo>
                    <a:pt x="1068" y="13824"/>
                  </a:lnTo>
                  <a:lnTo>
                    <a:pt x="885" y="13824"/>
                  </a:lnTo>
                  <a:lnTo>
                    <a:pt x="807" y="13902"/>
                  </a:lnTo>
                  <a:lnTo>
                    <a:pt x="755" y="13980"/>
                  </a:lnTo>
                  <a:lnTo>
                    <a:pt x="729" y="14058"/>
                  </a:lnTo>
                  <a:lnTo>
                    <a:pt x="755" y="14163"/>
                  </a:lnTo>
                  <a:lnTo>
                    <a:pt x="807" y="14241"/>
                  </a:lnTo>
                  <a:lnTo>
                    <a:pt x="990" y="14423"/>
                  </a:lnTo>
                  <a:lnTo>
                    <a:pt x="1198" y="14553"/>
                  </a:lnTo>
                  <a:lnTo>
                    <a:pt x="1432" y="14683"/>
                  </a:lnTo>
                  <a:lnTo>
                    <a:pt x="1666" y="14787"/>
                  </a:lnTo>
                  <a:lnTo>
                    <a:pt x="1901" y="14866"/>
                  </a:lnTo>
                  <a:lnTo>
                    <a:pt x="2135" y="14944"/>
                  </a:lnTo>
                  <a:lnTo>
                    <a:pt x="2395" y="14970"/>
                  </a:lnTo>
                  <a:lnTo>
                    <a:pt x="2656" y="14996"/>
                  </a:lnTo>
                  <a:lnTo>
                    <a:pt x="14319" y="14996"/>
                  </a:lnTo>
                  <a:lnTo>
                    <a:pt x="14605" y="14970"/>
                  </a:lnTo>
                  <a:lnTo>
                    <a:pt x="14866" y="14944"/>
                  </a:lnTo>
                  <a:lnTo>
                    <a:pt x="15126" y="14866"/>
                  </a:lnTo>
                  <a:lnTo>
                    <a:pt x="15360" y="14787"/>
                  </a:lnTo>
                  <a:lnTo>
                    <a:pt x="15595" y="14657"/>
                  </a:lnTo>
                  <a:lnTo>
                    <a:pt x="15803" y="14527"/>
                  </a:lnTo>
                  <a:lnTo>
                    <a:pt x="16011" y="14371"/>
                  </a:lnTo>
                  <a:lnTo>
                    <a:pt x="16193" y="14215"/>
                  </a:lnTo>
                  <a:lnTo>
                    <a:pt x="16376" y="14032"/>
                  </a:lnTo>
                  <a:lnTo>
                    <a:pt x="16532" y="13824"/>
                  </a:lnTo>
                  <a:lnTo>
                    <a:pt x="16662" y="13590"/>
                  </a:lnTo>
                  <a:lnTo>
                    <a:pt x="16766" y="13356"/>
                  </a:lnTo>
                  <a:lnTo>
                    <a:pt x="16870" y="13121"/>
                  </a:lnTo>
                  <a:lnTo>
                    <a:pt x="16922" y="12861"/>
                  </a:lnTo>
                  <a:lnTo>
                    <a:pt x="16974" y="12601"/>
                  </a:lnTo>
                  <a:lnTo>
                    <a:pt x="16974" y="12340"/>
                  </a:lnTo>
                  <a:lnTo>
                    <a:pt x="16974" y="11585"/>
                  </a:lnTo>
                  <a:lnTo>
                    <a:pt x="16974" y="11481"/>
                  </a:lnTo>
                  <a:lnTo>
                    <a:pt x="16922" y="11377"/>
                  </a:lnTo>
                  <a:lnTo>
                    <a:pt x="16870" y="11273"/>
                  </a:lnTo>
                  <a:lnTo>
                    <a:pt x="16818" y="11169"/>
                  </a:lnTo>
                  <a:lnTo>
                    <a:pt x="16714" y="11117"/>
                  </a:lnTo>
                  <a:lnTo>
                    <a:pt x="16610" y="11065"/>
                  </a:lnTo>
                  <a:lnTo>
                    <a:pt x="16506" y="11013"/>
                  </a:lnTo>
                  <a:lnTo>
                    <a:pt x="14657" y="11013"/>
                  </a:lnTo>
                  <a:lnTo>
                    <a:pt x="14657" y="10934"/>
                  </a:lnTo>
                  <a:lnTo>
                    <a:pt x="14657" y="10466"/>
                  </a:lnTo>
                  <a:lnTo>
                    <a:pt x="14657" y="10310"/>
                  </a:lnTo>
                  <a:lnTo>
                    <a:pt x="14631" y="10179"/>
                  </a:lnTo>
                  <a:lnTo>
                    <a:pt x="14553" y="10023"/>
                  </a:lnTo>
                  <a:lnTo>
                    <a:pt x="14501" y="9893"/>
                  </a:lnTo>
                  <a:lnTo>
                    <a:pt x="14397" y="9789"/>
                  </a:lnTo>
                  <a:lnTo>
                    <a:pt x="14293" y="9685"/>
                  </a:lnTo>
                  <a:lnTo>
                    <a:pt x="14163" y="9607"/>
                  </a:lnTo>
                  <a:lnTo>
                    <a:pt x="14033" y="9529"/>
                  </a:lnTo>
                  <a:lnTo>
                    <a:pt x="14033" y="7967"/>
                  </a:lnTo>
                  <a:lnTo>
                    <a:pt x="14163" y="7888"/>
                  </a:lnTo>
                  <a:lnTo>
                    <a:pt x="14293" y="7810"/>
                  </a:lnTo>
                  <a:lnTo>
                    <a:pt x="14397" y="7706"/>
                  </a:lnTo>
                  <a:lnTo>
                    <a:pt x="14501" y="7602"/>
                  </a:lnTo>
                  <a:lnTo>
                    <a:pt x="14553" y="7472"/>
                  </a:lnTo>
                  <a:lnTo>
                    <a:pt x="14631" y="7316"/>
                  </a:lnTo>
                  <a:lnTo>
                    <a:pt x="14657" y="7186"/>
                  </a:lnTo>
                  <a:lnTo>
                    <a:pt x="14657" y="7029"/>
                  </a:lnTo>
                  <a:lnTo>
                    <a:pt x="14657" y="6561"/>
                  </a:lnTo>
                  <a:lnTo>
                    <a:pt x="14657" y="6405"/>
                  </a:lnTo>
                  <a:lnTo>
                    <a:pt x="14631" y="6274"/>
                  </a:lnTo>
                  <a:lnTo>
                    <a:pt x="14553" y="6118"/>
                  </a:lnTo>
                  <a:lnTo>
                    <a:pt x="14501" y="5988"/>
                  </a:lnTo>
                  <a:lnTo>
                    <a:pt x="14397" y="5884"/>
                  </a:lnTo>
                  <a:lnTo>
                    <a:pt x="14293" y="5780"/>
                  </a:lnTo>
                  <a:lnTo>
                    <a:pt x="14163" y="5702"/>
                  </a:lnTo>
                  <a:lnTo>
                    <a:pt x="14033" y="5623"/>
                  </a:lnTo>
                  <a:lnTo>
                    <a:pt x="14033" y="4114"/>
                  </a:lnTo>
                  <a:lnTo>
                    <a:pt x="14215" y="4061"/>
                  </a:lnTo>
                  <a:lnTo>
                    <a:pt x="14397" y="3983"/>
                  </a:lnTo>
                  <a:lnTo>
                    <a:pt x="14527" y="3905"/>
                  </a:lnTo>
                  <a:lnTo>
                    <a:pt x="14683" y="3775"/>
                  </a:lnTo>
                  <a:lnTo>
                    <a:pt x="14788" y="3645"/>
                  </a:lnTo>
                  <a:lnTo>
                    <a:pt x="14866" y="3489"/>
                  </a:lnTo>
                  <a:lnTo>
                    <a:pt x="14918" y="3306"/>
                  </a:lnTo>
                  <a:lnTo>
                    <a:pt x="14944" y="3124"/>
                  </a:lnTo>
                  <a:lnTo>
                    <a:pt x="14944" y="2916"/>
                  </a:lnTo>
                  <a:lnTo>
                    <a:pt x="14892" y="2708"/>
                  </a:lnTo>
                  <a:lnTo>
                    <a:pt x="14788" y="2525"/>
                  </a:lnTo>
                  <a:lnTo>
                    <a:pt x="14657" y="2369"/>
                  </a:lnTo>
                  <a:lnTo>
                    <a:pt x="14501" y="2213"/>
                  </a:lnTo>
                  <a:lnTo>
                    <a:pt x="14319" y="2109"/>
                  </a:lnTo>
                  <a:lnTo>
                    <a:pt x="14137" y="2057"/>
                  </a:lnTo>
                  <a:lnTo>
                    <a:pt x="13928" y="2031"/>
                  </a:lnTo>
                  <a:lnTo>
                    <a:pt x="11820" y="2031"/>
                  </a:lnTo>
                  <a:lnTo>
                    <a:pt x="11716" y="2057"/>
                  </a:lnTo>
                  <a:lnTo>
                    <a:pt x="11637" y="2109"/>
                  </a:lnTo>
                  <a:lnTo>
                    <a:pt x="11585" y="2187"/>
                  </a:lnTo>
                  <a:lnTo>
                    <a:pt x="11559" y="2291"/>
                  </a:lnTo>
                  <a:lnTo>
                    <a:pt x="11585" y="2369"/>
                  </a:lnTo>
                  <a:lnTo>
                    <a:pt x="11637" y="2473"/>
                  </a:lnTo>
                  <a:lnTo>
                    <a:pt x="11716" y="2525"/>
                  </a:lnTo>
                  <a:lnTo>
                    <a:pt x="13928" y="2525"/>
                  </a:lnTo>
                  <a:lnTo>
                    <a:pt x="14033" y="2551"/>
                  </a:lnTo>
                  <a:lnTo>
                    <a:pt x="14137" y="2578"/>
                  </a:lnTo>
                  <a:lnTo>
                    <a:pt x="14215" y="2630"/>
                  </a:lnTo>
                  <a:lnTo>
                    <a:pt x="14319" y="2708"/>
                  </a:lnTo>
                  <a:lnTo>
                    <a:pt x="14371" y="2786"/>
                  </a:lnTo>
                  <a:lnTo>
                    <a:pt x="14423" y="2890"/>
                  </a:lnTo>
                  <a:lnTo>
                    <a:pt x="14449" y="2994"/>
                  </a:lnTo>
                  <a:lnTo>
                    <a:pt x="14449" y="3098"/>
                  </a:lnTo>
                  <a:lnTo>
                    <a:pt x="14449" y="3202"/>
                  </a:lnTo>
                  <a:lnTo>
                    <a:pt x="14397" y="3306"/>
                  </a:lnTo>
                  <a:lnTo>
                    <a:pt x="14345" y="3385"/>
                  </a:lnTo>
                  <a:lnTo>
                    <a:pt x="14293" y="3463"/>
                  </a:lnTo>
                  <a:lnTo>
                    <a:pt x="14189" y="3515"/>
                  </a:lnTo>
                  <a:lnTo>
                    <a:pt x="14111" y="3567"/>
                  </a:lnTo>
                  <a:lnTo>
                    <a:pt x="14007" y="3593"/>
                  </a:lnTo>
                  <a:lnTo>
                    <a:pt x="13902" y="3619"/>
                  </a:lnTo>
                  <a:lnTo>
                    <a:pt x="8956" y="3619"/>
                  </a:lnTo>
                  <a:lnTo>
                    <a:pt x="8852" y="3645"/>
                  </a:lnTo>
                  <a:lnTo>
                    <a:pt x="8774" y="3697"/>
                  </a:lnTo>
                  <a:lnTo>
                    <a:pt x="8696" y="3749"/>
                  </a:lnTo>
                  <a:lnTo>
                    <a:pt x="8618" y="3827"/>
                  </a:lnTo>
                  <a:lnTo>
                    <a:pt x="8565" y="3931"/>
                  </a:lnTo>
                  <a:lnTo>
                    <a:pt x="8539" y="4009"/>
                  </a:lnTo>
                  <a:lnTo>
                    <a:pt x="8539" y="4114"/>
                  </a:lnTo>
                  <a:lnTo>
                    <a:pt x="8539" y="5832"/>
                  </a:lnTo>
                  <a:lnTo>
                    <a:pt x="8513" y="5936"/>
                  </a:lnTo>
                  <a:lnTo>
                    <a:pt x="8487" y="6040"/>
                  </a:lnTo>
                  <a:lnTo>
                    <a:pt x="8435" y="6144"/>
                  </a:lnTo>
                  <a:lnTo>
                    <a:pt x="8383" y="6222"/>
                  </a:lnTo>
                  <a:lnTo>
                    <a:pt x="8279" y="6300"/>
                  </a:lnTo>
                  <a:lnTo>
                    <a:pt x="8201" y="6352"/>
                  </a:lnTo>
                  <a:lnTo>
                    <a:pt x="8097" y="6378"/>
                  </a:lnTo>
                  <a:lnTo>
                    <a:pt x="7863" y="6378"/>
                  </a:lnTo>
                  <a:lnTo>
                    <a:pt x="7758" y="6352"/>
                  </a:lnTo>
                  <a:lnTo>
                    <a:pt x="7654" y="6300"/>
                  </a:lnTo>
                  <a:lnTo>
                    <a:pt x="7576" y="6222"/>
                  </a:lnTo>
                  <a:lnTo>
                    <a:pt x="7524" y="6144"/>
                  </a:lnTo>
                  <a:lnTo>
                    <a:pt x="7472" y="6040"/>
                  </a:lnTo>
                  <a:lnTo>
                    <a:pt x="7420" y="5936"/>
                  </a:lnTo>
                  <a:lnTo>
                    <a:pt x="7420" y="5832"/>
                  </a:lnTo>
                  <a:lnTo>
                    <a:pt x="7420" y="4114"/>
                  </a:lnTo>
                  <a:lnTo>
                    <a:pt x="7394" y="4009"/>
                  </a:lnTo>
                  <a:lnTo>
                    <a:pt x="7368" y="3931"/>
                  </a:lnTo>
                  <a:lnTo>
                    <a:pt x="7342" y="3827"/>
                  </a:lnTo>
                  <a:lnTo>
                    <a:pt x="7264" y="3749"/>
                  </a:lnTo>
                  <a:lnTo>
                    <a:pt x="7186" y="3697"/>
                  </a:lnTo>
                  <a:lnTo>
                    <a:pt x="7108" y="3645"/>
                  </a:lnTo>
                  <a:lnTo>
                    <a:pt x="7003" y="3619"/>
                  </a:lnTo>
                  <a:lnTo>
                    <a:pt x="6014" y="3619"/>
                  </a:lnTo>
                  <a:lnTo>
                    <a:pt x="5936" y="3645"/>
                  </a:lnTo>
                  <a:lnTo>
                    <a:pt x="5832" y="3697"/>
                  </a:lnTo>
                  <a:lnTo>
                    <a:pt x="5754" y="3749"/>
                  </a:lnTo>
                  <a:lnTo>
                    <a:pt x="5702" y="3827"/>
                  </a:lnTo>
                  <a:lnTo>
                    <a:pt x="5650" y="3931"/>
                  </a:lnTo>
                  <a:lnTo>
                    <a:pt x="5624" y="4009"/>
                  </a:lnTo>
                  <a:lnTo>
                    <a:pt x="5624" y="4114"/>
                  </a:lnTo>
                  <a:lnTo>
                    <a:pt x="5624" y="4296"/>
                  </a:lnTo>
                  <a:lnTo>
                    <a:pt x="5598" y="4400"/>
                  </a:lnTo>
                  <a:lnTo>
                    <a:pt x="5572" y="4504"/>
                  </a:lnTo>
                  <a:lnTo>
                    <a:pt x="5519" y="4608"/>
                  </a:lnTo>
                  <a:lnTo>
                    <a:pt x="5441" y="4686"/>
                  </a:lnTo>
                  <a:lnTo>
                    <a:pt x="5363" y="4764"/>
                  </a:lnTo>
                  <a:lnTo>
                    <a:pt x="5259" y="4816"/>
                  </a:lnTo>
                  <a:lnTo>
                    <a:pt x="5155" y="4842"/>
                  </a:lnTo>
                  <a:lnTo>
                    <a:pt x="5025" y="4842"/>
                  </a:lnTo>
                  <a:lnTo>
                    <a:pt x="4921" y="4816"/>
                  </a:lnTo>
                  <a:lnTo>
                    <a:pt x="4817" y="4790"/>
                  </a:lnTo>
                  <a:lnTo>
                    <a:pt x="4738" y="4738"/>
                  </a:lnTo>
                  <a:lnTo>
                    <a:pt x="4660" y="4660"/>
                  </a:lnTo>
                  <a:lnTo>
                    <a:pt x="4582" y="4582"/>
                  </a:lnTo>
                  <a:lnTo>
                    <a:pt x="4530" y="4478"/>
                  </a:lnTo>
                  <a:lnTo>
                    <a:pt x="4504" y="4374"/>
                  </a:lnTo>
                  <a:lnTo>
                    <a:pt x="4504" y="4270"/>
                  </a:lnTo>
                  <a:lnTo>
                    <a:pt x="4504" y="4114"/>
                  </a:lnTo>
                  <a:lnTo>
                    <a:pt x="4478" y="4009"/>
                  </a:lnTo>
                  <a:lnTo>
                    <a:pt x="4452" y="3931"/>
                  </a:lnTo>
                  <a:lnTo>
                    <a:pt x="4400" y="3827"/>
                  </a:lnTo>
                  <a:lnTo>
                    <a:pt x="4348" y="3749"/>
                  </a:lnTo>
                  <a:lnTo>
                    <a:pt x="4270" y="3697"/>
                  </a:lnTo>
                  <a:lnTo>
                    <a:pt x="4192" y="3645"/>
                  </a:lnTo>
                  <a:lnTo>
                    <a:pt x="4088" y="3619"/>
                  </a:lnTo>
                  <a:lnTo>
                    <a:pt x="3046" y="3619"/>
                  </a:lnTo>
                  <a:lnTo>
                    <a:pt x="2942" y="3593"/>
                  </a:lnTo>
                  <a:lnTo>
                    <a:pt x="2838" y="3567"/>
                  </a:lnTo>
                  <a:lnTo>
                    <a:pt x="2760" y="3515"/>
                  </a:lnTo>
                  <a:lnTo>
                    <a:pt x="2682" y="3437"/>
                  </a:lnTo>
                  <a:lnTo>
                    <a:pt x="2604" y="3359"/>
                  </a:lnTo>
                  <a:lnTo>
                    <a:pt x="2552" y="3254"/>
                  </a:lnTo>
                  <a:lnTo>
                    <a:pt x="2526" y="3150"/>
                  </a:lnTo>
                  <a:lnTo>
                    <a:pt x="2526" y="3046"/>
                  </a:lnTo>
                  <a:lnTo>
                    <a:pt x="2526" y="2942"/>
                  </a:lnTo>
                  <a:lnTo>
                    <a:pt x="2578" y="2838"/>
                  </a:lnTo>
                  <a:lnTo>
                    <a:pt x="2630" y="2760"/>
                  </a:lnTo>
                  <a:lnTo>
                    <a:pt x="2708" y="2682"/>
                  </a:lnTo>
                  <a:lnTo>
                    <a:pt x="2786" y="2630"/>
                  </a:lnTo>
                  <a:lnTo>
                    <a:pt x="2864" y="2578"/>
                  </a:lnTo>
                  <a:lnTo>
                    <a:pt x="2968" y="2551"/>
                  </a:lnTo>
                  <a:lnTo>
                    <a:pt x="3072" y="2525"/>
                  </a:lnTo>
                  <a:lnTo>
                    <a:pt x="10778" y="2525"/>
                  </a:lnTo>
                  <a:lnTo>
                    <a:pt x="10856" y="2473"/>
                  </a:lnTo>
                  <a:lnTo>
                    <a:pt x="10909" y="2369"/>
                  </a:lnTo>
                  <a:lnTo>
                    <a:pt x="10909" y="2291"/>
                  </a:lnTo>
                  <a:lnTo>
                    <a:pt x="10909" y="2187"/>
                  </a:lnTo>
                  <a:lnTo>
                    <a:pt x="10856" y="2109"/>
                  </a:lnTo>
                  <a:lnTo>
                    <a:pt x="10778" y="2057"/>
                  </a:lnTo>
                  <a:lnTo>
                    <a:pt x="10674" y="2031"/>
                  </a:lnTo>
                  <a:lnTo>
                    <a:pt x="9919" y="2031"/>
                  </a:lnTo>
                  <a:lnTo>
                    <a:pt x="9997" y="1797"/>
                  </a:lnTo>
                  <a:lnTo>
                    <a:pt x="9997" y="1510"/>
                  </a:lnTo>
                  <a:lnTo>
                    <a:pt x="9997" y="1354"/>
                  </a:lnTo>
                  <a:lnTo>
                    <a:pt x="9971" y="1224"/>
                  </a:lnTo>
                  <a:lnTo>
                    <a:pt x="9893" y="937"/>
                  </a:lnTo>
                  <a:lnTo>
                    <a:pt x="9737" y="677"/>
                  </a:lnTo>
                  <a:lnTo>
                    <a:pt x="9555" y="443"/>
                  </a:lnTo>
                  <a:lnTo>
                    <a:pt x="9346" y="261"/>
                  </a:lnTo>
                  <a:lnTo>
                    <a:pt x="9086" y="130"/>
                  </a:lnTo>
                  <a:lnTo>
                    <a:pt x="8800" y="26"/>
                  </a:lnTo>
                  <a:lnTo>
                    <a:pt x="86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2" name="Google Shape;2612;p78"/>
          <p:cNvGrpSpPr/>
          <p:nvPr/>
        </p:nvGrpSpPr>
        <p:grpSpPr>
          <a:xfrm>
            <a:off x="7049786" y="1257216"/>
            <a:ext cx="424375" cy="355400"/>
            <a:chOff x="3953025" y="1958600"/>
            <a:chExt cx="424375" cy="355400"/>
          </a:xfrm>
        </p:grpSpPr>
        <p:sp>
          <p:nvSpPr>
            <p:cNvPr id="2613" name="Google Shape;2613;p78"/>
            <p:cNvSpPr/>
            <p:nvPr/>
          </p:nvSpPr>
          <p:spPr>
            <a:xfrm>
              <a:off x="4091000" y="1965125"/>
              <a:ext cx="279900" cy="268150"/>
            </a:xfrm>
            <a:custGeom>
              <a:rect b="b" l="l" r="r" t="t"/>
              <a:pathLst>
                <a:path extrusionOk="0" h="10726" w="11196">
                  <a:moveTo>
                    <a:pt x="5234" y="0"/>
                  </a:moveTo>
                  <a:lnTo>
                    <a:pt x="4869" y="52"/>
                  </a:lnTo>
                  <a:lnTo>
                    <a:pt x="4505" y="130"/>
                  </a:lnTo>
                  <a:lnTo>
                    <a:pt x="4166" y="286"/>
                  </a:lnTo>
                  <a:lnTo>
                    <a:pt x="3828" y="443"/>
                  </a:lnTo>
                  <a:lnTo>
                    <a:pt x="3515" y="677"/>
                  </a:lnTo>
                  <a:lnTo>
                    <a:pt x="3203" y="911"/>
                  </a:lnTo>
                  <a:lnTo>
                    <a:pt x="2943" y="1224"/>
                  </a:lnTo>
                  <a:lnTo>
                    <a:pt x="2604" y="1640"/>
                  </a:lnTo>
                  <a:lnTo>
                    <a:pt x="2292" y="2057"/>
                  </a:lnTo>
                  <a:lnTo>
                    <a:pt x="2005" y="2525"/>
                  </a:lnTo>
                  <a:lnTo>
                    <a:pt x="1719" y="2994"/>
                  </a:lnTo>
                  <a:lnTo>
                    <a:pt x="1198" y="3931"/>
                  </a:lnTo>
                  <a:lnTo>
                    <a:pt x="730" y="4894"/>
                  </a:lnTo>
                  <a:lnTo>
                    <a:pt x="495" y="5363"/>
                  </a:lnTo>
                  <a:lnTo>
                    <a:pt x="313" y="5858"/>
                  </a:lnTo>
                  <a:lnTo>
                    <a:pt x="157" y="6378"/>
                  </a:lnTo>
                  <a:lnTo>
                    <a:pt x="53" y="6873"/>
                  </a:lnTo>
                  <a:lnTo>
                    <a:pt x="1" y="7133"/>
                  </a:lnTo>
                  <a:lnTo>
                    <a:pt x="1" y="7394"/>
                  </a:lnTo>
                  <a:lnTo>
                    <a:pt x="1" y="7654"/>
                  </a:lnTo>
                  <a:lnTo>
                    <a:pt x="1" y="7914"/>
                  </a:lnTo>
                  <a:lnTo>
                    <a:pt x="53" y="8175"/>
                  </a:lnTo>
                  <a:lnTo>
                    <a:pt x="105" y="8435"/>
                  </a:lnTo>
                  <a:lnTo>
                    <a:pt x="183" y="8695"/>
                  </a:lnTo>
                  <a:lnTo>
                    <a:pt x="261" y="8956"/>
                  </a:lnTo>
                  <a:lnTo>
                    <a:pt x="391" y="9190"/>
                  </a:lnTo>
                  <a:lnTo>
                    <a:pt x="548" y="9424"/>
                  </a:lnTo>
                  <a:lnTo>
                    <a:pt x="704" y="9633"/>
                  </a:lnTo>
                  <a:lnTo>
                    <a:pt x="886" y="9815"/>
                  </a:lnTo>
                  <a:lnTo>
                    <a:pt x="1068" y="9971"/>
                  </a:lnTo>
                  <a:lnTo>
                    <a:pt x="1276" y="10127"/>
                  </a:lnTo>
                  <a:lnTo>
                    <a:pt x="1485" y="10231"/>
                  </a:lnTo>
                  <a:lnTo>
                    <a:pt x="1693" y="10362"/>
                  </a:lnTo>
                  <a:lnTo>
                    <a:pt x="1927" y="10440"/>
                  </a:lnTo>
                  <a:lnTo>
                    <a:pt x="2188" y="10518"/>
                  </a:lnTo>
                  <a:lnTo>
                    <a:pt x="2682" y="10622"/>
                  </a:lnTo>
                  <a:lnTo>
                    <a:pt x="3177" y="10700"/>
                  </a:lnTo>
                  <a:lnTo>
                    <a:pt x="3672" y="10726"/>
                  </a:lnTo>
                  <a:lnTo>
                    <a:pt x="7525" y="10726"/>
                  </a:lnTo>
                  <a:lnTo>
                    <a:pt x="8019" y="10700"/>
                  </a:lnTo>
                  <a:lnTo>
                    <a:pt x="8514" y="10622"/>
                  </a:lnTo>
                  <a:lnTo>
                    <a:pt x="9009" y="10518"/>
                  </a:lnTo>
                  <a:lnTo>
                    <a:pt x="9269" y="10440"/>
                  </a:lnTo>
                  <a:lnTo>
                    <a:pt x="9477" y="10362"/>
                  </a:lnTo>
                  <a:lnTo>
                    <a:pt x="9712" y="10231"/>
                  </a:lnTo>
                  <a:lnTo>
                    <a:pt x="9920" y="10127"/>
                  </a:lnTo>
                  <a:lnTo>
                    <a:pt x="10128" y="9971"/>
                  </a:lnTo>
                  <a:lnTo>
                    <a:pt x="10310" y="9815"/>
                  </a:lnTo>
                  <a:lnTo>
                    <a:pt x="10493" y="9633"/>
                  </a:lnTo>
                  <a:lnTo>
                    <a:pt x="10649" y="9424"/>
                  </a:lnTo>
                  <a:lnTo>
                    <a:pt x="10805" y="9190"/>
                  </a:lnTo>
                  <a:lnTo>
                    <a:pt x="10909" y="8956"/>
                  </a:lnTo>
                  <a:lnTo>
                    <a:pt x="11013" y="8695"/>
                  </a:lnTo>
                  <a:lnTo>
                    <a:pt x="11091" y="8435"/>
                  </a:lnTo>
                  <a:lnTo>
                    <a:pt x="11143" y="8175"/>
                  </a:lnTo>
                  <a:lnTo>
                    <a:pt x="11195" y="7914"/>
                  </a:lnTo>
                  <a:lnTo>
                    <a:pt x="11195" y="7654"/>
                  </a:lnTo>
                  <a:lnTo>
                    <a:pt x="11195" y="7394"/>
                  </a:lnTo>
                  <a:lnTo>
                    <a:pt x="11195" y="7133"/>
                  </a:lnTo>
                  <a:lnTo>
                    <a:pt x="11143" y="6873"/>
                  </a:lnTo>
                  <a:lnTo>
                    <a:pt x="11039" y="6378"/>
                  </a:lnTo>
                  <a:lnTo>
                    <a:pt x="10883" y="5858"/>
                  </a:lnTo>
                  <a:lnTo>
                    <a:pt x="10701" y="5363"/>
                  </a:lnTo>
                  <a:lnTo>
                    <a:pt x="10467" y="4894"/>
                  </a:lnTo>
                  <a:lnTo>
                    <a:pt x="9998" y="3931"/>
                  </a:lnTo>
                  <a:lnTo>
                    <a:pt x="9477" y="2994"/>
                  </a:lnTo>
                  <a:lnTo>
                    <a:pt x="9191" y="2525"/>
                  </a:lnTo>
                  <a:lnTo>
                    <a:pt x="8904" y="2057"/>
                  </a:lnTo>
                  <a:lnTo>
                    <a:pt x="8592" y="1640"/>
                  </a:lnTo>
                  <a:lnTo>
                    <a:pt x="8254" y="1224"/>
                  </a:lnTo>
                  <a:lnTo>
                    <a:pt x="7993" y="911"/>
                  </a:lnTo>
                  <a:lnTo>
                    <a:pt x="7681" y="677"/>
                  </a:lnTo>
                  <a:lnTo>
                    <a:pt x="7368" y="443"/>
                  </a:lnTo>
                  <a:lnTo>
                    <a:pt x="7030" y="286"/>
                  </a:lnTo>
                  <a:lnTo>
                    <a:pt x="6692" y="130"/>
                  </a:lnTo>
                  <a:lnTo>
                    <a:pt x="6327" y="52"/>
                  </a:lnTo>
                  <a:lnTo>
                    <a:pt x="59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8"/>
            <p:cNvSpPr/>
            <p:nvPr/>
          </p:nvSpPr>
          <p:spPr>
            <a:xfrm>
              <a:off x="4161950" y="2096575"/>
              <a:ext cx="138000" cy="136700"/>
            </a:xfrm>
            <a:custGeom>
              <a:rect b="b" l="l" r="r" t="t"/>
              <a:pathLst>
                <a:path extrusionOk="0" h="5468" w="5520">
                  <a:moveTo>
                    <a:pt x="938" y="1"/>
                  </a:moveTo>
                  <a:lnTo>
                    <a:pt x="729" y="27"/>
                  </a:lnTo>
                  <a:lnTo>
                    <a:pt x="573" y="79"/>
                  </a:lnTo>
                  <a:lnTo>
                    <a:pt x="391" y="157"/>
                  </a:lnTo>
                  <a:lnTo>
                    <a:pt x="261" y="261"/>
                  </a:lnTo>
                  <a:lnTo>
                    <a:pt x="157" y="417"/>
                  </a:lnTo>
                  <a:lnTo>
                    <a:pt x="53" y="574"/>
                  </a:lnTo>
                  <a:lnTo>
                    <a:pt x="1" y="756"/>
                  </a:lnTo>
                  <a:lnTo>
                    <a:pt x="1" y="938"/>
                  </a:lnTo>
                  <a:lnTo>
                    <a:pt x="1" y="5390"/>
                  </a:lnTo>
                  <a:lnTo>
                    <a:pt x="417" y="5442"/>
                  </a:lnTo>
                  <a:lnTo>
                    <a:pt x="834" y="5468"/>
                  </a:lnTo>
                  <a:lnTo>
                    <a:pt x="4687" y="5468"/>
                  </a:lnTo>
                  <a:lnTo>
                    <a:pt x="5103" y="5442"/>
                  </a:lnTo>
                  <a:lnTo>
                    <a:pt x="5520" y="5390"/>
                  </a:lnTo>
                  <a:lnTo>
                    <a:pt x="5520" y="938"/>
                  </a:lnTo>
                  <a:lnTo>
                    <a:pt x="5520" y="756"/>
                  </a:lnTo>
                  <a:lnTo>
                    <a:pt x="5468" y="574"/>
                  </a:lnTo>
                  <a:lnTo>
                    <a:pt x="5364" y="417"/>
                  </a:lnTo>
                  <a:lnTo>
                    <a:pt x="5259" y="261"/>
                  </a:lnTo>
                  <a:lnTo>
                    <a:pt x="5103" y="157"/>
                  </a:lnTo>
                  <a:lnTo>
                    <a:pt x="4947" y="79"/>
                  </a:lnTo>
                  <a:lnTo>
                    <a:pt x="4791" y="27"/>
                  </a:lnTo>
                  <a:lnTo>
                    <a:pt x="45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8"/>
            <p:cNvSpPr/>
            <p:nvPr/>
          </p:nvSpPr>
          <p:spPr>
            <a:xfrm>
              <a:off x="3958875" y="2039300"/>
              <a:ext cx="280550" cy="268175"/>
            </a:xfrm>
            <a:custGeom>
              <a:rect b="b" l="l" r="r" t="t"/>
              <a:pathLst>
                <a:path extrusionOk="0" h="10727" w="11222">
                  <a:moveTo>
                    <a:pt x="5624" y="1"/>
                  </a:moveTo>
                  <a:lnTo>
                    <a:pt x="5234" y="27"/>
                  </a:lnTo>
                  <a:lnTo>
                    <a:pt x="4869" y="53"/>
                  </a:lnTo>
                  <a:lnTo>
                    <a:pt x="4531" y="157"/>
                  </a:lnTo>
                  <a:lnTo>
                    <a:pt x="4166" y="287"/>
                  </a:lnTo>
                  <a:lnTo>
                    <a:pt x="3828" y="469"/>
                  </a:lnTo>
                  <a:lnTo>
                    <a:pt x="3516" y="678"/>
                  </a:lnTo>
                  <a:lnTo>
                    <a:pt x="3229" y="938"/>
                  </a:lnTo>
                  <a:lnTo>
                    <a:pt x="2943" y="1224"/>
                  </a:lnTo>
                  <a:lnTo>
                    <a:pt x="2630" y="1641"/>
                  </a:lnTo>
                  <a:lnTo>
                    <a:pt x="2318" y="2084"/>
                  </a:lnTo>
                  <a:lnTo>
                    <a:pt x="2032" y="2526"/>
                  </a:lnTo>
                  <a:lnTo>
                    <a:pt x="1745" y="2995"/>
                  </a:lnTo>
                  <a:lnTo>
                    <a:pt x="1225" y="3958"/>
                  </a:lnTo>
                  <a:lnTo>
                    <a:pt x="730" y="4921"/>
                  </a:lnTo>
                  <a:lnTo>
                    <a:pt x="522" y="5390"/>
                  </a:lnTo>
                  <a:lnTo>
                    <a:pt x="313" y="5885"/>
                  </a:lnTo>
                  <a:lnTo>
                    <a:pt x="157" y="6379"/>
                  </a:lnTo>
                  <a:lnTo>
                    <a:pt x="53" y="6900"/>
                  </a:lnTo>
                  <a:lnTo>
                    <a:pt x="27" y="7160"/>
                  </a:lnTo>
                  <a:lnTo>
                    <a:pt x="1" y="7421"/>
                  </a:lnTo>
                  <a:lnTo>
                    <a:pt x="1" y="7681"/>
                  </a:lnTo>
                  <a:lnTo>
                    <a:pt x="27" y="7941"/>
                  </a:lnTo>
                  <a:lnTo>
                    <a:pt x="53" y="8202"/>
                  </a:lnTo>
                  <a:lnTo>
                    <a:pt x="105" y="8462"/>
                  </a:lnTo>
                  <a:lnTo>
                    <a:pt x="183" y="8722"/>
                  </a:lnTo>
                  <a:lnTo>
                    <a:pt x="287" y="8983"/>
                  </a:lnTo>
                  <a:lnTo>
                    <a:pt x="417" y="9217"/>
                  </a:lnTo>
                  <a:lnTo>
                    <a:pt x="548" y="9451"/>
                  </a:lnTo>
                  <a:lnTo>
                    <a:pt x="704" y="9633"/>
                  </a:lnTo>
                  <a:lnTo>
                    <a:pt x="886" y="9816"/>
                  </a:lnTo>
                  <a:lnTo>
                    <a:pt x="1068" y="9998"/>
                  </a:lnTo>
                  <a:lnTo>
                    <a:pt x="1277" y="10128"/>
                  </a:lnTo>
                  <a:lnTo>
                    <a:pt x="1485" y="10258"/>
                  </a:lnTo>
                  <a:lnTo>
                    <a:pt x="1719" y="10362"/>
                  </a:lnTo>
                  <a:lnTo>
                    <a:pt x="1953" y="10467"/>
                  </a:lnTo>
                  <a:lnTo>
                    <a:pt x="2188" y="10545"/>
                  </a:lnTo>
                  <a:lnTo>
                    <a:pt x="2682" y="10649"/>
                  </a:lnTo>
                  <a:lnTo>
                    <a:pt x="3203" y="10701"/>
                  </a:lnTo>
                  <a:lnTo>
                    <a:pt x="3698" y="10727"/>
                  </a:lnTo>
                  <a:lnTo>
                    <a:pt x="7525" y="10727"/>
                  </a:lnTo>
                  <a:lnTo>
                    <a:pt x="8045" y="10701"/>
                  </a:lnTo>
                  <a:lnTo>
                    <a:pt x="8540" y="10649"/>
                  </a:lnTo>
                  <a:lnTo>
                    <a:pt x="9035" y="10545"/>
                  </a:lnTo>
                  <a:lnTo>
                    <a:pt x="9269" y="10467"/>
                  </a:lnTo>
                  <a:lnTo>
                    <a:pt x="9503" y="10362"/>
                  </a:lnTo>
                  <a:lnTo>
                    <a:pt x="9738" y="10258"/>
                  </a:lnTo>
                  <a:lnTo>
                    <a:pt x="9946" y="10128"/>
                  </a:lnTo>
                  <a:lnTo>
                    <a:pt x="10154" y="9998"/>
                  </a:lnTo>
                  <a:lnTo>
                    <a:pt x="10336" y="9816"/>
                  </a:lnTo>
                  <a:lnTo>
                    <a:pt x="10519" y="9633"/>
                  </a:lnTo>
                  <a:lnTo>
                    <a:pt x="10675" y="9451"/>
                  </a:lnTo>
                  <a:lnTo>
                    <a:pt x="10805" y="9217"/>
                  </a:lnTo>
                  <a:lnTo>
                    <a:pt x="10935" y="8983"/>
                  </a:lnTo>
                  <a:lnTo>
                    <a:pt x="11039" y="8722"/>
                  </a:lnTo>
                  <a:lnTo>
                    <a:pt x="11117" y="8462"/>
                  </a:lnTo>
                  <a:lnTo>
                    <a:pt x="11170" y="8202"/>
                  </a:lnTo>
                  <a:lnTo>
                    <a:pt x="11196" y="7941"/>
                  </a:lnTo>
                  <a:lnTo>
                    <a:pt x="11222" y="7681"/>
                  </a:lnTo>
                  <a:lnTo>
                    <a:pt x="11222" y="7421"/>
                  </a:lnTo>
                  <a:lnTo>
                    <a:pt x="11196" y="7160"/>
                  </a:lnTo>
                  <a:lnTo>
                    <a:pt x="11170" y="6900"/>
                  </a:lnTo>
                  <a:lnTo>
                    <a:pt x="11065" y="6379"/>
                  </a:lnTo>
                  <a:lnTo>
                    <a:pt x="10909" y="5885"/>
                  </a:lnTo>
                  <a:lnTo>
                    <a:pt x="10701" y="5390"/>
                  </a:lnTo>
                  <a:lnTo>
                    <a:pt x="10493" y="4921"/>
                  </a:lnTo>
                  <a:lnTo>
                    <a:pt x="9998" y="3958"/>
                  </a:lnTo>
                  <a:lnTo>
                    <a:pt x="9477" y="2995"/>
                  </a:lnTo>
                  <a:lnTo>
                    <a:pt x="9191" y="2526"/>
                  </a:lnTo>
                  <a:lnTo>
                    <a:pt x="8905" y="2084"/>
                  </a:lnTo>
                  <a:lnTo>
                    <a:pt x="8592" y="1641"/>
                  </a:lnTo>
                  <a:lnTo>
                    <a:pt x="8280" y="1224"/>
                  </a:lnTo>
                  <a:lnTo>
                    <a:pt x="7993" y="938"/>
                  </a:lnTo>
                  <a:lnTo>
                    <a:pt x="7707" y="678"/>
                  </a:lnTo>
                  <a:lnTo>
                    <a:pt x="7395" y="469"/>
                  </a:lnTo>
                  <a:lnTo>
                    <a:pt x="7056" y="287"/>
                  </a:lnTo>
                  <a:lnTo>
                    <a:pt x="6692" y="157"/>
                  </a:lnTo>
                  <a:lnTo>
                    <a:pt x="6353" y="53"/>
                  </a:lnTo>
                  <a:lnTo>
                    <a:pt x="5989" y="27"/>
                  </a:lnTo>
                  <a:lnTo>
                    <a:pt x="56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8"/>
            <p:cNvSpPr/>
            <p:nvPr/>
          </p:nvSpPr>
          <p:spPr>
            <a:xfrm>
              <a:off x="4029825" y="2170775"/>
              <a:ext cx="138650" cy="136700"/>
            </a:xfrm>
            <a:custGeom>
              <a:rect b="b" l="l" r="r" t="t"/>
              <a:pathLst>
                <a:path extrusionOk="0" h="5468" w="5546">
                  <a:moveTo>
                    <a:pt x="938" y="1"/>
                  </a:moveTo>
                  <a:lnTo>
                    <a:pt x="756" y="27"/>
                  </a:lnTo>
                  <a:lnTo>
                    <a:pt x="573" y="79"/>
                  </a:lnTo>
                  <a:lnTo>
                    <a:pt x="417" y="183"/>
                  </a:lnTo>
                  <a:lnTo>
                    <a:pt x="287" y="287"/>
                  </a:lnTo>
                  <a:lnTo>
                    <a:pt x="157" y="417"/>
                  </a:lnTo>
                  <a:lnTo>
                    <a:pt x="79" y="600"/>
                  </a:lnTo>
                  <a:lnTo>
                    <a:pt x="27" y="756"/>
                  </a:lnTo>
                  <a:lnTo>
                    <a:pt x="1" y="964"/>
                  </a:lnTo>
                  <a:lnTo>
                    <a:pt x="1" y="5416"/>
                  </a:lnTo>
                  <a:lnTo>
                    <a:pt x="443" y="5468"/>
                  </a:lnTo>
                  <a:lnTo>
                    <a:pt x="5129" y="5468"/>
                  </a:lnTo>
                  <a:lnTo>
                    <a:pt x="5546" y="5416"/>
                  </a:lnTo>
                  <a:lnTo>
                    <a:pt x="5546" y="964"/>
                  </a:lnTo>
                  <a:lnTo>
                    <a:pt x="5520" y="756"/>
                  </a:lnTo>
                  <a:lnTo>
                    <a:pt x="5468" y="600"/>
                  </a:lnTo>
                  <a:lnTo>
                    <a:pt x="5390" y="417"/>
                  </a:lnTo>
                  <a:lnTo>
                    <a:pt x="5260" y="287"/>
                  </a:lnTo>
                  <a:lnTo>
                    <a:pt x="5129" y="183"/>
                  </a:lnTo>
                  <a:lnTo>
                    <a:pt x="4973" y="79"/>
                  </a:lnTo>
                  <a:lnTo>
                    <a:pt x="4791" y="27"/>
                  </a:lnTo>
                  <a:lnTo>
                    <a:pt x="46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8"/>
            <p:cNvSpPr/>
            <p:nvPr/>
          </p:nvSpPr>
          <p:spPr>
            <a:xfrm>
              <a:off x="3953025" y="1958600"/>
              <a:ext cx="424375" cy="355400"/>
            </a:xfrm>
            <a:custGeom>
              <a:rect b="b" l="l" r="r" t="t"/>
              <a:pathLst>
                <a:path extrusionOk="0" h="14216" w="16975">
                  <a:moveTo>
                    <a:pt x="12940" y="5754"/>
                  </a:moveTo>
                  <a:lnTo>
                    <a:pt x="13096" y="5780"/>
                  </a:lnTo>
                  <a:lnTo>
                    <a:pt x="13226" y="5832"/>
                  </a:lnTo>
                  <a:lnTo>
                    <a:pt x="13330" y="5884"/>
                  </a:lnTo>
                  <a:lnTo>
                    <a:pt x="13434" y="5962"/>
                  </a:lnTo>
                  <a:lnTo>
                    <a:pt x="13512" y="6067"/>
                  </a:lnTo>
                  <a:lnTo>
                    <a:pt x="13590" y="6197"/>
                  </a:lnTo>
                  <a:lnTo>
                    <a:pt x="13616" y="6327"/>
                  </a:lnTo>
                  <a:lnTo>
                    <a:pt x="13642" y="6457"/>
                  </a:lnTo>
                  <a:lnTo>
                    <a:pt x="13642" y="10701"/>
                  </a:lnTo>
                  <a:lnTo>
                    <a:pt x="13356" y="10727"/>
                  </a:lnTo>
                  <a:lnTo>
                    <a:pt x="11716" y="10727"/>
                  </a:lnTo>
                  <a:lnTo>
                    <a:pt x="11690" y="10414"/>
                  </a:lnTo>
                  <a:lnTo>
                    <a:pt x="11638" y="10102"/>
                  </a:lnTo>
                  <a:lnTo>
                    <a:pt x="11586" y="9763"/>
                  </a:lnTo>
                  <a:lnTo>
                    <a:pt x="11508" y="9451"/>
                  </a:lnTo>
                  <a:lnTo>
                    <a:pt x="11404" y="9113"/>
                  </a:lnTo>
                  <a:lnTo>
                    <a:pt x="11273" y="8748"/>
                  </a:lnTo>
                  <a:lnTo>
                    <a:pt x="11117" y="8384"/>
                  </a:lnTo>
                  <a:lnTo>
                    <a:pt x="10935" y="8019"/>
                  </a:lnTo>
                  <a:lnTo>
                    <a:pt x="10388" y="6926"/>
                  </a:lnTo>
                  <a:lnTo>
                    <a:pt x="10076" y="6353"/>
                  </a:lnTo>
                  <a:lnTo>
                    <a:pt x="9737" y="5754"/>
                  </a:lnTo>
                  <a:close/>
                  <a:moveTo>
                    <a:pt x="6197" y="3489"/>
                  </a:moveTo>
                  <a:lnTo>
                    <a:pt x="6561" y="3541"/>
                  </a:lnTo>
                  <a:lnTo>
                    <a:pt x="6900" y="3619"/>
                  </a:lnTo>
                  <a:lnTo>
                    <a:pt x="7212" y="3750"/>
                  </a:lnTo>
                  <a:lnTo>
                    <a:pt x="7524" y="3932"/>
                  </a:lnTo>
                  <a:lnTo>
                    <a:pt x="7811" y="4114"/>
                  </a:lnTo>
                  <a:lnTo>
                    <a:pt x="8071" y="4348"/>
                  </a:lnTo>
                  <a:lnTo>
                    <a:pt x="8332" y="4609"/>
                  </a:lnTo>
                  <a:lnTo>
                    <a:pt x="8644" y="5025"/>
                  </a:lnTo>
                  <a:lnTo>
                    <a:pt x="8956" y="5468"/>
                  </a:lnTo>
                  <a:lnTo>
                    <a:pt x="9243" y="5936"/>
                  </a:lnTo>
                  <a:lnTo>
                    <a:pt x="9529" y="6405"/>
                  </a:lnTo>
                  <a:lnTo>
                    <a:pt x="10050" y="7342"/>
                  </a:lnTo>
                  <a:lnTo>
                    <a:pt x="10492" y="8253"/>
                  </a:lnTo>
                  <a:lnTo>
                    <a:pt x="10753" y="8800"/>
                  </a:lnTo>
                  <a:lnTo>
                    <a:pt x="10961" y="9347"/>
                  </a:lnTo>
                  <a:lnTo>
                    <a:pt x="11091" y="9868"/>
                  </a:lnTo>
                  <a:lnTo>
                    <a:pt x="11169" y="10362"/>
                  </a:lnTo>
                  <a:lnTo>
                    <a:pt x="11195" y="10805"/>
                  </a:lnTo>
                  <a:lnTo>
                    <a:pt x="11169" y="11273"/>
                  </a:lnTo>
                  <a:lnTo>
                    <a:pt x="11091" y="11690"/>
                  </a:lnTo>
                  <a:lnTo>
                    <a:pt x="10935" y="12106"/>
                  </a:lnTo>
                  <a:lnTo>
                    <a:pt x="10831" y="12315"/>
                  </a:lnTo>
                  <a:lnTo>
                    <a:pt x="10701" y="12549"/>
                  </a:lnTo>
                  <a:lnTo>
                    <a:pt x="10492" y="12757"/>
                  </a:lnTo>
                  <a:lnTo>
                    <a:pt x="10284" y="12992"/>
                  </a:lnTo>
                  <a:lnTo>
                    <a:pt x="9998" y="13174"/>
                  </a:lnTo>
                  <a:lnTo>
                    <a:pt x="9685" y="13356"/>
                  </a:lnTo>
                  <a:lnTo>
                    <a:pt x="9295" y="13486"/>
                  </a:lnTo>
                  <a:lnTo>
                    <a:pt x="8878" y="13616"/>
                  </a:lnTo>
                  <a:lnTo>
                    <a:pt x="8878" y="9451"/>
                  </a:lnTo>
                  <a:lnTo>
                    <a:pt x="8852" y="9191"/>
                  </a:lnTo>
                  <a:lnTo>
                    <a:pt x="8774" y="8982"/>
                  </a:lnTo>
                  <a:lnTo>
                    <a:pt x="8670" y="8774"/>
                  </a:lnTo>
                  <a:lnTo>
                    <a:pt x="8514" y="8592"/>
                  </a:lnTo>
                  <a:lnTo>
                    <a:pt x="8332" y="8462"/>
                  </a:lnTo>
                  <a:lnTo>
                    <a:pt x="8149" y="8358"/>
                  </a:lnTo>
                  <a:lnTo>
                    <a:pt x="7915" y="8279"/>
                  </a:lnTo>
                  <a:lnTo>
                    <a:pt x="7681" y="8253"/>
                  </a:lnTo>
                  <a:lnTo>
                    <a:pt x="7498" y="8253"/>
                  </a:lnTo>
                  <a:lnTo>
                    <a:pt x="7394" y="8279"/>
                  </a:lnTo>
                  <a:lnTo>
                    <a:pt x="7316" y="8332"/>
                  </a:lnTo>
                  <a:lnTo>
                    <a:pt x="7264" y="8410"/>
                  </a:lnTo>
                  <a:lnTo>
                    <a:pt x="7238" y="8488"/>
                  </a:lnTo>
                  <a:lnTo>
                    <a:pt x="7264" y="8592"/>
                  </a:lnTo>
                  <a:lnTo>
                    <a:pt x="7316" y="8670"/>
                  </a:lnTo>
                  <a:lnTo>
                    <a:pt x="7394" y="8722"/>
                  </a:lnTo>
                  <a:lnTo>
                    <a:pt x="7498" y="8748"/>
                  </a:lnTo>
                  <a:lnTo>
                    <a:pt x="7681" y="8748"/>
                  </a:lnTo>
                  <a:lnTo>
                    <a:pt x="7811" y="8774"/>
                  </a:lnTo>
                  <a:lnTo>
                    <a:pt x="7941" y="8800"/>
                  </a:lnTo>
                  <a:lnTo>
                    <a:pt x="8071" y="8878"/>
                  </a:lnTo>
                  <a:lnTo>
                    <a:pt x="8175" y="8956"/>
                  </a:lnTo>
                  <a:lnTo>
                    <a:pt x="8253" y="9060"/>
                  </a:lnTo>
                  <a:lnTo>
                    <a:pt x="8305" y="9165"/>
                  </a:lnTo>
                  <a:lnTo>
                    <a:pt x="8358" y="9295"/>
                  </a:lnTo>
                  <a:lnTo>
                    <a:pt x="8358" y="9451"/>
                  </a:lnTo>
                  <a:lnTo>
                    <a:pt x="8358" y="13668"/>
                  </a:lnTo>
                  <a:lnTo>
                    <a:pt x="8279" y="13695"/>
                  </a:lnTo>
                  <a:lnTo>
                    <a:pt x="8071" y="13721"/>
                  </a:lnTo>
                  <a:lnTo>
                    <a:pt x="3932" y="13721"/>
                  </a:lnTo>
                  <a:lnTo>
                    <a:pt x="3619" y="13695"/>
                  </a:lnTo>
                  <a:lnTo>
                    <a:pt x="3333" y="13668"/>
                  </a:lnTo>
                  <a:lnTo>
                    <a:pt x="3333" y="9451"/>
                  </a:lnTo>
                  <a:lnTo>
                    <a:pt x="3333" y="9295"/>
                  </a:lnTo>
                  <a:lnTo>
                    <a:pt x="3385" y="9165"/>
                  </a:lnTo>
                  <a:lnTo>
                    <a:pt x="3437" y="9060"/>
                  </a:lnTo>
                  <a:lnTo>
                    <a:pt x="3541" y="8956"/>
                  </a:lnTo>
                  <a:lnTo>
                    <a:pt x="3619" y="8878"/>
                  </a:lnTo>
                  <a:lnTo>
                    <a:pt x="3750" y="8800"/>
                  </a:lnTo>
                  <a:lnTo>
                    <a:pt x="3880" y="8774"/>
                  </a:lnTo>
                  <a:lnTo>
                    <a:pt x="4010" y="8748"/>
                  </a:lnTo>
                  <a:lnTo>
                    <a:pt x="6327" y="8748"/>
                  </a:lnTo>
                  <a:lnTo>
                    <a:pt x="6431" y="8722"/>
                  </a:lnTo>
                  <a:lnTo>
                    <a:pt x="6509" y="8670"/>
                  </a:lnTo>
                  <a:lnTo>
                    <a:pt x="6561" y="8592"/>
                  </a:lnTo>
                  <a:lnTo>
                    <a:pt x="6587" y="8488"/>
                  </a:lnTo>
                  <a:lnTo>
                    <a:pt x="6561" y="8410"/>
                  </a:lnTo>
                  <a:lnTo>
                    <a:pt x="6509" y="8332"/>
                  </a:lnTo>
                  <a:lnTo>
                    <a:pt x="6431" y="8279"/>
                  </a:lnTo>
                  <a:lnTo>
                    <a:pt x="6327" y="8253"/>
                  </a:lnTo>
                  <a:lnTo>
                    <a:pt x="4010" y="8253"/>
                  </a:lnTo>
                  <a:lnTo>
                    <a:pt x="3776" y="8279"/>
                  </a:lnTo>
                  <a:lnTo>
                    <a:pt x="3567" y="8358"/>
                  </a:lnTo>
                  <a:lnTo>
                    <a:pt x="3359" y="8462"/>
                  </a:lnTo>
                  <a:lnTo>
                    <a:pt x="3177" y="8592"/>
                  </a:lnTo>
                  <a:lnTo>
                    <a:pt x="3021" y="8774"/>
                  </a:lnTo>
                  <a:lnTo>
                    <a:pt x="2916" y="8982"/>
                  </a:lnTo>
                  <a:lnTo>
                    <a:pt x="2864" y="9191"/>
                  </a:lnTo>
                  <a:lnTo>
                    <a:pt x="2838" y="9451"/>
                  </a:lnTo>
                  <a:lnTo>
                    <a:pt x="2838" y="13616"/>
                  </a:lnTo>
                  <a:lnTo>
                    <a:pt x="2396" y="13486"/>
                  </a:lnTo>
                  <a:lnTo>
                    <a:pt x="2005" y="13356"/>
                  </a:lnTo>
                  <a:lnTo>
                    <a:pt x="1693" y="13174"/>
                  </a:lnTo>
                  <a:lnTo>
                    <a:pt x="1406" y="12992"/>
                  </a:lnTo>
                  <a:lnTo>
                    <a:pt x="1198" y="12757"/>
                  </a:lnTo>
                  <a:lnTo>
                    <a:pt x="1016" y="12549"/>
                  </a:lnTo>
                  <a:lnTo>
                    <a:pt x="860" y="12315"/>
                  </a:lnTo>
                  <a:lnTo>
                    <a:pt x="756" y="12106"/>
                  </a:lnTo>
                  <a:lnTo>
                    <a:pt x="599" y="11690"/>
                  </a:lnTo>
                  <a:lnTo>
                    <a:pt x="521" y="11273"/>
                  </a:lnTo>
                  <a:lnTo>
                    <a:pt x="495" y="10805"/>
                  </a:lnTo>
                  <a:lnTo>
                    <a:pt x="521" y="10362"/>
                  </a:lnTo>
                  <a:lnTo>
                    <a:pt x="599" y="9868"/>
                  </a:lnTo>
                  <a:lnTo>
                    <a:pt x="730" y="9347"/>
                  </a:lnTo>
                  <a:lnTo>
                    <a:pt x="938" y="8800"/>
                  </a:lnTo>
                  <a:lnTo>
                    <a:pt x="1198" y="8253"/>
                  </a:lnTo>
                  <a:lnTo>
                    <a:pt x="1641" y="7342"/>
                  </a:lnTo>
                  <a:lnTo>
                    <a:pt x="2161" y="6405"/>
                  </a:lnTo>
                  <a:lnTo>
                    <a:pt x="2448" y="5936"/>
                  </a:lnTo>
                  <a:lnTo>
                    <a:pt x="2734" y="5468"/>
                  </a:lnTo>
                  <a:lnTo>
                    <a:pt x="3047" y="5025"/>
                  </a:lnTo>
                  <a:lnTo>
                    <a:pt x="3359" y="4609"/>
                  </a:lnTo>
                  <a:lnTo>
                    <a:pt x="3619" y="4348"/>
                  </a:lnTo>
                  <a:lnTo>
                    <a:pt x="3880" y="4140"/>
                  </a:lnTo>
                  <a:lnTo>
                    <a:pt x="4140" y="3932"/>
                  </a:lnTo>
                  <a:lnTo>
                    <a:pt x="4452" y="3776"/>
                  </a:lnTo>
                  <a:lnTo>
                    <a:pt x="4765" y="3645"/>
                  </a:lnTo>
                  <a:lnTo>
                    <a:pt x="5077" y="3567"/>
                  </a:lnTo>
                  <a:lnTo>
                    <a:pt x="5416" y="3489"/>
                  </a:lnTo>
                  <a:close/>
                  <a:moveTo>
                    <a:pt x="11117" y="1"/>
                  </a:moveTo>
                  <a:lnTo>
                    <a:pt x="10701" y="27"/>
                  </a:lnTo>
                  <a:lnTo>
                    <a:pt x="10310" y="79"/>
                  </a:lnTo>
                  <a:lnTo>
                    <a:pt x="9920" y="183"/>
                  </a:lnTo>
                  <a:lnTo>
                    <a:pt x="9555" y="313"/>
                  </a:lnTo>
                  <a:lnTo>
                    <a:pt x="9191" y="521"/>
                  </a:lnTo>
                  <a:lnTo>
                    <a:pt x="8852" y="756"/>
                  </a:lnTo>
                  <a:lnTo>
                    <a:pt x="8540" y="1016"/>
                  </a:lnTo>
                  <a:lnTo>
                    <a:pt x="8253" y="1328"/>
                  </a:lnTo>
                  <a:lnTo>
                    <a:pt x="7915" y="1745"/>
                  </a:lnTo>
                  <a:lnTo>
                    <a:pt x="7603" y="2214"/>
                  </a:lnTo>
                  <a:lnTo>
                    <a:pt x="7290" y="2682"/>
                  </a:lnTo>
                  <a:lnTo>
                    <a:pt x="7030" y="3151"/>
                  </a:lnTo>
                  <a:lnTo>
                    <a:pt x="6743" y="3073"/>
                  </a:lnTo>
                  <a:lnTo>
                    <a:pt x="6431" y="3021"/>
                  </a:lnTo>
                  <a:lnTo>
                    <a:pt x="6145" y="2995"/>
                  </a:lnTo>
                  <a:lnTo>
                    <a:pt x="5442" y="2995"/>
                  </a:lnTo>
                  <a:lnTo>
                    <a:pt x="5051" y="3047"/>
                  </a:lnTo>
                  <a:lnTo>
                    <a:pt x="4661" y="3151"/>
                  </a:lnTo>
                  <a:lnTo>
                    <a:pt x="4270" y="3307"/>
                  </a:lnTo>
                  <a:lnTo>
                    <a:pt x="3932" y="3489"/>
                  </a:lnTo>
                  <a:lnTo>
                    <a:pt x="3593" y="3724"/>
                  </a:lnTo>
                  <a:lnTo>
                    <a:pt x="3281" y="3984"/>
                  </a:lnTo>
                  <a:lnTo>
                    <a:pt x="2995" y="4296"/>
                  </a:lnTo>
                  <a:lnTo>
                    <a:pt x="2656" y="4739"/>
                  </a:lnTo>
                  <a:lnTo>
                    <a:pt x="2318" y="5181"/>
                  </a:lnTo>
                  <a:lnTo>
                    <a:pt x="2031" y="5676"/>
                  </a:lnTo>
                  <a:lnTo>
                    <a:pt x="1745" y="6145"/>
                  </a:lnTo>
                  <a:lnTo>
                    <a:pt x="1224" y="7108"/>
                  </a:lnTo>
                  <a:lnTo>
                    <a:pt x="756" y="8019"/>
                  </a:lnTo>
                  <a:lnTo>
                    <a:pt x="469" y="8644"/>
                  </a:lnTo>
                  <a:lnTo>
                    <a:pt x="261" y="9217"/>
                  </a:lnTo>
                  <a:lnTo>
                    <a:pt x="105" y="9789"/>
                  </a:lnTo>
                  <a:lnTo>
                    <a:pt x="27" y="10336"/>
                  </a:lnTo>
                  <a:lnTo>
                    <a:pt x="1" y="10596"/>
                  </a:lnTo>
                  <a:lnTo>
                    <a:pt x="1" y="10857"/>
                  </a:lnTo>
                  <a:lnTo>
                    <a:pt x="1" y="11117"/>
                  </a:lnTo>
                  <a:lnTo>
                    <a:pt x="27" y="11351"/>
                  </a:lnTo>
                  <a:lnTo>
                    <a:pt x="79" y="11612"/>
                  </a:lnTo>
                  <a:lnTo>
                    <a:pt x="131" y="11846"/>
                  </a:lnTo>
                  <a:lnTo>
                    <a:pt x="209" y="12080"/>
                  </a:lnTo>
                  <a:lnTo>
                    <a:pt x="287" y="12289"/>
                  </a:lnTo>
                  <a:lnTo>
                    <a:pt x="391" y="12497"/>
                  </a:lnTo>
                  <a:lnTo>
                    <a:pt x="495" y="12679"/>
                  </a:lnTo>
                  <a:lnTo>
                    <a:pt x="625" y="12861"/>
                  </a:lnTo>
                  <a:lnTo>
                    <a:pt x="782" y="13044"/>
                  </a:lnTo>
                  <a:lnTo>
                    <a:pt x="912" y="13200"/>
                  </a:lnTo>
                  <a:lnTo>
                    <a:pt x="1094" y="13356"/>
                  </a:lnTo>
                  <a:lnTo>
                    <a:pt x="1250" y="13486"/>
                  </a:lnTo>
                  <a:lnTo>
                    <a:pt x="1459" y="13616"/>
                  </a:lnTo>
                  <a:lnTo>
                    <a:pt x="1719" y="13747"/>
                  </a:lnTo>
                  <a:lnTo>
                    <a:pt x="1979" y="13877"/>
                  </a:lnTo>
                  <a:lnTo>
                    <a:pt x="2266" y="13981"/>
                  </a:lnTo>
                  <a:lnTo>
                    <a:pt x="2552" y="14059"/>
                  </a:lnTo>
                  <a:lnTo>
                    <a:pt x="2890" y="14137"/>
                  </a:lnTo>
                  <a:lnTo>
                    <a:pt x="3255" y="14163"/>
                  </a:lnTo>
                  <a:lnTo>
                    <a:pt x="3593" y="14189"/>
                  </a:lnTo>
                  <a:lnTo>
                    <a:pt x="3932" y="14215"/>
                  </a:lnTo>
                  <a:lnTo>
                    <a:pt x="7941" y="14215"/>
                  </a:lnTo>
                  <a:lnTo>
                    <a:pt x="8436" y="14163"/>
                  </a:lnTo>
                  <a:lnTo>
                    <a:pt x="8930" y="14085"/>
                  </a:lnTo>
                  <a:lnTo>
                    <a:pt x="9425" y="13981"/>
                  </a:lnTo>
                  <a:lnTo>
                    <a:pt x="9894" y="13799"/>
                  </a:lnTo>
                  <a:lnTo>
                    <a:pt x="10102" y="13668"/>
                  </a:lnTo>
                  <a:lnTo>
                    <a:pt x="10310" y="13564"/>
                  </a:lnTo>
                  <a:lnTo>
                    <a:pt x="10518" y="13408"/>
                  </a:lnTo>
                  <a:lnTo>
                    <a:pt x="10701" y="13252"/>
                  </a:lnTo>
                  <a:lnTo>
                    <a:pt x="10883" y="13096"/>
                  </a:lnTo>
                  <a:lnTo>
                    <a:pt x="11039" y="12913"/>
                  </a:lnTo>
                  <a:lnTo>
                    <a:pt x="11195" y="12705"/>
                  </a:lnTo>
                  <a:lnTo>
                    <a:pt x="11325" y="12471"/>
                  </a:lnTo>
                  <a:lnTo>
                    <a:pt x="11404" y="12289"/>
                  </a:lnTo>
                  <a:lnTo>
                    <a:pt x="11508" y="12028"/>
                  </a:lnTo>
                  <a:lnTo>
                    <a:pt x="11586" y="11768"/>
                  </a:lnTo>
                  <a:lnTo>
                    <a:pt x="11638" y="11508"/>
                  </a:lnTo>
                  <a:lnTo>
                    <a:pt x="11690" y="11221"/>
                  </a:lnTo>
                  <a:lnTo>
                    <a:pt x="13382" y="11221"/>
                  </a:lnTo>
                  <a:lnTo>
                    <a:pt x="13877" y="11169"/>
                  </a:lnTo>
                  <a:lnTo>
                    <a:pt x="14371" y="11065"/>
                  </a:lnTo>
                  <a:lnTo>
                    <a:pt x="14840" y="10935"/>
                  </a:lnTo>
                  <a:lnTo>
                    <a:pt x="15074" y="10831"/>
                  </a:lnTo>
                  <a:lnTo>
                    <a:pt x="15309" y="10727"/>
                  </a:lnTo>
                  <a:lnTo>
                    <a:pt x="15517" y="10596"/>
                  </a:lnTo>
                  <a:lnTo>
                    <a:pt x="15725" y="10466"/>
                  </a:lnTo>
                  <a:lnTo>
                    <a:pt x="15907" y="10310"/>
                  </a:lnTo>
                  <a:lnTo>
                    <a:pt x="16090" y="10154"/>
                  </a:lnTo>
                  <a:lnTo>
                    <a:pt x="16272" y="9972"/>
                  </a:lnTo>
                  <a:lnTo>
                    <a:pt x="16428" y="9763"/>
                  </a:lnTo>
                  <a:lnTo>
                    <a:pt x="16558" y="9555"/>
                  </a:lnTo>
                  <a:lnTo>
                    <a:pt x="16662" y="9321"/>
                  </a:lnTo>
                  <a:lnTo>
                    <a:pt x="16767" y="9087"/>
                  </a:lnTo>
                  <a:lnTo>
                    <a:pt x="16845" y="8852"/>
                  </a:lnTo>
                  <a:lnTo>
                    <a:pt x="16897" y="8618"/>
                  </a:lnTo>
                  <a:lnTo>
                    <a:pt x="16923" y="8384"/>
                  </a:lnTo>
                  <a:lnTo>
                    <a:pt x="16975" y="8123"/>
                  </a:lnTo>
                  <a:lnTo>
                    <a:pt x="16975" y="7863"/>
                  </a:lnTo>
                  <a:lnTo>
                    <a:pt x="16975" y="7629"/>
                  </a:lnTo>
                  <a:lnTo>
                    <a:pt x="16949" y="7342"/>
                  </a:lnTo>
                  <a:lnTo>
                    <a:pt x="16871" y="6822"/>
                  </a:lnTo>
                  <a:lnTo>
                    <a:pt x="16714" y="6249"/>
                  </a:lnTo>
                  <a:lnTo>
                    <a:pt x="16480" y="5650"/>
                  </a:lnTo>
                  <a:lnTo>
                    <a:pt x="16220" y="5051"/>
                  </a:lnTo>
                  <a:lnTo>
                    <a:pt x="15725" y="4062"/>
                  </a:lnTo>
                  <a:lnTo>
                    <a:pt x="15647" y="3984"/>
                  </a:lnTo>
                  <a:lnTo>
                    <a:pt x="15569" y="3958"/>
                  </a:lnTo>
                  <a:lnTo>
                    <a:pt x="15465" y="3932"/>
                  </a:lnTo>
                  <a:lnTo>
                    <a:pt x="15387" y="3958"/>
                  </a:lnTo>
                  <a:lnTo>
                    <a:pt x="15309" y="4036"/>
                  </a:lnTo>
                  <a:lnTo>
                    <a:pt x="15257" y="4114"/>
                  </a:lnTo>
                  <a:lnTo>
                    <a:pt x="15257" y="4218"/>
                  </a:lnTo>
                  <a:lnTo>
                    <a:pt x="15283" y="4296"/>
                  </a:lnTo>
                  <a:lnTo>
                    <a:pt x="15777" y="5260"/>
                  </a:lnTo>
                  <a:lnTo>
                    <a:pt x="16012" y="5832"/>
                  </a:lnTo>
                  <a:lnTo>
                    <a:pt x="16220" y="6353"/>
                  </a:lnTo>
                  <a:lnTo>
                    <a:pt x="16376" y="6874"/>
                  </a:lnTo>
                  <a:lnTo>
                    <a:pt x="16454" y="7368"/>
                  </a:lnTo>
                  <a:lnTo>
                    <a:pt x="16480" y="7837"/>
                  </a:lnTo>
                  <a:lnTo>
                    <a:pt x="16454" y="8279"/>
                  </a:lnTo>
                  <a:lnTo>
                    <a:pt x="16350" y="8722"/>
                  </a:lnTo>
                  <a:lnTo>
                    <a:pt x="16220" y="9113"/>
                  </a:lnTo>
                  <a:lnTo>
                    <a:pt x="16090" y="9347"/>
                  </a:lnTo>
                  <a:lnTo>
                    <a:pt x="15959" y="9555"/>
                  </a:lnTo>
                  <a:lnTo>
                    <a:pt x="15777" y="9789"/>
                  </a:lnTo>
                  <a:lnTo>
                    <a:pt x="15543" y="9998"/>
                  </a:lnTo>
                  <a:lnTo>
                    <a:pt x="15283" y="10206"/>
                  </a:lnTo>
                  <a:lnTo>
                    <a:pt x="14944" y="10362"/>
                  </a:lnTo>
                  <a:lnTo>
                    <a:pt x="14580" y="10518"/>
                  </a:lnTo>
                  <a:lnTo>
                    <a:pt x="14137" y="10623"/>
                  </a:lnTo>
                  <a:lnTo>
                    <a:pt x="14137" y="6457"/>
                  </a:lnTo>
                  <a:lnTo>
                    <a:pt x="14111" y="6223"/>
                  </a:lnTo>
                  <a:lnTo>
                    <a:pt x="14033" y="5988"/>
                  </a:lnTo>
                  <a:lnTo>
                    <a:pt x="13929" y="5806"/>
                  </a:lnTo>
                  <a:lnTo>
                    <a:pt x="13799" y="5624"/>
                  </a:lnTo>
                  <a:lnTo>
                    <a:pt x="13616" y="5468"/>
                  </a:lnTo>
                  <a:lnTo>
                    <a:pt x="13408" y="5364"/>
                  </a:lnTo>
                  <a:lnTo>
                    <a:pt x="13174" y="5286"/>
                  </a:lnTo>
                  <a:lnTo>
                    <a:pt x="12940" y="5260"/>
                  </a:lnTo>
                  <a:lnTo>
                    <a:pt x="9425" y="5260"/>
                  </a:lnTo>
                  <a:lnTo>
                    <a:pt x="9060" y="4765"/>
                  </a:lnTo>
                  <a:lnTo>
                    <a:pt x="8696" y="4296"/>
                  </a:lnTo>
                  <a:lnTo>
                    <a:pt x="8436" y="4010"/>
                  </a:lnTo>
                  <a:lnTo>
                    <a:pt x="8149" y="3750"/>
                  </a:lnTo>
                  <a:lnTo>
                    <a:pt x="7811" y="3515"/>
                  </a:lnTo>
                  <a:lnTo>
                    <a:pt x="7472" y="3333"/>
                  </a:lnTo>
                  <a:lnTo>
                    <a:pt x="7759" y="2890"/>
                  </a:lnTo>
                  <a:lnTo>
                    <a:pt x="8019" y="2448"/>
                  </a:lnTo>
                  <a:lnTo>
                    <a:pt x="8332" y="2031"/>
                  </a:lnTo>
                  <a:lnTo>
                    <a:pt x="8644" y="1641"/>
                  </a:lnTo>
                  <a:lnTo>
                    <a:pt x="8878" y="1380"/>
                  </a:lnTo>
                  <a:lnTo>
                    <a:pt x="9165" y="1146"/>
                  </a:lnTo>
                  <a:lnTo>
                    <a:pt x="9451" y="938"/>
                  </a:lnTo>
                  <a:lnTo>
                    <a:pt x="9763" y="782"/>
                  </a:lnTo>
                  <a:lnTo>
                    <a:pt x="10076" y="652"/>
                  </a:lnTo>
                  <a:lnTo>
                    <a:pt x="10414" y="547"/>
                  </a:lnTo>
                  <a:lnTo>
                    <a:pt x="10753" y="521"/>
                  </a:lnTo>
                  <a:lnTo>
                    <a:pt x="11117" y="495"/>
                  </a:lnTo>
                  <a:lnTo>
                    <a:pt x="11482" y="521"/>
                  </a:lnTo>
                  <a:lnTo>
                    <a:pt x="11820" y="547"/>
                  </a:lnTo>
                  <a:lnTo>
                    <a:pt x="12159" y="652"/>
                  </a:lnTo>
                  <a:lnTo>
                    <a:pt x="12471" y="782"/>
                  </a:lnTo>
                  <a:lnTo>
                    <a:pt x="12783" y="938"/>
                  </a:lnTo>
                  <a:lnTo>
                    <a:pt x="13070" y="1146"/>
                  </a:lnTo>
                  <a:lnTo>
                    <a:pt x="13356" y="1380"/>
                  </a:lnTo>
                  <a:lnTo>
                    <a:pt x="13590" y="1641"/>
                  </a:lnTo>
                  <a:lnTo>
                    <a:pt x="13877" y="1979"/>
                  </a:lnTo>
                  <a:lnTo>
                    <a:pt x="14137" y="2370"/>
                  </a:lnTo>
                  <a:lnTo>
                    <a:pt x="14423" y="2812"/>
                  </a:lnTo>
                  <a:lnTo>
                    <a:pt x="14710" y="3281"/>
                  </a:lnTo>
                  <a:lnTo>
                    <a:pt x="14736" y="3307"/>
                  </a:lnTo>
                  <a:lnTo>
                    <a:pt x="14788" y="3385"/>
                  </a:lnTo>
                  <a:lnTo>
                    <a:pt x="14892" y="3411"/>
                  </a:lnTo>
                  <a:lnTo>
                    <a:pt x="14970" y="3437"/>
                  </a:lnTo>
                  <a:lnTo>
                    <a:pt x="15074" y="3385"/>
                  </a:lnTo>
                  <a:lnTo>
                    <a:pt x="15152" y="3333"/>
                  </a:lnTo>
                  <a:lnTo>
                    <a:pt x="15178" y="3255"/>
                  </a:lnTo>
                  <a:lnTo>
                    <a:pt x="15178" y="3151"/>
                  </a:lnTo>
                  <a:lnTo>
                    <a:pt x="15152" y="3047"/>
                  </a:lnTo>
                  <a:lnTo>
                    <a:pt x="15152" y="3021"/>
                  </a:lnTo>
                  <a:lnTo>
                    <a:pt x="14840" y="2526"/>
                  </a:lnTo>
                  <a:lnTo>
                    <a:pt x="14554" y="2083"/>
                  </a:lnTo>
                  <a:lnTo>
                    <a:pt x="14267" y="1693"/>
                  </a:lnTo>
                  <a:lnTo>
                    <a:pt x="13981" y="1328"/>
                  </a:lnTo>
                  <a:lnTo>
                    <a:pt x="13695" y="1016"/>
                  </a:lnTo>
                  <a:lnTo>
                    <a:pt x="13382" y="756"/>
                  </a:lnTo>
                  <a:lnTo>
                    <a:pt x="13044" y="521"/>
                  </a:lnTo>
                  <a:lnTo>
                    <a:pt x="12679" y="313"/>
                  </a:lnTo>
                  <a:lnTo>
                    <a:pt x="12315" y="183"/>
                  </a:lnTo>
                  <a:lnTo>
                    <a:pt x="11924" y="79"/>
                  </a:lnTo>
                  <a:lnTo>
                    <a:pt x="11534" y="27"/>
                  </a:lnTo>
                  <a:lnTo>
                    <a:pt x="11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8" name="Google Shape;2618;p78"/>
          <p:cNvGrpSpPr/>
          <p:nvPr/>
        </p:nvGrpSpPr>
        <p:grpSpPr>
          <a:xfrm>
            <a:off x="4434108" y="1222729"/>
            <a:ext cx="281850" cy="424375"/>
            <a:chOff x="3285900" y="1924100"/>
            <a:chExt cx="281850" cy="424375"/>
          </a:xfrm>
        </p:grpSpPr>
        <p:sp>
          <p:nvSpPr>
            <p:cNvPr id="2619" name="Google Shape;2619;p78"/>
            <p:cNvSpPr/>
            <p:nvPr/>
          </p:nvSpPr>
          <p:spPr>
            <a:xfrm>
              <a:off x="3304775" y="1929975"/>
              <a:ext cx="244100" cy="224550"/>
            </a:xfrm>
            <a:custGeom>
              <a:rect b="b" l="l" r="r" t="t"/>
              <a:pathLst>
                <a:path extrusionOk="0" h="8982" w="9764">
                  <a:moveTo>
                    <a:pt x="1693" y="0"/>
                  </a:moveTo>
                  <a:lnTo>
                    <a:pt x="1537" y="26"/>
                  </a:lnTo>
                  <a:lnTo>
                    <a:pt x="1354" y="26"/>
                  </a:lnTo>
                  <a:lnTo>
                    <a:pt x="1198" y="78"/>
                  </a:lnTo>
                  <a:lnTo>
                    <a:pt x="1042" y="130"/>
                  </a:lnTo>
                  <a:lnTo>
                    <a:pt x="886" y="208"/>
                  </a:lnTo>
                  <a:lnTo>
                    <a:pt x="756" y="287"/>
                  </a:lnTo>
                  <a:lnTo>
                    <a:pt x="495" y="495"/>
                  </a:lnTo>
                  <a:lnTo>
                    <a:pt x="287" y="755"/>
                  </a:lnTo>
                  <a:lnTo>
                    <a:pt x="209" y="885"/>
                  </a:lnTo>
                  <a:lnTo>
                    <a:pt x="131" y="1042"/>
                  </a:lnTo>
                  <a:lnTo>
                    <a:pt x="79" y="1198"/>
                  </a:lnTo>
                  <a:lnTo>
                    <a:pt x="53" y="1354"/>
                  </a:lnTo>
                  <a:lnTo>
                    <a:pt x="27" y="1536"/>
                  </a:lnTo>
                  <a:lnTo>
                    <a:pt x="1" y="1692"/>
                  </a:lnTo>
                  <a:lnTo>
                    <a:pt x="1" y="8982"/>
                  </a:lnTo>
                  <a:lnTo>
                    <a:pt x="9763" y="8982"/>
                  </a:lnTo>
                  <a:lnTo>
                    <a:pt x="9763" y="1692"/>
                  </a:lnTo>
                  <a:lnTo>
                    <a:pt x="9737" y="1536"/>
                  </a:lnTo>
                  <a:lnTo>
                    <a:pt x="9711" y="1354"/>
                  </a:lnTo>
                  <a:lnTo>
                    <a:pt x="9685" y="1198"/>
                  </a:lnTo>
                  <a:lnTo>
                    <a:pt x="9633" y="1042"/>
                  </a:lnTo>
                  <a:lnTo>
                    <a:pt x="9555" y="885"/>
                  </a:lnTo>
                  <a:lnTo>
                    <a:pt x="9477" y="755"/>
                  </a:lnTo>
                  <a:lnTo>
                    <a:pt x="9269" y="495"/>
                  </a:lnTo>
                  <a:lnTo>
                    <a:pt x="9008" y="287"/>
                  </a:lnTo>
                  <a:lnTo>
                    <a:pt x="8878" y="208"/>
                  </a:lnTo>
                  <a:lnTo>
                    <a:pt x="8722" y="130"/>
                  </a:lnTo>
                  <a:lnTo>
                    <a:pt x="8566" y="78"/>
                  </a:lnTo>
                  <a:lnTo>
                    <a:pt x="8410" y="26"/>
                  </a:lnTo>
                  <a:lnTo>
                    <a:pt x="8227" y="26"/>
                  </a:lnTo>
                  <a:lnTo>
                    <a:pt x="80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8"/>
            <p:cNvSpPr/>
            <p:nvPr/>
          </p:nvSpPr>
          <p:spPr>
            <a:xfrm>
              <a:off x="3304775" y="2192900"/>
              <a:ext cx="244100" cy="149075"/>
            </a:xfrm>
            <a:custGeom>
              <a:rect b="b" l="l" r="r" t="t"/>
              <a:pathLst>
                <a:path extrusionOk="0" h="5963" w="9764">
                  <a:moveTo>
                    <a:pt x="1" y="1"/>
                  </a:moveTo>
                  <a:lnTo>
                    <a:pt x="1" y="4296"/>
                  </a:lnTo>
                  <a:lnTo>
                    <a:pt x="27" y="4479"/>
                  </a:lnTo>
                  <a:lnTo>
                    <a:pt x="53" y="4635"/>
                  </a:lnTo>
                  <a:lnTo>
                    <a:pt x="79" y="4791"/>
                  </a:lnTo>
                  <a:lnTo>
                    <a:pt x="131" y="4947"/>
                  </a:lnTo>
                  <a:lnTo>
                    <a:pt x="209" y="5104"/>
                  </a:lnTo>
                  <a:lnTo>
                    <a:pt x="287" y="5234"/>
                  </a:lnTo>
                  <a:lnTo>
                    <a:pt x="495" y="5494"/>
                  </a:lnTo>
                  <a:lnTo>
                    <a:pt x="756" y="5676"/>
                  </a:lnTo>
                  <a:lnTo>
                    <a:pt x="886" y="5780"/>
                  </a:lnTo>
                  <a:lnTo>
                    <a:pt x="1042" y="5832"/>
                  </a:lnTo>
                  <a:lnTo>
                    <a:pt x="1172" y="5911"/>
                  </a:lnTo>
                  <a:lnTo>
                    <a:pt x="1354" y="5937"/>
                  </a:lnTo>
                  <a:lnTo>
                    <a:pt x="1511" y="5963"/>
                  </a:lnTo>
                  <a:lnTo>
                    <a:pt x="8253" y="5963"/>
                  </a:lnTo>
                  <a:lnTo>
                    <a:pt x="8410" y="5937"/>
                  </a:lnTo>
                  <a:lnTo>
                    <a:pt x="8592" y="5911"/>
                  </a:lnTo>
                  <a:lnTo>
                    <a:pt x="8722" y="5832"/>
                  </a:lnTo>
                  <a:lnTo>
                    <a:pt x="8878" y="5780"/>
                  </a:lnTo>
                  <a:lnTo>
                    <a:pt x="9008" y="5676"/>
                  </a:lnTo>
                  <a:lnTo>
                    <a:pt x="9269" y="5494"/>
                  </a:lnTo>
                  <a:lnTo>
                    <a:pt x="9477" y="5234"/>
                  </a:lnTo>
                  <a:lnTo>
                    <a:pt x="9555" y="5104"/>
                  </a:lnTo>
                  <a:lnTo>
                    <a:pt x="9633" y="4947"/>
                  </a:lnTo>
                  <a:lnTo>
                    <a:pt x="9685" y="4791"/>
                  </a:lnTo>
                  <a:lnTo>
                    <a:pt x="9711" y="4635"/>
                  </a:lnTo>
                  <a:lnTo>
                    <a:pt x="9737" y="4479"/>
                  </a:lnTo>
                  <a:lnTo>
                    <a:pt x="9763" y="4296"/>
                  </a:lnTo>
                  <a:lnTo>
                    <a:pt x="97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8"/>
            <p:cNvSpPr/>
            <p:nvPr/>
          </p:nvSpPr>
          <p:spPr>
            <a:xfrm>
              <a:off x="3292425" y="2154500"/>
              <a:ext cx="268825" cy="38425"/>
            </a:xfrm>
            <a:custGeom>
              <a:rect b="b" l="l" r="r" t="t"/>
              <a:pathLst>
                <a:path extrusionOk="0" h="1537" w="10753">
                  <a:moveTo>
                    <a:pt x="312" y="1"/>
                  </a:moveTo>
                  <a:lnTo>
                    <a:pt x="182" y="27"/>
                  </a:lnTo>
                  <a:lnTo>
                    <a:pt x="78" y="79"/>
                  </a:lnTo>
                  <a:lnTo>
                    <a:pt x="26" y="209"/>
                  </a:lnTo>
                  <a:lnTo>
                    <a:pt x="0" y="339"/>
                  </a:lnTo>
                  <a:lnTo>
                    <a:pt x="0" y="1224"/>
                  </a:lnTo>
                  <a:lnTo>
                    <a:pt x="26" y="1355"/>
                  </a:lnTo>
                  <a:lnTo>
                    <a:pt x="78" y="1459"/>
                  </a:lnTo>
                  <a:lnTo>
                    <a:pt x="182" y="1511"/>
                  </a:lnTo>
                  <a:lnTo>
                    <a:pt x="312" y="1537"/>
                  </a:lnTo>
                  <a:lnTo>
                    <a:pt x="10440" y="1537"/>
                  </a:lnTo>
                  <a:lnTo>
                    <a:pt x="10570" y="1511"/>
                  </a:lnTo>
                  <a:lnTo>
                    <a:pt x="10674" y="1459"/>
                  </a:lnTo>
                  <a:lnTo>
                    <a:pt x="10726" y="1355"/>
                  </a:lnTo>
                  <a:lnTo>
                    <a:pt x="10752" y="1224"/>
                  </a:lnTo>
                  <a:lnTo>
                    <a:pt x="10752" y="339"/>
                  </a:lnTo>
                  <a:lnTo>
                    <a:pt x="10726" y="209"/>
                  </a:lnTo>
                  <a:lnTo>
                    <a:pt x="10674" y="79"/>
                  </a:lnTo>
                  <a:lnTo>
                    <a:pt x="10570" y="27"/>
                  </a:lnTo>
                  <a:lnTo>
                    <a:pt x="104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8"/>
            <p:cNvSpPr/>
            <p:nvPr/>
          </p:nvSpPr>
          <p:spPr>
            <a:xfrm>
              <a:off x="3336025" y="1968375"/>
              <a:ext cx="75525" cy="67700"/>
            </a:xfrm>
            <a:custGeom>
              <a:rect b="b" l="l" r="r" t="t"/>
              <a:pathLst>
                <a:path extrusionOk="0" h="2708" w="3021">
                  <a:moveTo>
                    <a:pt x="417" y="0"/>
                  </a:moveTo>
                  <a:lnTo>
                    <a:pt x="339" y="52"/>
                  </a:lnTo>
                  <a:lnTo>
                    <a:pt x="235" y="104"/>
                  </a:lnTo>
                  <a:lnTo>
                    <a:pt x="157" y="156"/>
                  </a:lnTo>
                  <a:lnTo>
                    <a:pt x="78" y="235"/>
                  </a:lnTo>
                  <a:lnTo>
                    <a:pt x="26" y="339"/>
                  </a:lnTo>
                  <a:lnTo>
                    <a:pt x="0" y="443"/>
                  </a:lnTo>
                  <a:lnTo>
                    <a:pt x="0" y="547"/>
                  </a:lnTo>
                  <a:lnTo>
                    <a:pt x="0" y="2161"/>
                  </a:lnTo>
                  <a:lnTo>
                    <a:pt x="0" y="2265"/>
                  </a:lnTo>
                  <a:lnTo>
                    <a:pt x="26" y="2369"/>
                  </a:lnTo>
                  <a:lnTo>
                    <a:pt x="78" y="2473"/>
                  </a:lnTo>
                  <a:lnTo>
                    <a:pt x="157" y="2552"/>
                  </a:lnTo>
                  <a:lnTo>
                    <a:pt x="235" y="2604"/>
                  </a:lnTo>
                  <a:lnTo>
                    <a:pt x="339" y="2656"/>
                  </a:lnTo>
                  <a:lnTo>
                    <a:pt x="417" y="2682"/>
                  </a:lnTo>
                  <a:lnTo>
                    <a:pt x="547" y="2708"/>
                  </a:lnTo>
                  <a:lnTo>
                    <a:pt x="2474" y="2708"/>
                  </a:lnTo>
                  <a:lnTo>
                    <a:pt x="2578" y="2682"/>
                  </a:lnTo>
                  <a:lnTo>
                    <a:pt x="2682" y="2656"/>
                  </a:lnTo>
                  <a:lnTo>
                    <a:pt x="2760" y="2604"/>
                  </a:lnTo>
                  <a:lnTo>
                    <a:pt x="2838" y="2552"/>
                  </a:lnTo>
                  <a:lnTo>
                    <a:pt x="2916" y="2473"/>
                  </a:lnTo>
                  <a:lnTo>
                    <a:pt x="2968" y="2369"/>
                  </a:lnTo>
                  <a:lnTo>
                    <a:pt x="2994" y="2265"/>
                  </a:lnTo>
                  <a:lnTo>
                    <a:pt x="3020" y="2161"/>
                  </a:lnTo>
                  <a:lnTo>
                    <a:pt x="3020" y="547"/>
                  </a:lnTo>
                  <a:lnTo>
                    <a:pt x="2994" y="443"/>
                  </a:lnTo>
                  <a:lnTo>
                    <a:pt x="2968" y="339"/>
                  </a:lnTo>
                  <a:lnTo>
                    <a:pt x="2916" y="235"/>
                  </a:lnTo>
                  <a:lnTo>
                    <a:pt x="2838" y="156"/>
                  </a:lnTo>
                  <a:lnTo>
                    <a:pt x="2760" y="104"/>
                  </a:lnTo>
                  <a:lnTo>
                    <a:pt x="2682" y="52"/>
                  </a:lnTo>
                  <a:lnTo>
                    <a:pt x="25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8"/>
            <p:cNvSpPr/>
            <p:nvPr/>
          </p:nvSpPr>
          <p:spPr>
            <a:xfrm>
              <a:off x="3442100" y="1968375"/>
              <a:ext cx="75525" cy="67700"/>
            </a:xfrm>
            <a:custGeom>
              <a:rect b="b" l="l" r="r" t="t"/>
              <a:pathLst>
                <a:path extrusionOk="0" h="2708" w="3021">
                  <a:moveTo>
                    <a:pt x="443" y="0"/>
                  </a:moveTo>
                  <a:lnTo>
                    <a:pt x="339" y="52"/>
                  </a:lnTo>
                  <a:lnTo>
                    <a:pt x="261" y="104"/>
                  </a:lnTo>
                  <a:lnTo>
                    <a:pt x="183" y="156"/>
                  </a:lnTo>
                  <a:lnTo>
                    <a:pt x="105" y="235"/>
                  </a:lnTo>
                  <a:lnTo>
                    <a:pt x="53" y="339"/>
                  </a:lnTo>
                  <a:lnTo>
                    <a:pt x="27" y="443"/>
                  </a:lnTo>
                  <a:lnTo>
                    <a:pt x="1" y="547"/>
                  </a:lnTo>
                  <a:lnTo>
                    <a:pt x="1" y="2161"/>
                  </a:lnTo>
                  <a:lnTo>
                    <a:pt x="27" y="2265"/>
                  </a:lnTo>
                  <a:lnTo>
                    <a:pt x="53" y="2369"/>
                  </a:lnTo>
                  <a:lnTo>
                    <a:pt x="105" y="2473"/>
                  </a:lnTo>
                  <a:lnTo>
                    <a:pt x="183" y="2552"/>
                  </a:lnTo>
                  <a:lnTo>
                    <a:pt x="261" y="2604"/>
                  </a:lnTo>
                  <a:lnTo>
                    <a:pt x="339" y="2656"/>
                  </a:lnTo>
                  <a:lnTo>
                    <a:pt x="443" y="2682"/>
                  </a:lnTo>
                  <a:lnTo>
                    <a:pt x="548" y="2708"/>
                  </a:lnTo>
                  <a:lnTo>
                    <a:pt x="2474" y="2708"/>
                  </a:lnTo>
                  <a:lnTo>
                    <a:pt x="2604" y="2682"/>
                  </a:lnTo>
                  <a:lnTo>
                    <a:pt x="2682" y="2656"/>
                  </a:lnTo>
                  <a:lnTo>
                    <a:pt x="2786" y="2604"/>
                  </a:lnTo>
                  <a:lnTo>
                    <a:pt x="2865" y="2552"/>
                  </a:lnTo>
                  <a:lnTo>
                    <a:pt x="2943" y="2473"/>
                  </a:lnTo>
                  <a:lnTo>
                    <a:pt x="2995" y="2369"/>
                  </a:lnTo>
                  <a:lnTo>
                    <a:pt x="3021" y="2265"/>
                  </a:lnTo>
                  <a:lnTo>
                    <a:pt x="3021" y="2161"/>
                  </a:lnTo>
                  <a:lnTo>
                    <a:pt x="3021" y="547"/>
                  </a:lnTo>
                  <a:lnTo>
                    <a:pt x="3021" y="443"/>
                  </a:lnTo>
                  <a:lnTo>
                    <a:pt x="2995" y="339"/>
                  </a:lnTo>
                  <a:lnTo>
                    <a:pt x="2943" y="235"/>
                  </a:lnTo>
                  <a:lnTo>
                    <a:pt x="2865" y="156"/>
                  </a:lnTo>
                  <a:lnTo>
                    <a:pt x="2786" y="104"/>
                  </a:lnTo>
                  <a:lnTo>
                    <a:pt x="2682" y="52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8"/>
            <p:cNvSpPr/>
            <p:nvPr/>
          </p:nvSpPr>
          <p:spPr>
            <a:xfrm>
              <a:off x="3336025" y="2060125"/>
              <a:ext cx="75525" cy="67725"/>
            </a:xfrm>
            <a:custGeom>
              <a:rect b="b" l="l" r="r" t="t"/>
              <a:pathLst>
                <a:path extrusionOk="0" h="2709" w="3021">
                  <a:moveTo>
                    <a:pt x="417" y="1"/>
                  </a:moveTo>
                  <a:lnTo>
                    <a:pt x="339" y="53"/>
                  </a:lnTo>
                  <a:lnTo>
                    <a:pt x="235" y="105"/>
                  </a:lnTo>
                  <a:lnTo>
                    <a:pt x="157" y="157"/>
                  </a:lnTo>
                  <a:lnTo>
                    <a:pt x="78" y="235"/>
                  </a:lnTo>
                  <a:lnTo>
                    <a:pt x="26" y="339"/>
                  </a:lnTo>
                  <a:lnTo>
                    <a:pt x="0" y="444"/>
                  </a:lnTo>
                  <a:lnTo>
                    <a:pt x="0" y="548"/>
                  </a:lnTo>
                  <a:lnTo>
                    <a:pt x="0" y="2162"/>
                  </a:lnTo>
                  <a:lnTo>
                    <a:pt x="0" y="2266"/>
                  </a:lnTo>
                  <a:lnTo>
                    <a:pt x="26" y="2370"/>
                  </a:lnTo>
                  <a:lnTo>
                    <a:pt x="78" y="2474"/>
                  </a:lnTo>
                  <a:lnTo>
                    <a:pt x="157" y="2552"/>
                  </a:lnTo>
                  <a:lnTo>
                    <a:pt x="235" y="2604"/>
                  </a:lnTo>
                  <a:lnTo>
                    <a:pt x="339" y="2656"/>
                  </a:lnTo>
                  <a:lnTo>
                    <a:pt x="417" y="2682"/>
                  </a:lnTo>
                  <a:lnTo>
                    <a:pt x="547" y="2708"/>
                  </a:lnTo>
                  <a:lnTo>
                    <a:pt x="2474" y="2708"/>
                  </a:lnTo>
                  <a:lnTo>
                    <a:pt x="2578" y="2682"/>
                  </a:lnTo>
                  <a:lnTo>
                    <a:pt x="2682" y="2656"/>
                  </a:lnTo>
                  <a:lnTo>
                    <a:pt x="2760" y="2604"/>
                  </a:lnTo>
                  <a:lnTo>
                    <a:pt x="2838" y="2552"/>
                  </a:lnTo>
                  <a:lnTo>
                    <a:pt x="2916" y="2474"/>
                  </a:lnTo>
                  <a:lnTo>
                    <a:pt x="2968" y="2370"/>
                  </a:lnTo>
                  <a:lnTo>
                    <a:pt x="2994" y="2266"/>
                  </a:lnTo>
                  <a:lnTo>
                    <a:pt x="3020" y="2162"/>
                  </a:lnTo>
                  <a:lnTo>
                    <a:pt x="3020" y="548"/>
                  </a:lnTo>
                  <a:lnTo>
                    <a:pt x="2994" y="444"/>
                  </a:lnTo>
                  <a:lnTo>
                    <a:pt x="2968" y="339"/>
                  </a:lnTo>
                  <a:lnTo>
                    <a:pt x="2916" y="235"/>
                  </a:lnTo>
                  <a:lnTo>
                    <a:pt x="2838" y="157"/>
                  </a:lnTo>
                  <a:lnTo>
                    <a:pt x="2760" y="105"/>
                  </a:lnTo>
                  <a:lnTo>
                    <a:pt x="2682" y="53"/>
                  </a:lnTo>
                  <a:lnTo>
                    <a:pt x="257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8"/>
            <p:cNvSpPr/>
            <p:nvPr/>
          </p:nvSpPr>
          <p:spPr>
            <a:xfrm>
              <a:off x="3442100" y="2060125"/>
              <a:ext cx="75525" cy="67725"/>
            </a:xfrm>
            <a:custGeom>
              <a:rect b="b" l="l" r="r" t="t"/>
              <a:pathLst>
                <a:path extrusionOk="0" h="2709" w="3021">
                  <a:moveTo>
                    <a:pt x="443" y="1"/>
                  </a:moveTo>
                  <a:lnTo>
                    <a:pt x="339" y="53"/>
                  </a:lnTo>
                  <a:lnTo>
                    <a:pt x="261" y="105"/>
                  </a:lnTo>
                  <a:lnTo>
                    <a:pt x="183" y="157"/>
                  </a:lnTo>
                  <a:lnTo>
                    <a:pt x="105" y="235"/>
                  </a:lnTo>
                  <a:lnTo>
                    <a:pt x="53" y="339"/>
                  </a:lnTo>
                  <a:lnTo>
                    <a:pt x="27" y="444"/>
                  </a:lnTo>
                  <a:lnTo>
                    <a:pt x="1" y="548"/>
                  </a:lnTo>
                  <a:lnTo>
                    <a:pt x="1" y="2162"/>
                  </a:lnTo>
                  <a:lnTo>
                    <a:pt x="27" y="2266"/>
                  </a:lnTo>
                  <a:lnTo>
                    <a:pt x="53" y="2370"/>
                  </a:lnTo>
                  <a:lnTo>
                    <a:pt x="105" y="2474"/>
                  </a:lnTo>
                  <a:lnTo>
                    <a:pt x="183" y="2552"/>
                  </a:lnTo>
                  <a:lnTo>
                    <a:pt x="261" y="2604"/>
                  </a:lnTo>
                  <a:lnTo>
                    <a:pt x="339" y="2656"/>
                  </a:lnTo>
                  <a:lnTo>
                    <a:pt x="443" y="2682"/>
                  </a:lnTo>
                  <a:lnTo>
                    <a:pt x="548" y="2708"/>
                  </a:lnTo>
                  <a:lnTo>
                    <a:pt x="2474" y="2708"/>
                  </a:lnTo>
                  <a:lnTo>
                    <a:pt x="2604" y="2682"/>
                  </a:lnTo>
                  <a:lnTo>
                    <a:pt x="2682" y="2656"/>
                  </a:lnTo>
                  <a:lnTo>
                    <a:pt x="2786" y="2604"/>
                  </a:lnTo>
                  <a:lnTo>
                    <a:pt x="2865" y="2552"/>
                  </a:lnTo>
                  <a:lnTo>
                    <a:pt x="2943" y="2474"/>
                  </a:lnTo>
                  <a:lnTo>
                    <a:pt x="2995" y="2370"/>
                  </a:lnTo>
                  <a:lnTo>
                    <a:pt x="3021" y="2266"/>
                  </a:lnTo>
                  <a:lnTo>
                    <a:pt x="3021" y="2162"/>
                  </a:lnTo>
                  <a:lnTo>
                    <a:pt x="3021" y="548"/>
                  </a:lnTo>
                  <a:lnTo>
                    <a:pt x="3021" y="444"/>
                  </a:lnTo>
                  <a:lnTo>
                    <a:pt x="2995" y="339"/>
                  </a:lnTo>
                  <a:lnTo>
                    <a:pt x="2943" y="235"/>
                  </a:lnTo>
                  <a:lnTo>
                    <a:pt x="2865" y="157"/>
                  </a:lnTo>
                  <a:lnTo>
                    <a:pt x="2786" y="105"/>
                  </a:lnTo>
                  <a:lnTo>
                    <a:pt x="2682" y="53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8"/>
            <p:cNvSpPr/>
            <p:nvPr/>
          </p:nvSpPr>
          <p:spPr>
            <a:xfrm>
              <a:off x="3348375" y="2192900"/>
              <a:ext cx="200500" cy="54700"/>
            </a:xfrm>
            <a:custGeom>
              <a:rect b="b" l="l" r="r" t="t"/>
              <a:pathLst>
                <a:path extrusionOk="0" h="2188" w="8020">
                  <a:moveTo>
                    <a:pt x="1" y="1"/>
                  </a:moveTo>
                  <a:lnTo>
                    <a:pt x="4687" y="2110"/>
                  </a:lnTo>
                  <a:lnTo>
                    <a:pt x="4817" y="2136"/>
                  </a:lnTo>
                  <a:lnTo>
                    <a:pt x="4947" y="2188"/>
                  </a:lnTo>
                  <a:lnTo>
                    <a:pt x="5234" y="2188"/>
                  </a:lnTo>
                  <a:lnTo>
                    <a:pt x="5390" y="2136"/>
                  </a:lnTo>
                  <a:lnTo>
                    <a:pt x="5520" y="2084"/>
                  </a:lnTo>
                  <a:lnTo>
                    <a:pt x="5650" y="2032"/>
                  </a:lnTo>
                  <a:lnTo>
                    <a:pt x="5754" y="1927"/>
                  </a:lnTo>
                  <a:lnTo>
                    <a:pt x="80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8"/>
            <p:cNvSpPr/>
            <p:nvPr/>
          </p:nvSpPr>
          <p:spPr>
            <a:xfrm>
              <a:off x="3329500" y="1961850"/>
              <a:ext cx="87900" cy="80100"/>
            </a:xfrm>
            <a:custGeom>
              <a:rect b="b" l="l" r="r" t="t"/>
              <a:pathLst>
                <a:path extrusionOk="0" h="3204" w="3516">
                  <a:moveTo>
                    <a:pt x="2839" y="522"/>
                  </a:moveTo>
                  <a:lnTo>
                    <a:pt x="2943" y="600"/>
                  </a:lnTo>
                  <a:lnTo>
                    <a:pt x="2995" y="704"/>
                  </a:lnTo>
                  <a:lnTo>
                    <a:pt x="3021" y="808"/>
                  </a:lnTo>
                  <a:lnTo>
                    <a:pt x="3021" y="2422"/>
                  </a:lnTo>
                  <a:lnTo>
                    <a:pt x="2995" y="2526"/>
                  </a:lnTo>
                  <a:lnTo>
                    <a:pt x="2943" y="2630"/>
                  </a:lnTo>
                  <a:lnTo>
                    <a:pt x="2839" y="2682"/>
                  </a:lnTo>
                  <a:lnTo>
                    <a:pt x="2735" y="2708"/>
                  </a:lnTo>
                  <a:lnTo>
                    <a:pt x="808" y="2708"/>
                  </a:lnTo>
                  <a:lnTo>
                    <a:pt x="678" y="2682"/>
                  </a:lnTo>
                  <a:lnTo>
                    <a:pt x="600" y="2630"/>
                  </a:lnTo>
                  <a:lnTo>
                    <a:pt x="522" y="2526"/>
                  </a:lnTo>
                  <a:lnTo>
                    <a:pt x="496" y="2422"/>
                  </a:lnTo>
                  <a:lnTo>
                    <a:pt x="496" y="808"/>
                  </a:lnTo>
                  <a:lnTo>
                    <a:pt x="522" y="704"/>
                  </a:lnTo>
                  <a:lnTo>
                    <a:pt x="600" y="600"/>
                  </a:lnTo>
                  <a:lnTo>
                    <a:pt x="678" y="522"/>
                  </a:lnTo>
                  <a:close/>
                  <a:moveTo>
                    <a:pt x="808" y="1"/>
                  </a:moveTo>
                  <a:lnTo>
                    <a:pt x="652" y="27"/>
                  </a:lnTo>
                  <a:lnTo>
                    <a:pt x="496" y="79"/>
                  </a:lnTo>
                  <a:lnTo>
                    <a:pt x="365" y="157"/>
                  </a:lnTo>
                  <a:lnTo>
                    <a:pt x="235" y="235"/>
                  </a:lnTo>
                  <a:lnTo>
                    <a:pt x="131" y="365"/>
                  </a:lnTo>
                  <a:lnTo>
                    <a:pt x="79" y="496"/>
                  </a:lnTo>
                  <a:lnTo>
                    <a:pt x="27" y="652"/>
                  </a:lnTo>
                  <a:lnTo>
                    <a:pt x="1" y="808"/>
                  </a:lnTo>
                  <a:lnTo>
                    <a:pt x="1" y="2422"/>
                  </a:lnTo>
                  <a:lnTo>
                    <a:pt x="27" y="2578"/>
                  </a:lnTo>
                  <a:lnTo>
                    <a:pt x="79" y="2734"/>
                  </a:lnTo>
                  <a:lnTo>
                    <a:pt x="131" y="2865"/>
                  </a:lnTo>
                  <a:lnTo>
                    <a:pt x="235" y="2995"/>
                  </a:lnTo>
                  <a:lnTo>
                    <a:pt x="365" y="3073"/>
                  </a:lnTo>
                  <a:lnTo>
                    <a:pt x="496" y="3151"/>
                  </a:lnTo>
                  <a:lnTo>
                    <a:pt x="652" y="3203"/>
                  </a:lnTo>
                  <a:lnTo>
                    <a:pt x="2891" y="3203"/>
                  </a:lnTo>
                  <a:lnTo>
                    <a:pt x="3047" y="3151"/>
                  </a:lnTo>
                  <a:lnTo>
                    <a:pt x="3177" y="3073"/>
                  </a:lnTo>
                  <a:lnTo>
                    <a:pt x="3281" y="2995"/>
                  </a:lnTo>
                  <a:lnTo>
                    <a:pt x="3385" y="2865"/>
                  </a:lnTo>
                  <a:lnTo>
                    <a:pt x="3463" y="2734"/>
                  </a:lnTo>
                  <a:lnTo>
                    <a:pt x="3516" y="2578"/>
                  </a:lnTo>
                  <a:lnTo>
                    <a:pt x="3516" y="2422"/>
                  </a:lnTo>
                  <a:lnTo>
                    <a:pt x="3516" y="808"/>
                  </a:lnTo>
                  <a:lnTo>
                    <a:pt x="3516" y="652"/>
                  </a:lnTo>
                  <a:lnTo>
                    <a:pt x="3463" y="496"/>
                  </a:lnTo>
                  <a:lnTo>
                    <a:pt x="3385" y="365"/>
                  </a:lnTo>
                  <a:lnTo>
                    <a:pt x="3281" y="235"/>
                  </a:lnTo>
                  <a:lnTo>
                    <a:pt x="3177" y="157"/>
                  </a:lnTo>
                  <a:lnTo>
                    <a:pt x="3047" y="79"/>
                  </a:lnTo>
                  <a:lnTo>
                    <a:pt x="2891" y="27"/>
                  </a:lnTo>
                  <a:lnTo>
                    <a:pt x="27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8"/>
            <p:cNvSpPr/>
            <p:nvPr/>
          </p:nvSpPr>
          <p:spPr>
            <a:xfrm>
              <a:off x="3436250" y="1961850"/>
              <a:ext cx="87900" cy="80100"/>
            </a:xfrm>
            <a:custGeom>
              <a:rect b="b" l="l" r="r" t="t"/>
              <a:pathLst>
                <a:path extrusionOk="0" h="3204" w="3516">
                  <a:moveTo>
                    <a:pt x="2838" y="522"/>
                  </a:moveTo>
                  <a:lnTo>
                    <a:pt x="2916" y="600"/>
                  </a:lnTo>
                  <a:lnTo>
                    <a:pt x="2994" y="704"/>
                  </a:lnTo>
                  <a:lnTo>
                    <a:pt x="3020" y="808"/>
                  </a:lnTo>
                  <a:lnTo>
                    <a:pt x="3020" y="2422"/>
                  </a:lnTo>
                  <a:lnTo>
                    <a:pt x="2994" y="2526"/>
                  </a:lnTo>
                  <a:lnTo>
                    <a:pt x="2916" y="2630"/>
                  </a:lnTo>
                  <a:lnTo>
                    <a:pt x="2838" y="2682"/>
                  </a:lnTo>
                  <a:lnTo>
                    <a:pt x="2708" y="2708"/>
                  </a:lnTo>
                  <a:lnTo>
                    <a:pt x="782" y="2708"/>
                  </a:lnTo>
                  <a:lnTo>
                    <a:pt x="677" y="2682"/>
                  </a:lnTo>
                  <a:lnTo>
                    <a:pt x="573" y="2630"/>
                  </a:lnTo>
                  <a:lnTo>
                    <a:pt x="521" y="2526"/>
                  </a:lnTo>
                  <a:lnTo>
                    <a:pt x="495" y="2422"/>
                  </a:lnTo>
                  <a:lnTo>
                    <a:pt x="495" y="808"/>
                  </a:lnTo>
                  <a:lnTo>
                    <a:pt x="521" y="704"/>
                  </a:lnTo>
                  <a:lnTo>
                    <a:pt x="573" y="600"/>
                  </a:lnTo>
                  <a:lnTo>
                    <a:pt x="677" y="522"/>
                  </a:lnTo>
                  <a:close/>
                  <a:moveTo>
                    <a:pt x="782" y="1"/>
                  </a:moveTo>
                  <a:lnTo>
                    <a:pt x="625" y="27"/>
                  </a:lnTo>
                  <a:lnTo>
                    <a:pt x="495" y="79"/>
                  </a:lnTo>
                  <a:lnTo>
                    <a:pt x="339" y="157"/>
                  </a:lnTo>
                  <a:lnTo>
                    <a:pt x="235" y="235"/>
                  </a:lnTo>
                  <a:lnTo>
                    <a:pt x="131" y="365"/>
                  </a:lnTo>
                  <a:lnTo>
                    <a:pt x="53" y="496"/>
                  </a:lnTo>
                  <a:lnTo>
                    <a:pt x="1" y="652"/>
                  </a:lnTo>
                  <a:lnTo>
                    <a:pt x="1" y="808"/>
                  </a:lnTo>
                  <a:lnTo>
                    <a:pt x="1" y="2422"/>
                  </a:lnTo>
                  <a:lnTo>
                    <a:pt x="1" y="2578"/>
                  </a:lnTo>
                  <a:lnTo>
                    <a:pt x="53" y="2734"/>
                  </a:lnTo>
                  <a:lnTo>
                    <a:pt x="131" y="2865"/>
                  </a:lnTo>
                  <a:lnTo>
                    <a:pt x="235" y="2995"/>
                  </a:lnTo>
                  <a:lnTo>
                    <a:pt x="339" y="3073"/>
                  </a:lnTo>
                  <a:lnTo>
                    <a:pt x="495" y="3151"/>
                  </a:lnTo>
                  <a:lnTo>
                    <a:pt x="625" y="3203"/>
                  </a:lnTo>
                  <a:lnTo>
                    <a:pt x="2864" y="3203"/>
                  </a:lnTo>
                  <a:lnTo>
                    <a:pt x="3020" y="3151"/>
                  </a:lnTo>
                  <a:lnTo>
                    <a:pt x="3151" y="3073"/>
                  </a:lnTo>
                  <a:lnTo>
                    <a:pt x="3281" y="2995"/>
                  </a:lnTo>
                  <a:lnTo>
                    <a:pt x="3385" y="2865"/>
                  </a:lnTo>
                  <a:lnTo>
                    <a:pt x="3437" y="2734"/>
                  </a:lnTo>
                  <a:lnTo>
                    <a:pt x="3489" y="2578"/>
                  </a:lnTo>
                  <a:lnTo>
                    <a:pt x="3515" y="2422"/>
                  </a:lnTo>
                  <a:lnTo>
                    <a:pt x="3515" y="808"/>
                  </a:lnTo>
                  <a:lnTo>
                    <a:pt x="3489" y="652"/>
                  </a:lnTo>
                  <a:lnTo>
                    <a:pt x="3437" y="496"/>
                  </a:lnTo>
                  <a:lnTo>
                    <a:pt x="3385" y="365"/>
                  </a:lnTo>
                  <a:lnTo>
                    <a:pt x="3281" y="235"/>
                  </a:lnTo>
                  <a:lnTo>
                    <a:pt x="3151" y="157"/>
                  </a:lnTo>
                  <a:lnTo>
                    <a:pt x="3020" y="79"/>
                  </a:lnTo>
                  <a:lnTo>
                    <a:pt x="2864" y="27"/>
                  </a:lnTo>
                  <a:lnTo>
                    <a:pt x="27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8"/>
            <p:cNvSpPr/>
            <p:nvPr/>
          </p:nvSpPr>
          <p:spPr>
            <a:xfrm>
              <a:off x="3329500" y="2053625"/>
              <a:ext cx="87900" cy="80075"/>
            </a:xfrm>
            <a:custGeom>
              <a:rect b="b" l="l" r="r" t="t"/>
              <a:pathLst>
                <a:path extrusionOk="0" h="3203" w="3516">
                  <a:moveTo>
                    <a:pt x="2839" y="521"/>
                  </a:moveTo>
                  <a:lnTo>
                    <a:pt x="2943" y="599"/>
                  </a:lnTo>
                  <a:lnTo>
                    <a:pt x="2995" y="678"/>
                  </a:lnTo>
                  <a:lnTo>
                    <a:pt x="3021" y="808"/>
                  </a:lnTo>
                  <a:lnTo>
                    <a:pt x="3021" y="2422"/>
                  </a:lnTo>
                  <a:lnTo>
                    <a:pt x="2995" y="2526"/>
                  </a:lnTo>
                  <a:lnTo>
                    <a:pt x="2943" y="2630"/>
                  </a:lnTo>
                  <a:lnTo>
                    <a:pt x="2839" y="2682"/>
                  </a:lnTo>
                  <a:lnTo>
                    <a:pt x="2735" y="2708"/>
                  </a:lnTo>
                  <a:lnTo>
                    <a:pt x="808" y="2708"/>
                  </a:lnTo>
                  <a:lnTo>
                    <a:pt x="678" y="2682"/>
                  </a:lnTo>
                  <a:lnTo>
                    <a:pt x="600" y="2630"/>
                  </a:lnTo>
                  <a:lnTo>
                    <a:pt x="522" y="2526"/>
                  </a:lnTo>
                  <a:lnTo>
                    <a:pt x="496" y="2422"/>
                  </a:lnTo>
                  <a:lnTo>
                    <a:pt x="496" y="808"/>
                  </a:lnTo>
                  <a:lnTo>
                    <a:pt x="522" y="678"/>
                  </a:lnTo>
                  <a:lnTo>
                    <a:pt x="600" y="599"/>
                  </a:lnTo>
                  <a:lnTo>
                    <a:pt x="678" y="521"/>
                  </a:lnTo>
                  <a:close/>
                  <a:moveTo>
                    <a:pt x="808" y="1"/>
                  </a:moveTo>
                  <a:lnTo>
                    <a:pt x="652" y="27"/>
                  </a:lnTo>
                  <a:lnTo>
                    <a:pt x="496" y="79"/>
                  </a:lnTo>
                  <a:lnTo>
                    <a:pt x="365" y="157"/>
                  </a:lnTo>
                  <a:lnTo>
                    <a:pt x="235" y="235"/>
                  </a:lnTo>
                  <a:lnTo>
                    <a:pt x="131" y="365"/>
                  </a:lnTo>
                  <a:lnTo>
                    <a:pt x="79" y="495"/>
                  </a:lnTo>
                  <a:lnTo>
                    <a:pt x="27" y="651"/>
                  </a:lnTo>
                  <a:lnTo>
                    <a:pt x="1" y="808"/>
                  </a:lnTo>
                  <a:lnTo>
                    <a:pt x="1" y="2422"/>
                  </a:lnTo>
                  <a:lnTo>
                    <a:pt x="27" y="2578"/>
                  </a:lnTo>
                  <a:lnTo>
                    <a:pt x="79" y="2734"/>
                  </a:lnTo>
                  <a:lnTo>
                    <a:pt x="131" y="2864"/>
                  </a:lnTo>
                  <a:lnTo>
                    <a:pt x="235" y="2968"/>
                  </a:lnTo>
                  <a:lnTo>
                    <a:pt x="365" y="3073"/>
                  </a:lnTo>
                  <a:lnTo>
                    <a:pt x="496" y="3151"/>
                  </a:lnTo>
                  <a:lnTo>
                    <a:pt x="652" y="3203"/>
                  </a:lnTo>
                  <a:lnTo>
                    <a:pt x="2891" y="3203"/>
                  </a:lnTo>
                  <a:lnTo>
                    <a:pt x="3047" y="3151"/>
                  </a:lnTo>
                  <a:lnTo>
                    <a:pt x="3177" y="3073"/>
                  </a:lnTo>
                  <a:lnTo>
                    <a:pt x="3281" y="2968"/>
                  </a:lnTo>
                  <a:lnTo>
                    <a:pt x="3385" y="2864"/>
                  </a:lnTo>
                  <a:lnTo>
                    <a:pt x="3463" y="2734"/>
                  </a:lnTo>
                  <a:lnTo>
                    <a:pt x="3516" y="2578"/>
                  </a:lnTo>
                  <a:lnTo>
                    <a:pt x="3516" y="2422"/>
                  </a:lnTo>
                  <a:lnTo>
                    <a:pt x="3516" y="808"/>
                  </a:lnTo>
                  <a:lnTo>
                    <a:pt x="3516" y="651"/>
                  </a:lnTo>
                  <a:lnTo>
                    <a:pt x="3463" y="495"/>
                  </a:lnTo>
                  <a:lnTo>
                    <a:pt x="3385" y="365"/>
                  </a:lnTo>
                  <a:lnTo>
                    <a:pt x="3281" y="235"/>
                  </a:lnTo>
                  <a:lnTo>
                    <a:pt x="3177" y="157"/>
                  </a:lnTo>
                  <a:lnTo>
                    <a:pt x="3047" y="79"/>
                  </a:lnTo>
                  <a:lnTo>
                    <a:pt x="2891" y="27"/>
                  </a:lnTo>
                  <a:lnTo>
                    <a:pt x="27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8"/>
            <p:cNvSpPr/>
            <p:nvPr/>
          </p:nvSpPr>
          <p:spPr>
            <a:xfrm>
              <a:off x="3436250" y="2053625"/>
              <a:ext cx="87900" cy="80075"/>
            </a:xfrm>
            <a:custGeom>
              <a:rect b="b" l="l" r="r" t="t"/>
              <a:pathLst>
                <a:path extrusionOk="0" h="3203" w="3516">
                  <a:moveTo>
                    <a:pt x="2838" y="521"/>
                  </a:moveTo>
                  <a:lnTo>
                    <a:pt x="2916" y="599"/>
                  </a:lnTo>
                  <a:lnTo>
                    <a:pt x="2994" y="678"/>
                  </a:lnTo>
                  <a:lnTo>
                    <a:pt x="3020" y="808"/>
                  </a:lnTo>
                  <a:lnTo>
                    <a:pt x="3020" y="2422"/>
                  </a:lnTo>
                  <a:lnTo>
                    <a:pt x="2994" y="2526"/>
                  </a:lnTo>
                  <a:lnTo>
                    <a:pt x="2916" y="2630"/>
                  </a:lnTo>
                  <a:lnTo>
                    <a:pt x="2838" y="2682"/>
                  </a:lnTo>
                  <a:lnTo>
                    <a:pt x="2708" y="2708"/>
                  </a:lnTo>
                  <a:lnTo>
                    <a:pt x="782" y="2708"/>
                  </a:lnTo>
                  <a:lnTo>
                    <a:pt x="677" y="2682"/>
                  </a:lnTo>
                  <a:lnTo>
                    <a:pt x="573" y="2630"/>
                  </a:lnTo>
                  <a:lnTo>
                    <a:pt x="521" y="2526"/>
                  </a:lnTo>
                  <a:lnTo>
                    <a:pt x="495" y="2422"/>
                  </a:lnTo>
                  <a:lnTo>
                    <a:pt x="495" y="808"/>
                  </a:lnTo>
                  <a:lnTo>
                    <a:pt x="521" y="678"/>
                  </a:lnTo>
                  <a:lnTo>
                    <a:pt x="573" y="599"/>
                  </a:lnTo>
                  <a:lnTo>
                    <a:pt x="677" y="521"/>
                  </a:lnTo>
                  <a:close/>
                  <a:moveTo>
                    <a:pt x="782" y="1"/>
                  </a:moveTo>
                  <a:lnTo>
                    <a:pt x="625" y="27"/>
                  </a:lnTo>
                  <a:lnTo>
                    <a:pt x="495" y="79"/>
                  </a:lnTo>
                  <a:lnTo>
                    <a:pt x="339" y="157"/>
                  </a:lnTo>
                  <a:lnTo>
                    <a:pt x="235" y="235"/>
                  </a:lnTo>
                  <a:lnTo>
                    <a:pt x="131" y="365"/>
                  </a:lnTo>
                  <a:lnTo>
                    <a:pt x="53" y="495"/>
                  </a:lnTo>
                  <a:lnTo>
                    <a:pt x="1" y="651"/>
                  </a:lnTo>
                  <a:lnTo>
                    <a:pt x="1" y="808"/>
                  </a:lnTo>
                  <a:lnTo>
                    <a:pt x="1" y="2422"/>
                  </a:lnTo>
                  <a:lnTo>
                    <a:pt x="1" y="2578"/>
                  </a:lnTo>
                  <a:lnTo>
                    <a:pt x="53" y="2734"/>
                  </a:lnTo>
                  <a:lnTo>
                    <a:pt x="131" y="2864"/>
                  </a:lnTo>
                  <a:lnTo>
                    <a:pt x="235" y="2968"/>
                  </a:lnTo>
                  <a:lnTo>
                    <a:pt x="339" y="3073"/>
                  </a:lnTo>
                  <a:lnTo>
                    <a:pt x="495" y="3151"/>
                  </a:lnTo>
                  <a:lnTo>
                    <a:pt x="625" y="3203"/>
                  </a:lnTo>
                  <a:lnTo>
                    <a:pt x="2864" y="3203"/>
                  </a:lnTo>
                  <a:lnTo>
                    <a:pt x="3020" y="3151"/>
                  </a:lnTo>
                  <a:lnTo>
                    <a:pt x="3151" y="3073"/>
                  </a:lnTo>
                  <a:lnTo>
                    <a:pt x="3281" y="2968"/>
                  </a:lnTo>
                  <a:lnTo>
                    <a:pt x="3385" y="2864"/>
                  </a:lnTo>
                  <a:lnTo>
                    <a:pt x="3437" y="2734"/>
                  </a:lnTo>
                  <a:lnTo>
                    <a:pt x="3489" y="2578"/>
                  </a:lnTo>
                  <a:lnTo>
                    <a:pt x="3515" y="2422"/>
                  </a:lnTo>
                  <a:lnTo>
                    <a:pt x="3515" y="808"/>
                  </a:lnTo>
                  <a:lnTo>
                    <a:pt x="3489" y="651"/>
                  </a:lnTo>
                  <a:lnTo>
                    <a:pt x="3437" y="495"/>
                  </a:lnTo>
                  <a:lnTo>
                    <a:pt x="3385" y="365"/>
                  </a:lnTo>
                  <a:lnTo>
                    <a:pt x="3281" y="235"/>
                  </a:lnTo>
                  <a:lnTo>
                    <a:pt x="3151" y="157"/>
                  </a:lnTo>
                  <a:lnTo>
                    <a:pt x="3020" y="79"/>
                  </a:lnTo>
                  <a:lnTo>
                    <a:pt x="2864" y="27"/>
                  </a:lnTo>
                  <a:lnTo>
                    <a:pt x="27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8"/>
            <p:cNvSpPr/>
            <p:nvPr/>
          </p:nvSpPr>
          <p:spPr>
            <a:xfrm>
              <a:off x="3285900" y="1924100"/>
              <a:ext cx="281850" cy="424375"/>
            </a:xfrm>
            <a:custGeom>
              <a:rect b="b" l="l" r="r" t="t"/>
              <a:pathLst>
                <a:path extrusionOk="0" h="16975" w="11274">
                  <a:moveTo>
                    <a:pt x="10701" y="9451"/>
                  </a:moveTo>
                  <a:lnTo>
                    <a:pt x="10753" y="9477"/>
                  </a:lnTo>
                  <a:lnTo>
                    <a:pt x="10779" y="9555"/>
                  </a:lnTo>
                  <a:lnTo>
                    <a:pt x="10779" y="10440"/>
                  </a:lnTo>
                  <a:lnTo>
                    <a:pt x="10753" y="10493"/>
                  </a:lnTo>
                  <a:lnTo>
                    <a:pt x="10701" y="10519"/>
                  </a:lnTo>
                  <a:lnTo>
                    <a:pt x="573" y="10519"/>
                  </a:lnTo>
                  <a:lnTo>
                    <a:pt x="521" y="10493"/>
                  </a:lnTo>
                  <a:lnTo>
                    <a:pt x="495" y="10440"/>
                  </a:lnTo>
                  <a:lnTo>
                    <a:pt x="495" y="9555"/>
                  </a:lnTo>
                  <a:lnTo>
                    <a:pt x="521" y="9477"/>
                  </a:lnTo>
                  <a:lnTo>
                    <a:pt x="573" y="9451"/>
                  </a:lnTo>
                  <a:close/>
                  <a:moveTo>
                    <a:pt x="9842" y="11013"/>
                  </a:moveTo>
                  <a:lnTo>
                    <a:pt x="8097" y="12497"/>
                  </a:lnTo>
                  <a:lnTo>
                    <a:pt x="8019" y="12575"/>
                  </a:lnTo>
                  <a:lnTo>
                    <a:pt x="7915" y="12627"/>
                  </a:lnTo>
                  <a:lnTo>
                    <a:pt x="7707" y="12679"/>
                  </a:lnTo>
                  <a:lnTo>
                    <a:pt x="7498" y="12679"/>
                  </a:lnTo>
                  <a:lnTo>
                    <a:pt x="7368" y="12653"/>
                  </a:lnTo>
                  <a:lnTo>
                    <a:pt x="7264" y="12627"/>
                  </a:lnTo>
                  <a:lnTo>
                    <a:pt x="5884" y="12003"/>
                  </a:lnTo>
                  <a:lnTo>
                    <a:pt x="5780" y="11976"/>
                  </a:lnTo>
                  <a:lnTo>
                    <a:pt x="5676" y="12003"/>
                  </a:lnTo>
                  <a:lnTo>
                    <a:pt x="5598" y="12055"/>
                  </a:lnTo>
                  <a:lnTo>
                    <a:pt x="5546" y="12133"/>
                  </a:lnTo>
                  <a:lnTo>
                    <a:pt x="5520" y="12211"/>
                  </a:lnTo>
                  <a:lnTo>
                    <a:pt x="5546" y="12315"/>
                  </a:lnTo>
                  <a:lnTo>
                    <a:pt x="5598" y="12393"/>
                  </a:lnTo>
                  <a:lnTo>
                    <a:pt x="5676" y="12445"/>
                  </a:lnTo>
                  <a:lnTo>
                    <a:pt x="7082" y="13070"/>
                  </a:lnTo>
                  <a:lnTo>
                    <a:pt x="7316" y="13148"/>
                  </a:lnTo>
                  <a:lnTo>
                    <a:pt x="7603" y="13174"/>
                  </a:lnTo>
                  <a:lnTo>
                    <a:pt x="7811" y="13174"/>
                  </a:lnTo>
                  <a:lnTo>
                    <a:pt x="8019" y="13122"/>
                  </a:lnTo>
                  <a:lnTo>
                    <a:pt x="8227" y="13018"/>
                  </a:lnTo>
                  <a:lnTo>
                    <a:pt x="8436" y="12888"/>
                  </a:lnTo>
                  <a:lnTo>
                    <a:pt x="10258" y="11300"/>
                  </a:lnTo>
                  <a:lnTo>
                    <a:pt x="10258" y="15048"/>
                  </a:lnTo>
                  <a:lnTo>
                    <a:pt x="10232" y="15335"/>
                  </a:lnTo>
                  <a:lnTo>
                    <a:pt x="10154" y="15595"/>
                  </a:lnTo>
                  <a:lnTo>
                    <a:pt x="10024" y="15856"/>
                  </a:lnTo>
                  <a:lnTo>
                    <a:pt x="9842" y="16064"/>
                  </a:lnTo>
                  <a:lnTo>
                    <a:pt x="9633" y="16246"/>
                  </a:lnTo>
                  <a:lnTo>
                    <a:pt x="9399" y="16376"/>
                  </a:lnTo>
                  <a:lnTo>
                    <a:pt x="9113" y="16454"/>
                  </a:lnTo>
                  <a:lnTo>
                    <a:pt x="8826" y="16480"/>
                  </a:lnTo>
                  <a:lnTo>
                    <a:pt x="2448" y="16480"/>
                  </a:lnTo>
                  <a:lnTo>
                    <a:pt x="2162" y="16454"/>
                  </a:lnTo>
                  <a:lnTo>
                    <a:pt x="1875" y="16376"/>
                  </a:lnTo>
                  <a:lnTo>
                    <a:pt x="1641" y="16246"/>
                  </a:lnTo>
                  <a:lnTo>
                    <a:pt x="1433" y="16064"/>
                  </a:lnTo>
                  <a:lnTo>
                    <a:pt x="1250" y="15856"/>
                  </a:lnTo>
                  <a:lnTo>
                    <a:pt x="1120" y="15595"/>
                  </a:lnTo>
                  <a:lnTo>
                    <a:pt x="1042" y="15335"/>
                  </a:lnTo>
                  <a:lnTo>
                    <a:pt x="1016" y="15048"/>
                  </a:lnTo>
                  <a:lnTo>
                    <a:pt x="1016" y="11013"/>
                  </a:lnTo>
                  <a:lnTo>
                    <a:pt x="2448" y="11013"/>
                  </a:lnTo>
                  <a:lnTo>
                    <a:pt x="4635" y="12003"/>
                  </a:lnTo>
                  <a:lnTo>
                    <a:pt x="4817" y="12003"/>
                  </a:lnTo>
                  <a:lnTo>
                    <a:pt x="4895" y="11950"/>
                  </a:lnTo>
                  <a:lnTo>
                    <a:pt x="4973" y="11872"/>
                  </a:lnTo>
                  <a:lnTo>
                    <a:pt x="4973" y="11768"/>
                  </a:lnTo>
                  <a:lnTo>
                    <a:pt x="4973" y="11664"/>
                  </a:lnTo>
                  <a:lnTo>
                    <a:pt x="4921" y="11586"/>
                  </a:lnTo>
                  <a:lnTo>
                    <a:pt x="4843" y="11534"/>
                  </a:lnTo>
                  <a:lnTo>
                    <a:pt x="3671" y="11013"/>
                  </a:lnTo>
                  <a:close/>
                  <a:moveTo>
                    <a:pt x="2266" y="1"/>
                  </a:moveTo>
                  <a:lnTo>
                    <a:pt x="2057" y="27"/>
                  </a:lnTo>
                  <a:lnTo>
                    <a:pt x="1875" y="79"/>
                  </a:lnTo>
                  <a:lnTo>
                    <a:pt x="1693" y="131"/>
                  </a:lnTo>
                  <a:lnTo>
                    <a:pt x="1537" y="235"/>
                  </a:lnTo>
                  <a:lnTo>
                    <a:pt x="1380" y="313"/>
                  </a:lnTo>
                  <a:lnTo>
                    <a:pt x="1224" y="443"/>
                  </a:lnTo>
                  <a:lnTo>
                    <a:pt x="1094" y="548"/>
                  </a:lnTo>
                  <a:lnTo>
                    <a:pt x="964" y="704"/>
                  </a:lnTo>
                  <a:lnTo>
                    <a:pt x="860" y="860"/>
                  </a:lnTo>
                  <a:lnTo>
                    <a:pt x="756" y="1016"/>
                  </a:lnTo>
                  <a:lnTo>
                    <a:pt x="678" y="1172"/>
                  </a:lnTo>
                  <a:lnTo>
                    <a:pt x="599" y="1355"/>
                  </a:lnTo>
                  <a:lnTo>
                    <a:pt x="547" y="1537"/>
                  </a:lnTo>
                  <a:lnTo>
                    <a:pt x="521" y="1745"/>
                  </a:lnTo>
                  <a:lnTo>
                    <a:pt x="521" y="1927"/>
                  </a:lnTo>
                  <a:lnTo>
                    <a:pt x="521" y="8957"/>
                  </a:lnTo>
                  <a:lnTo>
                    <a:pt x="417" y="8983"/>
                  </a:lnTo>
                  <a:lnTo>
                    <a:pt x="313" y="9035"/>
                  </a:lnTo>
                  <a:lnTo>
                    <a:pt x="235" y="9087"/>
                  </a:lnTo>
                  <a:lnTo>
                    <a:pt x="157" y="9165"/>
                  </a:lnTo>
                  <a:lnTo>
                    <a:pt x="79" y="9243"/>
                  </a:lnTo>
                  <a:lnTo>
                    <a:pt x="53" y="9321"/>
                  </a:lnTo>
                  <a:lnTo>
                    <a:pt x="1" y="9425"/>
                  </a:lnTo>
                  <a:lnTo>
                    <a:pt x="1" y="9555"/>
                  </a:lnTo>
                  <a:lnTo>
                    <a:pt x="1" y="10440"/>
                  </a:lnTo>
                  <a:lnTo>
                    <a:pt x="1" y="10545"/>
                  </a:lnTo>
                  <a:lnTo>
                    <a:pt x="53" y="10649"/>
                  </a:lnTo>
                  <a:lnTo>
                    <a:pt x="79" y="10727"/>
                  </a:lnTo>
                  <a:lnTo>
                    <a:pt x="157" y="10831"/>
                  </a:lnTo>
                  <a:lnTo>
                    <a:pt x="235" y="10883"/>
                  </a:lnTo>
                  <a:lnTo>
                    <a:pt x="313" y="10935"/>
                  </a:lnTo>
                  <a:lnTo>
                    <a:pt x="417" y="10987"/>
                  </a:lnTo>
                  <a:lnTo>
                    <a:pt x="521" y="11013"/>
                  </a:lnTo>
                  <a:lnTo>
                    <a:pt x="521" y="15048"/>
                  </a:lnTo>
                  <a:lnTo>
                    <a:pt x="521" y="15257"/>
                  </a:lnTo>
                  <a:lnTo>
                    <a:pt x="547" y="15439"/>
                  </a:lnTo>
                  <a:lnTo>
                    <a:pt x="599" y="15621"/>
                  </a:lnTo>
                  <a:lnTo>
                    <a:pt x="678" y="15803"/>
                  </a:lnTo>
                  <a:lnTo>
                    <a:pt x="756" y="15960"/>
                  </a:lnTo>
                  <a:lnTo>
                    <a:pt x="834" y="16116"/>
                  </a:lnTo>
                  <a:lnTo>
                    <a:pt x="964" y="16272"/>
                  </a:lnTo>
                  <a:lnTo>
                    <a:pt x="1068" y="16402"/>
                  </a:lnTo>
                  <a:lnTo>
                    <a:pt x="1224" y="16532"/>
                  </a:lnTo>
                  <a:lnTo>
                    <a:pt x="1354" y="16637"/>
                  </a:lnTo>
                  <a:lnTo>
                    <a:pt x="1511" y="16741"/>
                  </a:lnTo>
                  <a:lnTo>
                    <a:pt x="1693" y="16819"/>
                  </a:lnTo>
                  <a:lnTo>
                    <a:pt x="1875" y="16897"/>
                  </a:lnTo>
                  <a:lnTo>
                    <a:pt x="2057" y="16949"/>
                  </a:lnTo>
                  <a:lnTo>
                    <a:pt x="2240" y="16975"/>
                  </a:lnTo>
                  <a:lnTo>
                    <a:pt x="9034" y="16975"/>
                  </a:lnTo>
                  <a:lnTo>
                    <a:pt x="9217" y="16949"/>
                  </a:lnTo>
                  <a:lnTo>
                    <a:pt x="9399" y="16897"/>
                  </a:lnTo>
                  <a:lnTo>
                    <a:pt x="9581" y="16819"/>
                  </a:lnTo>
                  <a:lnTo>
                    <a:pt x="9763" y="16741"/>
                  </a:lnTo>
                  <a:lnTo>
                    <a:pt x="9920" y="16637"/>
                  </a:lnTo>
                  <a:lnTo>
                    <a:pt x="10050" y="16532"/>
                  </a:lnTo>
                  <a:lnTo>
                    <a:pt x="10206" y="16402"/>
                  </a:lnTo>
                  <a:lnTo>
                    <a:pt x="10310" y="16272"/>
                  </a:lnTo>
                  <a:lnTo>
                    <a:pt x="10440" y="16116"/>
                  </a:lnTo>
                  <a:lnTo>
                    <a:pt x="10518" y="15960"/>
                  </a:lnTo>
                  <a:lnTo>
                    <a:pt x="10597" y="15803"/>
                  </a:lnTo>
                  <a:lnTo>
                    <a:pt x="10675" y="15621"/>
                  </a:lnTo>
                  <a:lnTo>
                    <a:pt x="10727" y="15439"/>
                  </a:lnTo>
                  <a:lnTo>
                    <a:pt x="10753" y="15257"/>
                  </a:lnTo>
                  <a:lnTo>
                    <a:pt x="10753" y="15048"/>
                  </a:lnTo>
                  <a:lnTo>
                    <a:pt x="10753" y="11013"/>
                  </a:lnTo>
                  <a:lnTo>
                    <a:pt x="10857" y="10987"/>
                  </a:lnTo>
                  <a:lnTo>
                    <a:pt x="10961" y="10935"/>
                  </a:lnTo>
                  <a:lnTo>
                    <a:pt x="11039" y="10883"/>
                  </a:lnTo>
                  <a:lnTo>
                    <a:pt x="11117" y="10831"/>
                  </a:lnTo>
                  <a:lnTo>
                    <a:pt x="11195" y="10727"/>
                  </a:lnTo>
                  <a:lnTo>
                    <a:pt x="11221" y="10649"/>
                  </a:lnTo>
                  <a:lnTo>
                    <a:pt x="11273" y="10545"/>
                  </a:lnTo>
                  <a:lnTo>
                    <a:pt x="11273" y="10440"/>
                  </a:lnTo>
                  <a:lnTo>
                    <a:pt x="11273" y="9555"/>
                  </a:lnTo>
                  <a:lnTo>
                    <a:pt x="11273" y="9425"/>
                  </a:lnTo>
                  <a:lnTo>
                    <a:pt x="11221" y="9321"/>
                  </a:lnTo>
                  <a:lnTo>
                    <a:pt x="11195" y="9243"/>
                  </a:lnTo>
                  <a:lnTo>
                    <a:pt x="11117" y="9165"/>
                  </a:lnTo>
                  <a:lnTo>
                    <a:pt x="11039" y="9087"/>
                  </a:lnTo>
                  <a:lnTo>
                    <a:pt x="10961" y="9035"/>
                  </a:lnTo>
                  <a:lnTo>
                    <a:pt x="10857" y="8983"/>
                  </a:lnTo>
                  <a:lnTo>
                    <a:pt x="10753" y="8957"/>
                  </a:lnTo>
                  <a:lnTo>
                    <a:pt x="10753" y="3437"/>
                  </a:lnTo>
                  <a:lnTo>
                    <a:pt x="10727" y="3333"/>
                  </a:lnTo>
                  <a:lnTo>
                    <a:pt x="10675" y="3255"/>
                  </a:lnTo>
                  <a:lnTo>
                    <a:pt x="10597" y="3203"/>
                  </a:lnTo>
                  <a:lnTo>
                    <a:pt x="10518" y="3177"/>
                  </a:lnTo>
                  <a:lnTo>
                    <a:pt x="10414" y="3203"/>
                  </a:lnTo>
                  <a:lnTo>
                    <a:pt x="10336" y="3255"/>
                  </a:lnTo>
                  <a:lnTo>
                    <a:pt x="10284" y="3333"/>
                  </a:lnTo>
                  <a:lnTo>
                    <a:pt x="10258" y="3437"/>
                  </a:lnTo>
                  <a:lnTo>
                    <a:pt x="10258" y="8957"/>
                  </a:lnTo>
                  <a:lnTo>
                    <a:pt x="1016" y="8957"/>
                  </a:lnTo>
                  <a:lnTo>
                    <a:pt x="1016" y="1927"/>
                  </a:lnTo>
                  <a:lnTo>
                    <a:pt x="1042" y="1641"/>
                  </a:lnTo>
                  <a:lnTo>
                    <a:pt x="1120" y="1381"/>
                  </a:lnTo>
                  <a:lnTo>
                    <a:pt x="1250" y="1120"/>
                  </a:lnTo>
                  <a:lnTo>
                    <a:pt x="1433" y="912"/>
                  </a:lnTo>
                  <a:lnTo>
                    <a:pt x="1641" y="730"/>
                  </a:lnTo>
                  <a:lnTo>
                    <a:pt x="1901" y="600"/>
                  </a:lnTo>
                  <a:lnTo>
                    <a:pt x="2162" y="522"/>
                  </a:lnTo>
                  <a:lnTo>
                    <a:pt x="2448" y="496"/>
                  </a:lnTo>
                  <a:lnTo>
                    <a:pt x="8826" y="496"/>
                  </a:lnTo>
                  <a:lnTo>
                    <a:pt x="9113" y="522"/>
                  </a:lnTo>
                  <a:lnTo>
                    <a:pt x="9373" y="600"/>
                  </a:lnTo>
                  <a:lnTo>
                    <a:pt x="9633" y="730"/>
                  </a:lnTo>
                  <a:lnTo>
                    <a:pt x="9842" y="912"/>
                  </a:lnTo>
                  <a:lnTo>
                    <a:pt x="10024" y="1120"/>
                  </a:lnTo>
                  <a:lnTo>
                    <a:pt x="10154" y="1381"/>
                  </a:lnTo>
                  <a:lnTo>
                    <a:pt x="10232" y="1641"/>
                  </a:lnTo>
                  <a:lnTo>
                    <a:pt x="10258" y="1927"/>
                  </a:lnTo>
                  <a:lnTo>
                    <a:pt x="10258" y="2266"/>
                  </a:lnTo>
                  <a:lnTo>
                    <a:pt x="10284" y="2370"/>
                  </a:lnTo>
                  <a:lnTo>
                    <a:pt x="10336" y="2448"/>
                  </a:lnTo>
                  <a:lnTo>
                    <a:pt x="10414" y="2500"/>
                  </a:lnTo>
                  <a:lnTo>
                    <a:pt x="10518" y="2526"/>
                  </a:lnTo>
                  <a:lnTo>
                    <a:pt x="10597" y="2500"/>
                  </a:lnTo>
                  <a:lnTo>
                    <a:pt x="10675" y="2448"/>
                  </a:lnTo>
                  <a:lnTo>
                    <a:pt x="10727" y="2370"/>
                  </a:lnTo>
                  <a:lnTo>
                    <a:pt x="10753" y="2266"/>
                  </a:lnTo>
                  <a:lnTo>
                    <a:pt x="10753" y="1927"/>
                  </a:lnTo>
                  <a:lnTo>
                    <a:pt x="10753" y="1745"/>
                  </a:lnTo>
                  <a:lnTo>
                    <a:pt x="10727" y="1537"/>
                  </a:lnTo>
                  <a:lnTo>
                    <a:pt x="10675" y="1355"/>
                  </a:lnTo>
                  <a:lnTo>
                    <a:pt x="10597" y="1172"/>
                  </a:lnTo>
                  <a:lnTo>
                    <a:pt x="10518" y="1016"/>
                  </a:lnTo>
                  <a:lnTo>
                    <a:pt x="10414" y="860"/>
                  </a:lnTo>
                  <a:lnTo>
                    <a:pt x="10310" y="704"/>
                  </a:lnTo>
                  <a:lnTo>
                    <a:pt x="10180" y="548"/>
                  </a:lnTo>
                  <a:lnTo>
                    <a:pt x="10050" y="443"/>
                  </a:lnTo>
                  <a:lnTo>
                    <a:pt x="9894" y="313"/>
                  </a:lnTo>
                  <a:lnTo>
                    <a:pt x="9737" y="235"/>
                  </a:lnTo>
                  <a:lnTo>
                    <a:pt x="9581" y="131"/>
                  </a:lnTo>
                  <a:lnTo>
                    <a:pt x="9399" y="79"/>
                  </a:lnTo>
                  <a:lnTo>
                    <a:pt x="9217" y="27"/>
                  </a:lnTo>
                  <a:lnTo>
                    <a:pt x="90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2" name="Google Shape;2632;p78"/>
          <p:cNvGrpSpPr/>
          <p:nvPr/>
        </p:nvGrpSpPr>
        <p:grpSpPr>
          <a:xfrm>
            <a:off x="1661285" y="1237041"/>
            <a:ext cx="424375" cy="395750"/>
            <a:chOff x="2476250" y="1938425"/>
            <a:chExt cx="424375" cy="395750"/>
          </a:xfrm>
        </p:grpSpPr>
        <p:sp>
          <p:nvSpPr>
            <p:cNvPr id="2633" name="Google Shape;2633;p78"/>
            <p:cNvSpPr/>
            <p:nvPr/>
          </p:nvSpPr>
          <p:spPr>
            <a:xfrm>
              <a:off x="2609675" y="1944275"/>
              <a:ext cx="285100" cy="274050"/>
            </a:xfrm>
            <a:custGeom>
              <a:rect b="b" l="l" r="r" t="t"/>
              <a:pathLst>
                <a:path extrusionOk="0" h="10962" w="11404">
                  <a:moveTo>
                    <a:pt x="4348" y="1"/>
                  </a:moveTo>
                  <a:lnTo>
                    <a:pt x="4140" y="27"/>
                  </a:lnTo>
                  <a:lnTo>
                    <a:pt x="3931" y="53"/>
                  </a:lnTo>
                  <a:lnTo>
                    <a:pt x="3749" y="157"/>
                  </a:lnTo>
                  <a:lnTo>
                    <a:pt x="3567" y="261"/>
                  </a:lnTo>
                  <a:lnTo>
                    <a:pt x="3411" y="417"/>
                  </a:lnTo>
                  <a:lnTo>
                    <a:pt x="3255" y="600"/>
                  </a:lnTo>
                  <a:lnTo>
                    <a:pt x="2942" y="938"/>
                  </a:lnTo>
                  <a:lnTo>
                    <a:pt x="2786" y="1094"/>
                  </a:lnTo>
                  <a:lnTo>
                    <a:pt x="2604" y="1225"/>
                  </a:lnTo>
                  <a:lnTo>
                    <a:pt x="2421" y="1355"/>
                  </a:lnTo>
                  <a:lnTo>
                    <a:pt x="2239" y="1459"/>
                  </a:lnTo>
                  <a:lnTo>
                    <a:pt x="1797" y="1641"/>
                  </a:lnTo>
                  <a:lnTo>
                    <a:pt x="1588" y="1719"/>
                  </a:lnTo>
                  <a:lnTo>
                    <a:pt x="1406" y="1849"/>
                  </a:lnTo>
                  <a:lnTo>
                    <a:pt x="1224" y="1980"/>
                  </a:lnTo>
                  <a:lnTo>
                    <a:pt x="1094" y="2136"/>
                  </a:lnTo>
                  <a:lnTo>
                    <a:pt x="990" y="2318"/>
                  </a:lnTo>
                  <a:lnTo>
                    <a:pt x="911" y="2526"/>
                  </a:lnTo>
                  <a:lnTo>
                    <a:pt x="859" y="2734"/>
                  </a:lnTo>
                  <a:lnTo>
                    <a:pt x="833" y="2969"/>
                  </a:lnTo>
                  <a:lnTo>
                    <a:pt x="781" y="3411"/>
                  </a:lnTo>
                  <a:lnTo>
                    <a:pt x="755" y="3646"/>
                  </a:lnTo>
                  <a:lnTo>
                    <a:pt x="703" y="3854"/>
                  </a:lnTo>
                  <a:lnTo>
                    <a:pt x="625" y="4062"/>
                  </a:lnTo>
                  <a:lnTo>
                    <a:pt x="521" y="4244"/>
                  </a:lnTo>
                  <a:lnTo>
                    <a:pt x="287" y="4635"/>
                  </a:lnTo>
                  <a:lnTo>
                    <a:pt x="183" y="4843"/>
                  </a:lnTo>
                  <a:lnTo>
                    <a:pt x="78" y="5052"/>
                  </a:lnTo>
                  <a:lnTo>
                    <a:pt x="26" y="5260"/>
                  </a:lnTo>
                  <a:lnTo>
                    <a:pt x="0" y="5494"/>
                  </a:lnTo>
                  <a:lnTo>
                    <a:pt x="26" y="5702"/>
                  </a:lnTo>
                  <a:lnTo>
                    <a:pt x="78" y="5911"/>
                  </a:lnTo>
                  <a:lnTo>
                    <a:pt x="183" y="6119"/>
                  </a:lnTo>
                  <a:lnTo>
                    <a:pt x="287" y="6327"/>
                  </a:lnTo>
                  <a:lnTo>
                    <a:pt x="521" y="6718"/>
                  </a:lnTo>
                  <a:lnTo>
                    <a:pt x="625" y="6900"/>
                  </a:lnTo>
                  <a:lnTo>
                    <a:pt x="703" y="7108"/>
                  </a:lnTo>
                  <a:lnTo>
                    <a:pt x="755" y="7316"/>
                  </a:lnTo>
                  <a:lnTo>
                    <a:pt x="781" y="7551"/>
                  </a:lnTo>
                  <a:lnTo>
                    <a:pt x="833" y="7993"/>
                  </a:lnTo>
                  <a:lnTo>
                    <a:pt x="859" y="8228"/>
                  </a:lnTo>
                  <a:lnTo>
                    <a:pt x="911" y="8436"/>
                  </a:lnTo>
                  <a:lnTo>
                    <a:pt x="990" y="8644"/>
                  </a:lnTo>
                  <a:lnTo>
                    <a:pt x="1094" y="8826"/>
                  </a:lnTo>
                  <a:lnTo>
                    <a:pt x="1224" y="8983"/>
                  </a:lnTo>
                  <a:lnTo>
                    <a:pt x="1406" y="9113"/>
                  </a:lnTo>
                  <a:lnTo>
                    <a:pt x="1588" y="9243"/>
                  </a:lnTo>
                  <a:lnTo>
                    <a:pt x="1797" y="9321"/>
                  </a:lnTo>
                  <a:lnTo>
                    <a:pt x="2239" y="9503"/>
                  </a:lnTo>
                  <a:lnTo>
                    <a:pt x="2421" y="9607"/>
                  </a:lnTo>
                  <a:lnTo>
                    <a:pt x="2604" y="9738"/>
                  </a:lnTo>
                  <a:lnTo>
                    <a:pt x="2786" y="9868"/>
                  </a:lnTo>
                  <a:lnTo>
                    <a:pt x="2942" y="10024"/>
                  </a:lnTo>
                  <a:lnTo>
                    <a:pt x="3255" y="10388"/>
                  </a:lnTo>
                  <a:lnTo>
                    <a:pt x="3411" y="10545"/>
                  </a:lnTo>
                  <a:lnTo>
                    <a:pt x="3567" y="10701"/>
                  </a:lnTo>
                  <a:lnTo>
                    <a:pt x="3749" y="10805"/>
                  </a:lnTo>
                  <a:lnTo>
                    <a:pt x="3931" y="10909"/>
                  </a:lnTo>
                  <a:lnTo>
                    <a:pt x="4140" y="10935"/>
                  </a:lnTo>
                  <a:lnTo>
                    <a:pt x="4348" y="10961"/>
                  </a:lnTo>
                  <a:lnTo>
                    <a:pt x="4582" y="10935"/>
                  </a:lnTo>
                  <a:lnTo>
                    <a:pt x="4791" y="10883"/>
                  </a:lnTo>
                  <a:lnTo>
                    <a:pt x="5259" y="10779"/>
                  </a:lnTo>
                  <a:lnTo>
                    <a:pt x="5467" y="10753"/>
                  </a:lnTo>
                  <a:lnTo>
                    <a:pt x="5702" y="10727"/>
                  </a:lnTo>
                  <a:lnTo>
                    <a:pt x="5936" y="10753"/>
                  </a:lnTo>
                  <a:lnTo>
                    <a:pt x="6144" y="10779"/>
                  </a:lnTo>
                  <a:lnTo>
                    <a:pt x="6613" y="10883"/>
                  </a:lnTo>
                  <a:lnTo>
                    <a:pt x="6821" y="10935"/>
                  </a:lnTo>
                  <a:lnTo>
                    <a:pt x="7056" y="10961"/>
                  </a:lnTo>
                  <a:lnTo>
                    <a:pt x="7264" y="10935"/>
                  </a:lnTo>
                  <a:lnTo>
                    <a:pt x="7472" y="10909"/>
                  </a:lnTo>
                  <a:lnTo>
                    <a:pt x="7654" y="10805"/>
                  </a:lnTo>
                  <a:lnTo>
                    <a:pt x="7837" y="10701"/>
                  </a:lnTo>
                  <a:lnTo>
                    <a:pt x="7993" y="10545"/>
                  </a:lnTo>
                  <a:lnTo>
                    <a:pt x="8175" y="10388"/>
                  </a:lnTo>
                  <a:lnTo>
                    <a:pt x="8461" y="10024"/>
                  </a:lnTo>
                  <a:lnTo>
                    <a:pt x="8618" y="9868"/>
                  </a:lnTo>
                  <a:lnTo>
                    <a:pt x="8800" y="9738"/>
                  </a:lnTo>
                  <a:lnTo>
                    <a:pt x="8982" y="9607"/>
                  </a:lnTo>
                  <a:lnTo>
                    <a:pt x="9190" y="9503"/>
                  </a:lnTo>
                  <a:lnTo>
                    <a:pt x="9607" y="9321"/>
                  </a:lnTo>
                  <a:lnTo>
                    <a:pt x="9815" y="9243"/>
                  </a:lnTo>
                  <a:lnTo>
                    <a:pt x="9997" y="9113"/>
                  </a:lnTo>
                  <a:lnTo>
                    <a:pt x="10180" y="8983"/>
                  </a:lnTo>
                  <a:lnTo>
                    <a:pt x="10310" y="8826"/>
                  </a:lnTo>
                  <a:lnTo>
                    <a:pt x="10414" y="8644"/>
                  </a:lnTo>
                  <a:lnTo>
                    <a:pt x="10492" y="8436"/>
                  </a:lnTo>
                  <a:lnTo>
                    <a:pt x="10544" y="8228"/>
                  </a:lnTo>
                  <a:lnTo>
                    <a:pt x="10570" y="7993"/>
                  </a:lnTo>
                  <a:lnTo>
                    <a:pt x="10622" y="7551"/>
                  </a:lnTo>
                  <a:lnTo>
                    <a:pt x="10648" y="7316"/>
                  </a:lnTo>
                  <a:lnTo>
                    <a:pt x="10700" y="7108"/>
                  </a:lnTo>
                  <a:lnTo>
                    <a:pt x="10778" y="6900"/>
                  </a:lnTo>
                  <a:lnTo>
                    <a:pt x="10883" y="6718"/>
                  </a:lnTo>
                  <a:lnTo>
                    <a:pt x="11117" y="6327"/>
                  </a:lnTo>
                  <a:lnTo>
                    <a:pt x="11221" y="6119"/>
                  </a:lnTo>
                  <a:lnTo>
                    <a:pt x="11325" y="5911"/>
                  </a:lnTo>
                  <a:lnTo>
                    <a:pt x="11377" y="5702"/>
                  </a:lnTo>
                  <a:lnTo>
                    <a:pt x="11403" y="5494"/>
                  </a:lnTo>
                  <a:lnTo>
                    <a:pt x="11377" y="5260"/>
                  </a:lnTo>
                  <a:lnTo>
                    <a:pt x="11325" y="5052"/>
                  </a:lnTo>
                  <a:lnTo>
                    <a:pt x="11221" y="4843"/>
                  </a:lnTo>
                  <a:lnTo>
                    <a:pt x="11117" y="4635"/>
                  </a:lnTo>
                  <a:lnTo>
                    <a:pt x="10883" y="4244"/>
                  </a:lnTo>
                  <a:lnTo>
                    <a:pt x="10778" y="4062"/>
                  </a:lnTo>
                  <a:lnTo>
                    <a:pt x="10700" y="3854"/>
                  </a:lnTo>
                  <a:lnTo>
                    <a:pt x="10648" y="3646"/>
                  </a:lnTo>
                  <a:lnTo>
                    <a:pt x="10622" y="3411"/>
                  </a:lnTo>
                  <a:lnTo>
                    <a:pt x="10570" y="2969"/>
                  </a:lnTo>
                  <a:lnTo>
                    <a:pt x="10544" y="2734"/>
                  </a:lnTo>
                  <a:lnTo>
                    <a:pt x="10492" y="2526"/>
                  </a:lnTo>
                  <a:lnTo>
                    <a:pt x="10414" y="2318"/>
                  </a:lnTo>
                  <a:lnTo>
                    <a:pt x="10310" y="2136"/>
                  </a:lnTo>
                  <a:lnTo>
                    <a:pt x="10180" y="1980"/>
                  </a:lnTo>
                  <a:lnTo>
                    <a:pt x="9997" y="1849"/>
                  </a:lnTo>
                  <a:lnTo>
                    <a:pt x="9815" y="1719"/>
                  </a:lnTo>
                  <a:lnTo>
                    <a:pt x="9607" y="1641"/>
                  </a:lnTo>
                  <a:lnTo>
                    <a:pt x="9190" y="1459"/>
                  </a:lnTo>
                  <a:lnTo>
                    <a:pt x="8982" y="1355"/>
                  </a:lnTo>
                  <a:lnTo>
                    <a:pt x="8800" y="1225"/>
                  </a:lnTo>
                  <a:lnTo>
                    <a:pt x="8618" y="1094"/>
                  </a:lnTo>
                  <a:lnTo>
                    <a:pt x="8461" y="938"/>
                  </a:lnTo>
                  <a:lnTo>
                    <a:pt x="8175" y="600"/>
                  </a:lnTo>
                  <a:lnTo>
                    <a:pt x="7993" y="417"/>
                  </a:lnTo>
                  <a:lnTo>
                    <a:pt x="7837" y="261"/>
                  </a:lnTo>
                  <a:lnTo>
                    <a:pt x="7654" y="157"/>
                  </a:lnTo>
                  <a:lnTo>
                    <a:pt x="7472" y="53"/>
                  </a:lnTo>
                  <a:lnTo>
                    <a:pt x="7264" y="27"/>
                  </a:lnTo>
                  <a:lnTo>
                    <a:pt x="7056" y="1"/>
                  </a:lnTo>
                  <a:lnTo>
                    <a:pt x="6821" y="27"/>
                  </a:lnTo>
                  <a:lnTo>
                    <a:pt x="6613" y="79"/>
                  </a:lnTo>
                  <a:lnTo>
                    <a:pt x="6144" y="183"/>
                  </a:lnTo>
                  <a:lnTo>
                    <a:pt x="5936" y="209"/>
                  </a:lnTo>
                  <a:lnTo>
                    <a:pt x="5702" y="235"/>
                  </a:lnTo>
                  <a:lnTo>
                    <a:pt x="5467" y="209"/>
                  </a:lnTo>
                  <a:lnTo>
                    <a:pt x="5259" y="183"/>
                  </a:lnTo>
                  <a:lnTo>
                    <a:pt x="4791" y="79"/>
                  </a:lnTo>
                  <a:lnTo>
                    <a:pt x="4582" y="27"/>
                  </a:lnTo>
                  <a:lnTo>
                    <a:pt x="43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8"/>
            <p:cNvSpPr/>
            <p:nvPr/>
          </p:nvSpPr>
          <p:spPr>
            <a:xfrm>
              <a:off x="2772375" y="2153850"/>
              <a:ext cx="11750" cy="12400"/>
            </a:xfrm>
            <a:custGeom>
              <a:rect b="b" l="l" r="r" t="t"/>
              <a:pathLst>
                <a:path extrusionOk="0" h="496" w="470">
                  <a:moveTo>
                    <a:pt x="235" y="1"/>
                  </a:moveTo>
                  <a:lnTo>
                    <a:pt x="131" y="27"/>
                  </a:lnTo>
                  <a:lnTo>
                    <a:pt x="79" y="79"/>
                  </a:lnTo>
                  <a:lnTo>
                    <a:pt x="27" y="157"/>
                  </a:lnTo>
                  <a:lnTo>
                    <a:pt x="1" y="235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31" y="469"/>
                  </a:lnTo>
                  <a:lnTo>
                    <a:pt x="235" y="495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69" y="235"/>
                  </a:lnTo>
                  <a:lnTo>
                    <a:pt x="469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8"/>
            <p:cNvSpPr/>
            <p:nvPr/>
          </p:nvSpPr>
          <p:spPr>
            <a:xfrm>
              <a:off x="2693625" y="2023050"/>
              <a:ext cx="12400" cy="11725"/>
            </a:xfrm>
            <a:custGeom>
              <a:rect b="b" l="l" r="r" t="t"/>
              <a:pathLst>
                <a:path extrusionOk="0" h="469" w="496">
                  <a:moveTo>
                    <a:pt x="261" y="0"/>
                  </a:moveTo>
                  <a:lnTo>
                    <a:pt x="157" y="26"/>
                  </a:lnTo>
                  <a:lnTo>
                    <a:pt x="79" y="52"/>
                  </a:lnTo>
                  <a:lnTo>
                    <a:pt x="27" y="130"/>
                  </a:lnTo>
                  <a:lnTo>
                    <a:pt x="1" y="234"/>
                  </a:lnTo>
                  <a:lnTo>
                    <a:pt x="27" y="338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8"/>
                  </a:lnTo>
                  <a:lnTo>
                    <a:pt x="495" y="234"/>
                  </a:lnTo>
                  <a:lnTo>
                    <a:pt x="469" y="130"/>
                  </a:lnTo>
                  <a:lnTo>
                    <a:pt x="417" y="52"/>
                  </a:lnTo>
                  <a:lnTo>
                    <a:pt x="339" y="26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8"/>
            <p:cNvSpPr/>
            <p:nvPr/>
          </p:nvSpPr>
          <p:spPr>
            <a:xfrm>
              <a:off x="2720325" y="2049075"/>
              <a:ext cx="11725" cy="11725"/>
            </a:xfrm>
            <a:custGeom>
              <a:rect b="b" l="l" r="r" t="t"/>
              <a:pathLst>
                <a:path extrusionOk="0" h="469" w="469">
                  <a:moveTo>
                    <a:pt x="234" y="0"/>
                  </a:moveTo>
                  <a:lnTo>
                    <a:pt x="130" y="26"/>
                  </a:lnTo>
                  <a:lnTo>
                    <a:pt x="52" y="78"/>
                  </a:lnTo>
                  <a:lnTo>
                    <a:pt x="0" y="157"/>
                  </a:lnTo>
                  <a:lnTo>
                    <a:pt x="0" y="235"/>
                  </a:lnTo>
                  <a:lnTo>
                    <a:pt x="0" y="339"/>
                  </a:lnTo>
                  <a:lnTo>
                    <a:pt x="52" y="417"/>
                  </a:lnTo>
                  <a:lnTo>
                    <a:pt x="130" y="469"/>
                  </a:lnTo>
                  <a:lnTo>
                    <a:pt x="312" y="469"/>
                  </a:lnTo>
                  <a:lnTo>
                    <a:pt x="391" y="417"/>
                  </a:lnTo>
                  <a:lnTo>
                    <a:pt x="443" y="339"/>
                  </a:lnTo>
                  <a:lnTo>
                    <a:pt x="469" y="235"/>
                  </a:lnTo>
                  <a:lnTo>
                    <a:pt x="443" y="157"/>
                  </a:lnTo>
                  <a:lnTo>
                    <a:pt x="391" y="78"/>
                  </a:lnTo>
                  <a:lnTo>
                    <a:pt x="312" y="2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8"/>
            <p:cNvSpPr/>
            <p:nvPr/>
          </p:nvSpPr>
          <p:spPr>
            <a:xfrm>
              <a:off x="2746350" y="2075100"/>
              <a:ext cx="11750" cy="12400"/>
            </a:xfrm>
            <a:custGeom>
              <a:rect b="b" l="l" r="r" t="t"/>
              <a:pathLst>
                <a:path extrusionOk="0" h="496" w="470">
                  <a:moveTo>
                    <a:pt x="235" y="1"/>
                  </a:moveTo>
                  <a:lnTo>
                    <a:pt x="131" y="27"/>
                  </a:lnTo>
                  <a:lnTo>
                    <a:pt x="79" y="79"/>
                  </a:lnTo>
                  <a:lnTo>
                    <a:pt x="26" y="157"/>
                  </a:lnTo>
                  <a:lnTo>
                    <a:pt x="0" y="261"/>
                  </a:lnTo>
                  <a:lnTo>
                    <a:pt x="26" y="339"/>
                  </a:lnTo>
                  <a:lnTo>
                    <a:pt x="79" y="417"/>
                  </a:lnTo>
                  <a:lnTo>
                    <a:pt x="131" y="469"/>
                  </a:lnTo>
                  <a:lnTo>
                    <a:pt x="235" y="495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69" y="261"/>
                  </a:lnTo>
                  <a:lnTo>
                    <a:pt x="469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8"/>
            <p:cNvSpPr/>
            <p:nvPr/>
          </p:nvSpPr>
          <p:spPr>
            <a:xfrm>
              <a:off x="2772375" y="2101800"/>
              <a:ext cx="12400" cy="11725"/>
            </a:xfrm>
            <a:custGeom>
              <a:rect b="b" l="l" r="r" t="t"/>
              <a:pathLst>
                <a:path extrusionOk="0" h="469" w="496">
                  <a:moveTo>
                    <a:pt x="157" y="0"/>
                  </a:moveTo>
                  <a:lnTo>
                    <a:pt x="79" y="52"/>
                  </a:lnTo>
                  <a:lnTo>
                    <a:pt x="27" y="130"/>
                  </a:lnTo>
                  <a:lnTo>
                    <a:pt x="1" y="234"/>
                  </a:lnTo>
                  <a:lnTo>
                    <a:pt x="27" y="313"/>
                  </a:lnTo>
                  <a:lnTo>
                    <a:pt x="79" y="391"/>
                  </a:lnTo>
                  <a:lnTo>
                    <a:pt x="157" y="443"/>
                  </a:lnTo>
                  <a:lnTo>
                    <a:pt x="235" y="469"/>
                  </a:lnTo>
                  <a:lnTo>
                    <a:pt x="339" y="443"/>
                  </a:lnTo>
                  <a:lnTo>
                    <a:pt x="417" y="391"/>
                  </a:lnTo>
                  <a:lnTo>
                    <a:pt x="469" y="313"/>
                  </a:lnTo>
                  <a:lnTo>
                    <a:pt x="495" y="234"/>
                  </a:lnTo>
                  <a:lnTo>
                    <a:pt x="469" y="130"/>
                  </a:lnTo>
                  <a:lnTo>
                    <a:pt x="417" y="52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8"/>
            <p:cNvSpPr/>
            <p:nvPr/>
          </p:nvSpPr>
          <p:spPr>
            <a:xfrm>
              <a:off x="2798425" y="2127825"/>
              <a:ext cx="12375" cy="11750"/>
            </a:xfrm>
            <a:custGeom>
              <a:rect b="b" l="l" r="r" t="t"/>
              <a:pathLst>
                <a:path extrusionOk="0" h="470" w="495">
                  <a:moveTo>
                    <a:pt x="260" y="0"/>
                  </a:moveTo>
                  <a:lnTo>
                    <a:pt x="156" y="27"/>
                  </a:lnTo>
                  <a:lnTo>
                    <a:pt x="78" y="53"/>
                  </a:lnTo>
                  <a:lnTo>
                    <a:pt x="26" y="131"/>
                  </a:lnTo>
                  <a:lnTo>
                    <a:pt x="0" y="235"/>
                  </a:lnTo>
                  <a:lnTo>
                    <a:pt x="26" y="339"/>
                  </a:lnTo>
                  <a:lnTo>
                    <a:pt x="78" y="417"/>
                  </a:lnTo>
                  <a:lnTo>
                    <a:pt x="156" y="469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5" y="235"/>
                  </a:lnTo>
                  <a:lnTo>
                    <a:pt x="469" y="131"/>
                  </a:lnTo>
                  <a:lnTo>
                    <a:pt x="417" y="53"/>
                  </a:lnTo>
                  <a:lnTo>
                    <a:pt x="339" y="27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8"/>
            <p:cNvSpPr/>
            <p:nvPr/>
          </p:nvSpPr>
          <p:spPr>
            <a:xfrm>
              <a:off x="2720325" y="1996350"/>
              <a:ext cx="11725" cy="12400"/>
            </a:xfrm>
            <a:custGeom>
              <a:rect b="b" l="l" r="r" t="t"/>
              <a:pathLst>
                <a:path extrusionOk="0" h="496" w="469">
                  <a:moveTo>
                    <a:pt x="234" y="1"/>
                  </a:moveTo>
                  <a:lnTo>
                    <a:pt x="130" y="27"/>
                  </a:lnTo>
                  <a:lnTo>
                    <a:pt x="52" y="79"/>
                  </a:lnTo>
                  <a:lnTo>
                    <a:pt x="0" y="157"/>
                  </a:lnTo>
                  <a:lnTo>
                    <a:pt x="0" y="261"/>
                  </a:lnTo>
                  <a:lnTo>
                    <a:pt x="0" y="339"/>
                  </a:lnTo>
                  <a:lnTo>
                    <a:pt x="52" y="417"/>
                  </a:lnTo>
                  <a:lnTo>
                    <a:pt x="130" y="469"/>
                  </a:lnTo>
                  <a:lnTo>
                    <a:pt x="234" y="495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43" y="339"/>
                  </a:lnTo>
                  <a:lnTo>
                    <a:pt x="469" y="261"/>
                  </a:lnTo>
                  <a:lnTo>
                    <a:pt x="443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8"/>
            <p:cNvSpPr/>
            <p:nvPr/>
          </p:nvSpPr>
          <p:spPr>
            <a:xfrm>
              <a:off x="2746350" y="2023050"/>
              <a:ext cx="11750" cy="11725"/>
            </a:xfrm>
            <a:custGeom>
              <a:rect b="b" l="l" r="r" t="t"/>
              <a:pathLst>
                <a:path extrusionOk="0" h="469" w="470">
                  <a:moveTo>
                    <a:pt x="157" y="0"/>
                  </a:moveTo>
                  <a:lnTo>
                    <a:pt x="79" y="52"/>
                  </a:lnTo>
                  <a:lnTo>
                    <a:pt x="26" y="130"/>
                  </a:lnTo>
                  <a:lnTo>
                    <a:pt x="0" y="234"/>
                  </a:lnTo>
                  <a:lnTo>
                    <a:pt x="26" y="312"/>
                  </a:lnTo>
                  <a:lnTo>
                    <a:pt x="79" y="391"/>
                  </a:lnTo>
                  <a:lnTo>
                    <a:pt x="157" y="443"/>
                  </a:lnTo>
                  <a:lnTo>
                    <a:pt x="235" y="469"/>
                  </a:lnTo>
                  <a:lnTo>
                    <a:pt x="339" y="443"/>
                  </a:lnTo>
                  <a:lnTo>
                    <a:pt x="417" y="391"/>
                  </a:lnTo>
                  <a:lnTo>
                    <a:pt x="469" y="312"/>
                  </a:lnTo>
                  <a:lnTo>
                    <a:pt x="469" y="234"/>
                  </a:lnTo>
                  <a:lnTo>
                    <a:pt x="469" y="130"/>
                  </a:lnTo>
                  <a:lnTo>
                    <a:pt x="417" y="52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8"/>
            <p:cNvSpPr/>
            <p:nvPr/>
          </p:nvSpPr>
          <p:spPr>
            <a:xfrm>
              <a:off x="2772375" y="2049075"/>
              <a:ext cx="12400" cy="11725"/>
            </a:xfrm>
            <a:custGeom>
              <a:rect b="b" l="l" r="r" t="t"/>
              <a:pathLst>
                <a:path extrusionOk="0" h="469" w="496">
                  <a:moveTo>
                    <a:pt x="235" y="0"/>
                  </a:moveTo>
                  <a:lnTo>
                    <a:pt x="157" y="26"/>
                  </a:lnTo>
                  <a:lnTo>
                    <a:pt x="79" y="78"/>
                  </a:lnTo>
                  <a:lnTo>
                    <a:pt x="27" y="131"/>
                  </a:lnTo>
                  <a:lnTo>
                    <a:pt x="1" y="235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5" y="235"/>
                  </a:lnTo>
                  <a:lnTo>
                    <a:pt x="469" y="131"/>
                  </a:lnTo>
                  <a:lnTo>
                    <a:pt x="417" y="78"/>
                  </a:lnTo>
                  <a:lnTo>
                    <a:pt x="339" y="2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8"/>
            <p:cNvSpPr/>
            <p:nvPr/>
          </p:nvSpPr>
          <p:spPr>
            <a:xfrm>
              <a:off x="2799075" y="2075100"/>
              <a:ext cx="11725" cy="12400"/>
            </a:xfrm>
            <a:custGeom>
              <a:rect b="b" l="l" r="r" t="t"/>
              <a:pathLst>
                <a:path extrusionOk="0" h="496" w="469">
                  <a:moveTo>
                    <a:pt x="234" y="1"/>
                  </a:moveTo>
                  <a:lnTo>
                    <a:pt x="130" y="27"/>
                  </a:lnTo>
                  <a:lnTo>
                    <a:pt x="52" y="79"/>
                  </a:lnTo>
                  <a:lnTo>
                    <a:pt x="0" y="157"/>
                  </a:lnTo>
                  <a:lnTo>
                    <a:pt x="0" y="235"/>
                  </a:lnTo>
                  <a:lnTo>
                    <a:pt x="0" y="339"/>
                  </a:lnTo>
                  <a:lnTo>
                    <a:pt x="52" y="417"/>
                  </a:lnTo>
                  <a:lnTo>
                    <a:pt x="130" y="469"/>
                  </a:lnTo>
                  <a:lnTo>
                    <a:pt x="234" y="495"/>
                  </a:lnTo>
                  <a:lnTo>
                    <a:pt x="313" y="469"/>
                  </a:lnTo>
                  <a:lnTo>
                    <a:pt x="391" y="417"/>
                  </a:lnTo>
                  <a:lnTo>
                    <a:pt x="443" y="339"/>
                  </a:lnTo>
                  <a:lnTo>
                    <a:pt x="469" y="235"/>
                  </a:lnTo>
                  <a:lnTo>
                    <a:pt x="443" y="157"/>
                  </a:lnTo>
                  <a:lnTo>
                    <a:pt x="391" y="79"/>
                  </a:lnTo>
                  <a:lnTo>
                    <a:pt x="313" y="27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8"/>
            <p:cNvSpPr/>
            <p:nvPr/>
          </p:nvSpPr>
          <p:spPr>
            <a:xfrm>
              <a:off x="2825100" y="2101150"/>
              <a:ext cx="11750" cy="12375"/>
            </a:xfrm>
            <a:custGeom>
              <a:rect b="b" l="l" r="r" t="t"/>
              <a:pathLst>
                <a:path extrusionOk="0" h="495" w="470">
                  <a:moveTo>
                    <a:pt x="235" y="0"/>
                  </a:moveTo>
                  <a:lnTo>
                    <a:pt x="131" y="26"/>
                  </a:lnTo>
                  <a:lnTo>
                    <a:pt x="53" y="78"/>
                  </a:lnTo>
                  <a:lnTo>
                    <a:pt x="27" y="156"/>
                  </a:lnTo>
                  <a:lnTo>
                    <a:pt x="1" y="260"/>
                  </a:lnTo>
                  <a:lnTo>
                    <a:pt x="27" y="339"/>
                  </a:lnTo>
                  <a:lnTo>
                    <a:pt x="53" y="417"/>
                  </a:lnTo>
                  <a:lnTo>
                    <a:pt x="131" y="469"/>
                  </a:lnTo>
                  <a:lnTo>
                    <a:pt x="235" y="495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69" y="260"/>
                  </a:lnTo>
                  <a:lnTo>
                    <a:pt x="469" y="156"/>
                  </a:lnTo>
                  <a:lnTo>
                    <a:pt x="417" y="78"/>
                  </a:lnTo>
                  <a:lnTo>
                    <a:pt x="339" y="2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8"/>
            <p:cNvSpPr/>
            <p:nvPr/>
          </p:nvSpPr>
          <p:spPr>
            <a:xfrm>
              <a:off x="2746350" y="1970325"/>
              <a:ext cx="12400" cy="11725"/>
            </a:xfrm>
            <a:custGeom>
              <a:rect b="b" l="l" r="r" t="t"/>
              <a:pathLst>
                <a:path extrusionOk="0" h="469" w="496">
                  <a:moveTo>
                    <a:pt x="235" y="0"/>
                  </a:moveTo>
                  <a:lnTo>
                    <a:pt x="157" y="26"/>
                  </a:lnTo>
                  <a:lnTo>
                    <a:pt x="79" y="78"/>
                  </a:lnTo>
                  <a:lnTo>
                    <a:pt x="26" y="157"/>
                  </a:lnTo>
                  <a:lnTo>
                    <a:pt x="0" y="235"/>
                  </a:lnTo>
                  <a:lnTo>
                    <a:pt x="26" y="339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5" y="235"/>
                  </a:lnTo>
                  <a:lnTo>
                    <a:pt x="469" y="157"/>
                  </a:lnTo>
                  <a:lnTo>
                    <a:pt x="417" y="78"/>
                  </a:lnTo>
                  <a:lnTo>
                    <a:pt x="339" y="2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78"/>
            <p:cNvSpPr/>
            <p:nvPr/>
          </p:nvSpPr>
          <p:spPr>
            <a:xfrm>
              <a:off x="2772375" y="1996350"/>
              <a:ext cx="12400" cy="12400"/>
            </a:xfrm>
            <a:custGeom>
              <a:rect b="b" l="l" r="r" t="t"/>
              <a:pathLst>
                <a:path extrusionOk="0" h="496" w="496">
                  <a:moveTo>
                    <a:pt x="261" y="1"/>
                  </a:moveTo>
                  <a:lnTo>
                    <a:pt x="157" y="27"/>
                  </a:lnTo>
                  <a:lnTo>
                    <a:pt x="79" y="79"/>
                  </a:lnTo>
                  <a:lnTo>
                    <a:pt x="27" y="157"/>
                  </a:lnTo>
                  <a:lnTo>
                    <a:pt x="1" y="235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261" y="495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5" y="235"/>
                  </a:lnTo>
                  <a:lnTo>
                    <a:pt x="469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78"/>
            <p:cNvSpPr/>
            <p:nvPr/>
          </p:nvSpPr>
          <p:spPr>
            <a:xfrm>
              <a:off x="2799075" y="2022400"/>
              <a:ext cx="11725" cy="12375"/>
            </a:xfrm>
            <a:custGeom>
              <a:rect b="b" l="l" r="r" t="t"/>
              <a:pathLst>
                <a:path extrusionOk="0" h="495" w="469">
                  <a:moveTo>
                    <a:pt x="234" y="0"/>
                  </a:moveTo>
                  <a:lnTo>
                    <a:pt x="130" y="26"/>
                  </a:lnTo>
                  <a:lnTo>
                    <a:pt x="52" y="78"/>
                  </a:lnTo>
                  <a:lnTo>
                    <a:pt x="0" y="156"/>
                  </a:lnTo>
                  <a:lnTo>
                    <a:pt x="0" y="260"/>
                  </a:lnTo>
                  <a:lnTo>
                    <a:pt x="0" y="338"/>
                  </a:lnTo>
                  <a:lnTo>
                    <a:pt x="52" y="417"/>
                  </a:lnTo>
                  <a:lnTo>
                    <a:pt x="130" y="469"/>
                  </a:lnTo>
                  <a:lnTo>
                    <a:pt x="234" y="495"/>
                  </a:lnTo>
                  <a:lnTo>
                    <a:pt x="339" y="469"/>
                  </a:lnTo>
                  <a:lnTo>
                    <a:pt x="391" y="417"/>
                  </a:lnTo>
                  <a:lnTo>
                    <a:pt x="443" y="338"/>
                  </a:lnTo>
                  <a:lnTo>
                    <a:pt x="469" y="260"/>
                  </a:lnTo>
                  <a:lnTo>
                    <a:pt x="443" y="156"/>
                  </a:lnTo>
                  <a:lnTo>
                    <a:pt x="391" y="78"/>
                  </a:lnTo>
                  <a:lnTo>
                    <a:pt x="339" y="2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78"/>
            <p:cNvSpPr/>
            <p:nvPr/>
          </p:nvSpPr>
          <p:spPr>
            <a:xfrm>
              <a:off x="2825100" y="2049075"/>
              <a:ext cx="11750" cy="11725"/>
            </a:xfrm>
            <a:custGeom>
              <a:rect b="b" l="l" r="r" t="t"/>
              <a:pathLst>
                <a:path extrusionOk="0" h="469" w="470">
                  <a:moveTo>
                    <a:pt x="157" y="0"/>
                  </a:moveTo>
                  <a:lnTo>
                    <a:pt x="79" y="52"/>
                  </a:lnTo>
                  <a:lnTo>
                    <a:pt x="27" y="131"/>
                  </a:lnTo>
                  <a:lnTo>
                    <a:pt x="1" y="235"/>
                  </a:lnTo>
                  <a:lnTo>
                    <a:pt x="27" y="313"/>
                  </a:lnTo>
                  <a:lnTo>
                    <a:pt x="79" y="391"/>
                  </a:lnTo>
                  <a:lnTo>
                    <a:pt x="157" y="443"/>
                  </a:lnTo>
                  <a:lnTo>
                    <a:pt x="235" y="469"/>
                  </a:lnTo>
                  <a:lnTo>
                    <a:pt x="339" y="443"/>
                  </a:lnTo>
                  <a:lnTo>
                    <a:pt x="417" y="391"/>
                  </a:lnTo>
                  <a:lnTo>
                    <a:pt x="469" y="313"/>
                  </a:lnTo>
                  <a:lnTo>
                    <a:pt x="469" y="235"/>
                  </a:lnTo>
                  <a:lnTo>
                    <a:pt x="469" y="131"/>
                  </a:lnTo>
                  <a:lnTo>
                    <a:pt x="417" y="52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78"/>
            <p:cNvSpPr/>
            <p:nvPr/>
          </p:nvSpPr>
          <p:spPr>
            <a:xfrm>
              <a:off x="2851125" y="2075100"/>
              <a:ext cx="12400" cy="11750"/>
            </a:xfrm>
            <a:custGeom>
              <a:rect b="b" l="l" r="r" t="t"/>
              <a:pathLst>
                <a:path extrusionOk="0" h="470" w="496">
                  <a:moveTo>
                    <a:pt x="235" y="1"/>
                  </a:moveTo>
                  <a:lnTo>
                    <a:pt x="157" y="27"/>
                  </a:lnTo>
                  <a:lnTo>
                    <a:pt x="79" y="79"/>
                  </a:lnTo>
                  <a:lnTo>
                    <a:pt x="27" y="157"/>
                  </a:lnTo>
                  <a:lnTo>
                    <a:pt x="1" y="235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70" y="339"/>
                  </a:lnTo>
                  <a:lnTo>
                    <a:pt x="496" y="235"/>
                  </a:lnTo>
                  <a:lnTo>
                    <a:pt x="470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78"/>
            <p:cNvSpPr/>
            <p:nvPr/>
          </p:nvSpPr>
          <p:spPr>
            <a:xfrm>
              <a:off x="2482750" y="2054275"/>
              <a:ext cx="284450" cy="273375"/>
            </a:xfrm>
            <a:custGeom>
              <a:rect b="b" l="l" r="r" t="t"/>
              <a:pathLst>
                <a:path extrusionOk="0" h="10935" w="11378">
                  <a:moveTo>
                    <a:pt x="4140" y="1"/>
                  </a:moveTo>
                  <a:lnTo>
                    <a:pt x="3932" y="53"/>
                  </a:lnTo>
                  <a:lnTo>
                    <a:pt x="3723" y="131"/>
                  </a:lnTo>
                  <a:lnTo>
                    <a:pt x="3541" y="261"/>
                  </a:lnTo>
                  <a:lnTo>
                    <a:pt x="3385" y="417"/>
                  </a:lnTo>
                  <a:lnTo>
                    <a:pt x="3229" y="573"/>
                  </a:lnTo>
                  <a:lnTo>
                    <a:pt x="2916" y="912"/>
                  </a:lnTo>
                  <a:lnTo>
                    <a:pt x="2760" y="1068"/>
                  </a:lnTo>
                  <a:lnTo>
                    <a:pt x="2604" y="1224"/>
                  </a:lnTo>
                  <a:lnTo>
                    <a:pt x="2422" y="1328"/>
                  </a:lnTo>
                  <a:lnTo>
                    <a:pt x="2214" y="1433"/>
                  </a:lnTo>
                  <a:lnTo>
                    <a:pt x="1797" y="1615"/>
                  </a:lnTo>
                  <a:lnTo>
                    <a:pt x="1589" y="1719"/>
                  </a:lnTo>
                  <a:lnTo>
                    <a:pt x="1380" y="1823"/>
                  </a:lnTo>
                  <a:lnTo>
                    <a:pt x="1224" y="1953"/>
                  </a:lnTo>
                  <a:lnTo>
                    <a:pt x="1068" y="2109"/>
                  </a:lnTo>
                  <a:lnTo>
                    <a:pt x="964" y="2318"/>
                  </a:lnTo>
                  <a:lnTo>
                    <a:pt x="912" y="2500"/>
                  </a:lnTo>
                  <a:lnTo>
                    <a:pt x="860" y="2734"/>
                  </a:lnTo>
                  <a:lnTo>
                    <a:pt x="834" y="2942"/>
                  </a:lnTo>
                  <a:lnTo>
                    <a:pt x="782" y="3411"/>
                  </a:lnTo>
                  <a:lnTo>
                    <a:pt x="756" y="3619"/>
                  </a:lnTo>
                  <a:lnTo>
                    <a:pt x="678" y="3854"/>
                  </a:lnTo>
                  <a:lnTo>
                    <a:pt x="599" y="4036"/>
                  </a:lnTo>
                  <a:lnTo>
                    <a:pt x="495" y="4244"/>
                  </a:lnTo>
                  <a:lnTo>
                    <a:pt x="287" y="4635"/>
                  </a:lnTo>
                  <a:lnTo>
                    <a:pt x="157" y="4843"/>
                  </a:lnTo>
                  <a:lnTo>
                    <a:pt x="79" y="5051"/>
                  </a:lnTo>
                  <a:lnTo>
                    <a:pt x="1" y="5260"/>
                  </a:lnTo>
                  <a:lnTo>
                    <a:pt x="1" y="5468"/>
                  </a:lnTo>
                  <a:lnTo>
                    <a:pt x="1" y="5676"/>
                  </a:lnTo>
                  <a:lnTo>
                    <a:pt x="79" y="5910"/>
                  </a:lnTo>
                  <a:lnTo>
                    <a:pt x="157" y="6093"/>
                  </a:lnTo>
                  <a:lnTo>
                    <a:pt x="287" y="6301"/>
                  </a:lnTo>
                  <a:lnTo>
                    <a:pt x="495" y="6691"/>
                  </a:lnTo>
                  <a:lnTo>
                    <a:pt x="599" y="6900"/>
                  </a:lnTo>
                  <a:lnTo>
                    <a:pt x="678" y="7108"/>
                  </a:lnTo>
                  <a:lnTo>
                    <a:pt x="756" y="7316"/>
                  </a:lnTo>
                  <a:lnTo>
                    <a:pt x="782" y="7524"/>
                  </a:lnTo>
                  <a:lnTo>
                    <a:pt x="834" y="7993"/>
                  </a:lnTo>
                  <a:lnTo>
                    <a:pt x="860" y="8227"/>
                  </a:lnTo>
                  <a:lnTo>
                    <a:pt x="912" y="8436"/>
                  </a:lnTo>
                  <a:lnTo>
                    <a:pt x="964" y="8644"/>
                  </a:lnTo>
                  <a:lnTo>
                    <a:pt x="1068" y="8826"/>
                  </a:lnTo>
                  <a:lnTo>
                    <a:pt x="1224" y="8982"/>
                  </a:lnTo>
                  <a:lnTo>
                    <a:pt x="1380" y="9113"/>
                  </a:lnTo>
                  <a:lnTo>
                    <a:pt x="1589" y="9217"/>
                  </a:lnTo>
                  <a:lnTo>
                    <a:pt x="1797" y="9321"/>
                  </a:lnTo>
                  <a:lnTo>
                    <a:pt x="2214" y="9503"/>
                  </a:lnTo>
                  <a:lnTo>
                    <a:pt x="2422" y="9607"/>
                  </a:lnTo>
                  <a:lnTo>
                    <a:pt x="2604" y="9711"/>
                  </a:lnTo>
                  <a:lnTo>
                    <a:pt x="2760" y="9868"/>
                  </a:lnTo>
                  <a:lnTo>
                    <a:pt x="2916" y="10024"/>
                  </a:lnTo>
                  <a:lnTo>
                    <a:pt x="3229" y="10362"/>
                  </a:lnTo>
                  <a:lnTo>
                    <a:pt x="3385" y="10518"/>
                  </a:lnTo>
                  <a:lnTo>
                    <a:pt x="3541" y="10675"/>
                  </a:lnTo>
                  <a:lnTo>
                    <a:pt x="3723" y="10805"/>
                  </a:lnTo>
                  <a:lnTo>
                    <a:pt x="3932" y="10883"/>
                  </a:lnTo>
                  <a:lnTo>
                    <a:pt x="4140" y="10935"/>
                  </a:lnTo>
                  <a:lnTo>
                    <a:pt x="4348" y="10935"/>
                  </a:lnTo>
                  <a:lnTo>
                    <a:pt x="4557" y="10909"/>
                  </a:lnTo>
                  <a:lnTo>
                    <a:pt x="4791" y="10883"/>
                  </a:lnTo>
                  <a:lnTo>
                    <a:pt x="5233" y="10779"/>
                  </a:lnTo>
                  <a:lnTo>
                    <a:pt x="5468" y="10753"/>
                  </a:lnTo>
                  <a:lnTo>
                    <a:pt x="5676" y="10727"/>
                  </a:lnTo>
                  <a:lnTo>
                    <a:pt x="5910" y="10753"/>
                  </a:lnTo>
                  <a:lnTo>
                    <a:pt x="6145" y="10779"/>
                  </a:lnTo>
                  <a:lnTo>
                    <a:pt x="6587" y="10883"/>
                  </a:lnTo>
                  <a:lnTo>
                    <a:pt x="6822" y="10909"/>
                  </a:lnTo>
                  <a:lnTo>
                    <a:pt x="7030" y="10935"/>
                  </a:lnTo>
                  <a:lnTo>
                    <a:pt x="7238" y="10935"/>
                  </a:lnTo>
                  <a:lnTo>
                    <a:pt x="7446" y="10883"/>
                  </a:lnTo>
                  <a:lnTo>
                    <a:pt x="7655" y="10805"/>
                  </a:lnTo>
                  <a:lnTo>
                    <a:pt x="7837" y="10675"/>
                  </a:lnTo>
                  <a:lnTo>
                    <a:pt x="7993" y="10518"/>
                  </a:lnTo>
                  <a:lnTo>
                    <a:pt x="8149" y="10362"/>
                  </a:lnTo>
                  <a:lnTo>
                    <a:pt x="8462" y="10024"/>
                  </a:lnTo>
                  <a:lnTo>
                    <a:pt x="8618" y="9868"/>
                  </a:lnTo>
                  <a:lnTo>
                    <a:pt x="8774" y="9711"/>
                  </a:lnTo>
                  <a:lnTo>
                    <a:pt x="8956" y="9607"/>
                  </a:lnTo>
                  <a:lnTo>
                    <a:pt x="9165" y="9503"/>
                  </a:lnTo>
                  <a:lnTo>
                    <a:pt x="9581" y="9321"/>
                  </a:lnTo>
                  <a:lnTo>
                    <a:pt x="9789" y="9217"/>
                  </a:lnTo>
                  <a:lnTo>
                    <a:pt x="9972" y="9113"/>
                  </a:lnTo>
                  <a:lnTo>
                    <a:pt x="10154" y="8982"/>
                  </a:lnTo>
                  <a:lnTo>
                    <a:pt x="10310" y="8826"/>
                  </a:lnTo>
                  <a:lnTo>
                    <a:pt x="10414" y="8644"/>
                  </a:lnTo>
                  <a:lnTo>
                    <a:pt x="10466" y="8436"/>
                  </a:lnTo>
                  <a:lnTo>
                    <a:pt x="10518" y="8227"/>
                  </a:lnTo>
                  <a:lnTo>
                    <a:pt x="10544" y="7993"/>
                  </a:lnTo>
                  <a:lnTo>
                    <a:pt x="10596" y="7524"/>
                  </a:lnTo>
                  <a:lnTo>
                    <a:pt x="10623" y="7316"/>
                  </a:lnTo>
                  <a:lnTo>
                    <a:pt x="10675" y="7108"/>
                  </a:lnTo>
                  <a:lnTo>
                    <a:pt x="10779" y="6900"/>
                  </a:lnTo>
                  <a:lnTo>
                    <a:pt x="10857" y="6691"/>
                  </a:lnTo>
                  <a:lnTo>
                    <a:pt x="11091" y="6301"/>
                  </a:lnTo>
                  <a:lnTo>
                    <a:pt x="11221" y="6093"/>
                  </a:lnTo>
                  <a:lnTo>
                    <a:pt x="11299" y="5910"/>
                  </a:lnTo>
                  <a:lnTo>
                    <a:pt x="11351" y="5676"/>
                  </a:lnTo>
                  <a:lnTo>
                    <a:pt x="11378" y="5468"/>
                  </a:lnTo>
                  <a:lnTo>
                    <a:pt x="11351" y="5260"/>
                  </a:lnTo>
                  <a:lnTo>
                    <a:pt x="11299" y="5051"/>
                  </a:lnTo>
                  <a:lnTo>
                    <a:pt x="11221" y="4843"/>
                  </a:lnTo>
                  <a:lnTo>
                    <a:pt x="11091" y="4635"/>
                  </a:lnTo>
                  <a:lnTo>
                    <a:pt x="10857" y="4244"/>
                  </a:lnTo>
                  <a:lnTo>
                    <a:pt x="10779" y="4036"/>
                  </a:lnTo>
                  <a:lnTo>
                    <a:pt x="10675" y="3854"/>
                  </a:lnTo>
                  <a:lnTo>
                    <a:pt x="10623" y="3619"/>
                  </a:lnTo>
                  <a:lnTo>
                    <a:pt x="10596" y="3411"/>
                  </a:lnTo>
                  <a:lnTo>
                    <a:pt x="10544" y="2942"/>
                  </a:lnTo>
                  <a:lnTo>
                    <a:pt x="10518" y="2734"/>
                  </a:lnTo>
                  <a:lnTo>
                    <a:pt x="10466" y="2500"/>
                  </a:lnTo>
                  <a:lnTo>
                    <a:pt x="10414" y="2318"/>
                  </a:lnTo>
                  <a:lnTo>
                    <a:pt x="10310" y="2109"/>
                  </a:lnTo>
                  <a:lnTo>
                    <a:pt x="10154" y="1953"/>
                  </a:lnTo>
                  <a:lnTo>
                    <a:pt x="9972" y="1823"/>
                  </a:lnTo>
                  <a:lnTo>
                    <a:pt x="9789" y="1719"/>
                  </a:lnTo>
                  <a:lnTo>
                    <a:pt x="9581" y="1615"/>
                  </a:lnTo>
                  <a:lnTo>
                    <a:pt x="9165" y="1433"/>
                  </a:lnTo>
                  <a:lnTo>
                    <a:pt x="8956" y="1328"/>
                  </a:lnTo>
                  <a:lnTo>
                    <a:pt x="8774" y="1224"/>
                  </a:lnTo>
                  <a:lnTo>
                    <a:pt x="8618" y="1068"/>
                  </a:lnTo>
                  <a:lnTo>
                    <a:pt x="8462" y="912"/>
                  </a:lnTo>
                  <a:lnTo>
                    <a:pt x="8149" y="573"/>
                  </a:lnTo>
                  <a:lnTo>
                    <a:pt x="7993" y="417"/>
                  </a:lnTo>
                  <a:lnTo>
                    <a:pt x="7837" y="261"/>
                  </a:lnTo>
                  <a:lnTo>
                    <a:pt x="7655" y="131"/>
                  </a:lnTo>
                  <a:lnTo>
                    <a:pt x="7446" y="53"/>
                  </a:lnTo>
                  <a:lnTo>
                    <a:pt x="7238" y="1"/>
                  </a:lnTo>
                  <a:lnTo>
                    <a:pt x="7030" y="1"/>
                  </a:lnTo>
                  <a:lnTo>
                    <a:pt x="6822" y="27"/>
                  </a:lnTo>
                  <a:lnTo>
                    <a:pt x="6587" y="79"/>
                  </a:lnTo>
                  <a:lnTo>
                    <a:pt x="6145" y="157"/>
                  </a:lnTo>
                  <a:lnTo>
                    <a:pt x="5910" y="209"/>
                  </a:lnTo>
                  <a:lnTo>
                    <a:pt x="5468" y="209"/>
                  </a:lnTo>
                  <a:lnTo>
                    <a:pt x="5233" y="157"/>
                  </a:lnTo>
                  <a:lnTo>
                    <a:pt x="4791" y="79"/>
                  </a:lnTo>
                  <a:lnTo>
                    <a:pt x="4557" y="27"/>
                  </a:lnTo>
                  <a:lnTo>
                    <a:pt x="43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78"/>
            <p:cNvSpPr/>
            <p:nvPr/>
          </p:nvSpPr>
          <p:spPr>
            <a:xfrm>
              <a:off x="2514000" y="2185100"/>
              <a:ext cx="11725" cy="12400"/>
            </a:xfrm>
            <a:custGeom>
              <a:rect b="b" l="l" r="r" t="t"/>
              <a:pathLst>
                <a:path extrusionOk="0" h="496" w="469">
                  <a:moveTo>
                    <a:pt x="235" y="0"/>
                  </a:moveTo>
                  <a:lnTo>
                    <a:pt x="130" y="27"/>
                  </a:lnTo>
                  <a:lnTo>
                    <a:pt x="78" y="79"/>
                  </a:lnTo>
                  <a:lnTo>
                    <a:pt x="26" y="157"/>
                  </a:lnTo>
                  <a:lnTo>
                    <a:pt x="0" y="261"/>
                  </a:lnTo>
                  <a:lnTo>
                    <a:pt x="26" y="339"/>
                  </a:lnTo>
                  <a:lnTo>
                    <a:pt x="78" y="417"/>
                  </a:lnTo>
                  <a:lnTo>
                    <a:pt x="130" y="469"/>
                  </a:lnTo>
                  <a:lnTo>
                    <a:pt x="235" y="495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69" y="261"/>
                  </a:lnTo>
                  <a:lnTo>
                    <a:pt x="469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78"/>
            <p:cNvSpPr/>
            <p:nvPr/>
          </p:nvSpPr>
          <p:spPr>
            <a:xfrm>
              <a:off x="2540025" y="2211775"/>
              <a:ext cx="12400" cy="11750"/>
            </a:xfrm>
            <a:custGeom>
              <a:rect b="b" l="l" r="r" t="t"/>
              <a:pathLst>
                <a:path extrusionOk="0" h="470" w="496">
                  <a:moveTo>
                    <a:pt x="157" y="1"/>
                  </a:moveTo>
                  <a:lnTo>
                    <a:pt x="79" y="53"/>
                  </a:lnTo>
                  <a:lnTo>
                    <a:pt x="27" y="131"/>
                  </a:lnTo>
                  <a:lnTo>
                    <a:pt x="1" y="235"/>
                  </a:lnTo>
                  <a:lnTo>
                    <a:pt x="27" y="313"/>
                  </a:lnTo>
                  <a:lnTo>
                    <a:pt x="79" y="391"/>
                  </a:lnTo>
                  <a:lnTo>
                    <a:pt x="157" y="443"/>
                  </a:lnTo>
                  <a:lnTo>
                    <a:pt x="235" y="469"/>
                  </a:lnTo>
                  <a:lnTo>
                    <a:pt x="339" y="443"/>
                  </a:lnTo>
                  <a:lnTo>
                    <a:pt x="417" y="391"/>
                  </a:lnTo>
                  <a:lnTo>
                    <a:pt x="469" y="313"/>
                  </a:lnTo>
                  <a:lnTo>
                    <a:pt x="495" y="235"/>
                  </a:lnTo>
                  <a:lnTo>
                    <a:pt x="469" y="131"/>
                  </a:lnTo>
                  <a:lnTo>
                    <a:pt x="417" y="53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78"/>
            <p:cNvSpPr/>
            <p:nvPr/>
          </p:nvSpPr>
          <p:spPr>
            <a:xfrm>
              <a:off x="2566050" y="2237825"/>
              <a:ext cx="12400" cy="11725"/>
            </a:xfrm>
            <a:custGeom>
              <a:rect b="b" l="l" r="r" t="t"/>
              <a:pathLst>
                <a:path extrusionOk="0" h="469" w="496">
                  <a:moveTo>
                    <a:pt x="261" y="0"/>
                  </a:moveTo>
                  <a:lnTo>
                    <a:pt x="157" y="26"/>
                  </a:lnTo>
                  <a:lnTo>
                    <a:pt x="79" y="78"/>
                  </a:lnTo>
                  <a:lnTo>
                    <a:pt x="27" y="130"/>
                  </a:lnTo>
                  <a:lnTo>
                    <a:pt x="1" y="235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339" y="469"/>
                  </a:lnTo>
                  <a:lnTo>
                    <a:pt x="418" y="417"/>
                  </a:lnTo>
                  <a:lnTo>
                    <a:pt x="470" y="339"/>
                  </a:lnTo>
                  <a:lnTo>
                    <a:pt x="496" y="235"/>
                  </a:lnTo>
                  <a:lnTo>
                    <a:pt x="470" y="130"/>
                  </a:lnTo>
                  <a:lnTo>
                    <a:pt x="418" y="78"/>
                  </a:lnTo>
                  <a:lnTo>
                    <a:pt x="339" y="26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8"/>
            <p:cNvSpPr/>
            <p:nvPr/>
          </p:nvSpPr>
          <p:spPr>
            <a:xfrm>
              <a:off x="2592750" y="2263850"/>
              <a:ext cx="11725" cy="12400"/>
            </a:xfrm>
            <a:custGeom>
              <a:rect b="b" l="l" r="r" t="t"/>
              <a:pathLst>
                <a:path extrusionOk="0" h="496" w="469">
                  <a:moveTo>
                    <a:pt x="235" y="1"/>
                  </a:moveTo>
                  <a:lnTo>
                    <a:pt x="131" y="27"/>
                  </a:lnTo>
                  <a:lnTo>
                    <a:pt x="52" y="79"/>
                  </a:lnTo>
                  <a:lnTo>
                    <a:pt x="0" y="157"/>
                  </a:lnTo>
                  <a:lnTo>
                    <a:pt x="0" y="235"/>
                  </a:lnTo>
                  <a:lnTo>
                    <a:pt x="0" y="339"/>
                  </a:lnTo>
                  <a:lnTo>
                    <a:pt x="52" y="417"/>
                  </a:lnTo>
                  <a:lnTo>
                    <a:pt x="131" y="469"/>
                  </a:lnTo>
                  <a:lnTo>
                    <a:pt x="235" y="495"/>
                  </a:lnTo>
                  <a:lnTo>
                    <a:pt x="313" y="469"/>
                  </a:lnTo>
                  <a:lnTo>
                    <a:pt x="391" y="417"/>
                  </a:lnTo>
                  <a:lnTo>
                    <a:pt x="443" y="339"/>
                  </a:lnTo>
                  <a:lnTo>
                    <a:pt x="469" y="235"/>
                  </a:lnTo>
                  <a:lnTo>
                    <a:pt x="443" y="157"/>
                  </a:lnTo>
                  <a:lnTo>
                    <a:pt x="391" y="79"/>
                  </a:lnTo>
                  <a:lnTo>
                    <a:pt x="313" y="27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78"/>
            <p:cNvSpPr/>
            <p:nvPr/>
          </p:nvSpPr>
          <p:spPr>
            <a:xfrm>
              <a:off x="2618775" y="2289875"/>
              <a:ext cx="11750" cy="12400"/>
            </a:xfrm>
            <a:custGeom>
              <a:rect b="b" l="l" r="r" t="t"/>
              <a:pathLst>
                <a:path extrusionOk="0" h="496" w="470">
                  <a:moveTo>
                    <a:pt x="235" y="1"/>
                  </a:moveTo>
                  <a:lnTo>
                    <a:pt x="131" y="27"/>
                  </a:lnTo>
                  <a:lnTo>
                    <a:pt x="79" y="79"/>
                  </a:lnTo>
                  <a:lnTo>
                    <a:pt x="27" y="157"/>
                  </a:lnTo>
                  <a:lnTo>
                    <a:pt x="1" y="261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31" y="470"/>
                  </a:lnTo>
                  <a:lnTo>
                    <a:pt x="235" y="496"/>
                  </a:lnTo>
                  <a:lnTo>
                    <a:pt x="339" y="470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69" y="261"/>
                  </a:lnTo>
                  <a:lnTo>
                    <a:pt x="469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78"/>
            <p:cNvSpPr/>
            <p:nvPr/>
          </p:nvSpPr>
          <p:spPr>
            <a:xfrm>
              <a:off x="2540025" y="2159075"/>
              <a:ext cx="12400" cy="11725"/>
            </a:xfrm>
            <a:custGeom>
              <a:rect b="b" l="l" r="r" t="t"/>
              <a:pathLst>
                <a:path extrusionOk="0" h="469" w="496">
                  <a:moveTo>
                    <a:pt x="235" y="0"/>
                  </a:moveTo>
                  <a:lnTo>
                    <a:pt x="157" y="26"/>
                  </a:lnTo>
                  <a:lnTo>
                    <a:pt x="79" y="78"/>
                  </a:lnTo>
                  <a:lnTo>
                    <a:pt x="27" y="130"/>
                  </a:lnTo>
                  <a:lnTo>
                    <a:pt x="1" y="234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5" y="234"/>
                  </a:lnTo>
                  <a:lnTo>
                    <a:pt x="469" y="130"/>
                  </a:lnTo>
                  <a:lnTo>
                    <a:pt x="417" y="78"/>
                  </a:lnTo>
                  <a:lnTo>
                    <a:pt x="339" y="2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8"/>
            <p:cNvSpPr/>
            <p:nvPr/>
          </p:nvSpPr>
          <p:spPr>
            <a:xfrm>
              <a:off x="2566725" y="2185100"/>
              <a:ext cx="11725" cy="12400"/>
            </a:xfrm>
            <a:custGeom>
              <a:rect b="b" l="l" r="r" t="t"/>
              <a:pathLst>
                <a:path extrusionOk="0" h="496" w="469">
                  <a:moveTo>
                    <a:pt x="234" y="0"/>
                  </a:moveTo>
                  <a:lnTo>
                    <a:pt x="130" y="27"/>
                  </a:lnTo>
                  <a:lnTo>
                    <a:pt x="52" y="79"/>
                  </a:lnTo>
                  <a:lnTo>
                    <a:pt x="0" y="157"/>
                  </a:lnTo>
                  <a:lnTo>
                    <a:pt x="0" y="235"/>
                  </a:lnTo>
                  <a:lnTo>
                    <a:pt x="0" y="339"/>
                  </a:lnTo>
                  <a:lnTo>
                    <a:pt x="52" y="417"/>
                  </a:lnTo>
                  <a:lnTo>
                    <a:pt x="130" y="469"/>
                  </a:lnTo>
                  <a:lnTo>
                    <a:pt x="234" y="495"/>
                  </a:lnTo>
                  <a:lnTo>
                    <a:pt x="312" y="469"/>
                  </a:lnTo>
                  <a:lnTo>
                    <a:pt x="391" y="417"/>
                  </a:lnTo>
                  <a:lnTo>
                    <a:pt x="443" y="339"/>
                  </a:lnTo>
                  <a:lnTo>
                    <a:pt x="469" y="235"/>
                  </a:lnTo>
                  <a:lnTo>
                    <a:pt x="443" y="157"/>
                  </a:lnTo>
                  <a:lnTo>
                    <a:pt x="391" y="79"/>
                  </a:lnTo>
                  <a:lnTo>
                    <a:pt x="312" y="27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78"/>
            <p:cNvSpPr/>
            <p:nvPr/>
          </p:nvSpPr>
          <p:spPr>
            <a:xfrm>
              <a:off x="2592750" y="2211125"/>
              <a:ext cx="11725" cy="12400"/>
            </a:xfrm>
            <a:custGeom>
              <a:rect b="b" l="l" r="r" t="t"/>
              <a:pathLst>
                <a:path extrusionOk="0" h="496" w="469">
                  <a:moveTo>
                    <a:pt x="235" y="1"/>
                  </a:moveTo>
                  <a:lnTo>
                    <a:pt x="131" y="27"/>
                  </a:lnTo>
                  <a:lnTo>
                    <a:pt x="52" y="79"/>
                  </a:lnTo>
                  <a:lnTo>
                    <a:pt x="0" y="157"/>
                  </a:lnTo>
                  <a:lnTo>
                    <a:pt x="0" y="261"/>
                  </a:lnTo>
                  <a:lnTo>
                    <a:pt x="0" y="339"/>
                  </a:lnTo>
                  <a:lnTo>
                    <a:pt x="52" y="417"/>
                  </a:lnTo>
                  <a:lnTo>
                    <a:pt x="131" y="469"/>
                  </a:lnTo>
                  <a:lnTo>
                    <a:pt x="235" y="495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43" y="339"/>
                  </a:lnTo>
                  <a:lnTo>
                    <a:pt x="469" y="261"/>
                  </a:lnTo>
                  <a:lnTo>
                    <a:pt x="443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78"/>
            <p:cNvSpPr/>
            <p:nvPr/>
          </p:nvSpPr>
          <p:spPr>
            <a:xfrm>
              <a:off x="2618775" y="2237825"/>
              <a:ext cx="11750" cy="11725"/>
            </a:xfrm>
            <a:custGeom>
              <a:rect b="b" l="l" r="r" t="t"/>
              <a:pathLst>
                <a:path extrusionOk="0" h="469" w="470">
                  <a:moveTo>
                    <a:pt x="157" y="0"/>
                  </a:moveTo>
                  <a:lnTo>
                    <a:pt x="79" y="52"/>
                  </a:lnTo>
                  <a:lnTo>
                    <a:pt x="27" y="130"/>
                  </a:lnTo>
                  <a:lnTo>
                    <a:pt x="1" y="235"/>
                  </a:lnTo>
                  <a:lnTo>
                    <a:pt x="27" y="313"/>
                  </a:lnTo>
                  <a:lnTo>
                    <a:pt x="79" y="391"/>
                  </a:lnTo>
                  <a:lnTo>
                    <a:pt x="157" y="443"/>
                  </a:lnTo>
                  <a:lnTo>
                    <a:pt x="235" y="469"/>
                  </a:lnTo>
                  <a:lnTo>
                    <a:pt x="339" y="443"/>
                  </a:lnTo>
                  <a:lnTo>
                    <a:pt x="417" y="391"/>
                  </a:lnTo>
                  <a:lnTo>
                    <a:pt x="469" y="313"/>
                  </a:lnTo>
                  <a:lnTo>
                    <a:pt x="469" y="235"/>
                  </a:lnTo>
                  <a:lnTo>
                    <a:pt x="469" y="130"/>
                  </a:lnTo>
                  <a:lnTo>
                    <a:pt x="417" y="52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8"/>
            <p:cNvSpPr/>
            <p:nvPr/>
          </p:nvSpPr>
          <p:spPr>
            <a:xfrm>
              <a:off x="2644825" y="2263850"/>
              <a:ext cx="12375" cy="11750"/>
            </a:xfrm>
            <a:custGeom>
              <a:rect b="b" l="l" r="r" t="t"/>
              <a:pathLst>
                <a:path extrusionOk="0" h="470" w="495">
                  <a:moveTo>
                    <a:pt x="234" y="1"/>
                  </a:moveTo>
                  <a:lnTo>
                    <a:pt x="156" y="27"/>
                  </a:lnTo>
                  <a:lnTo>
                    <a:pt x="78" y="79"/>
                  </a:lnTo>
                  <a:lnTo>
                    <a:pt x="26" y="131"/>
                  </a:lnTo>
                  <a:lnTo>
                    <a:pt x="0" y="235"/>
                  </a:lnTo>
                  <a:lnTo>
                    <a:pt x="26" y="339"/>
                  </a:lnTo>
                  <a:lnTo>
                    <a:pt x="78" y="417"/>
                  </a:lnTo>
                  <a:lnTo>
                    <a:pt x="156" y="469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5" y="235"/>
                  </a:lnTo>
                  <a:lnTo>
                    <a:pt x="469" y="131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78"/>
            <p:cNvSpPr/>
            <p:nvPr/>
          </p:nvSpPr>
          <p:spPr>
            <a:xfrm>
              <a:off x="2566725" y="2132375"/>
              <a:ext cx="11725" cy="12400"/>
            </a:xfrm>
            <a:custGeom>
              <a:rect b="b" l="l" r="r" t="t"/>
              <a:pathLst>
                <a:path extrusionOk="0" h="496" w="469">
                  <a:moveTo>
                    <a:pt x="234" y="1"/>
                  </a:moveTo>
                  <a:lnTo>
                    <a:pt x="130" y="27"/>
                  </a:lnTo>
                  <a:lnTo>
                    <a:pt x="52" y="79"/>
                  </a:lnTo>
                  <a:lnTo>
                    <a:pt x="0" y="157"/>
                  </a:lnTo>
                  <a:lnTo>
                    <a:pt x="0" y="261"/>
                  </a:lnTo>
                  <a:lnTo>
                    <a:pt x="0" y="339"/>
                  </a:lnTo>
                  <a:lnTo>
                    <a:pt x="52" y="417"/>
                  </a:lnTo>
                  <a:lnTo>
                    <a:pt x="130" y="469"/>
                  </a:lnTo>
                  <a:lnTo>
                    <a:pt x="234" y="495"/>
                  </a:lnTo>
                  <a:lnTo>
                    <a:pt x="338" y="469"/>
                  </a:lnTo>
                  <a:lnTo>
                    <a:pt x="391" y="417"/>
                  </a:lnTo>
                  <a:lnTo>
                    <a:pt x="443" y="339"/>
                  </a:lnTo>
                  <a:lnTo>
                    <a:pt x="469" y="261"/>
                  </a:lnTo>
                  <a:lnTo>
                    <a:pt x="443" y="157"/>
                  </a:lnTo>
                  <a:lnTo>
                    <a:pt x="391" y="79"/>
                  </a:lnTo>
                  <a:lnTo>
                    <a:pt x="338" y="27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78"/>
            <p:cNvSpPr/>
            <p:nvPr/>
          </p:nvSpPr>
          <p:spPr>
            <a:xfrm>
              <a:off x="2592750" y="2159075"/>
              <a:ext cx="11725" cy="11725"/>
            </a:xfrm>
            <a:custGeom>
              <a:rect b="b" l="l" r="r" t="t"/>
              <a:pathLst>
                <a:path extrusionOk="0" h="469" w="469">
                  <a:moveTo>
                    <a:pt x="157" y="0"/>
                  </a:moveTo>
                  <a:lnTo>
                    <a:pt x="78" y="52"/>
                  </a:lnTo>
                  <a:lnTo>
                    <a:pt x="26" y="130"/>
                  </a:lnTo>
                  <a:lnTo>
                    <a:pt x="0" y="234"/>
                  </a:lnTo>
                  <a:lnTo>
                    <a:pt x="26" y="313"/>
                  </a:lnTo>
                  <a:lnTo>
                    <a:pt x="78" y="391"/>
                  </a:lnTo>
                  <a:lnTo>
                    <a:pt x="157" y="443"/>
                  </a:lnTo>
                  <a:lnTo>
                    <a:pt x="235" y="469"/>
                  </a:lnTo>
                  <a:lnTo>
                    <a:pt x="339" y="443"/>
                  </a:lnTo>
                  <a:lnTo>
                    <a:pt x="417" y="391"/>
                  </a:lnTo>
                  <a:lnTo>
                    <a:pt x="469" y="313"/>
                  </a:lnTo>
                  <a:lnTo>
                    <a:pt x="469" y="234"/>
                  </a:lnTo>
                  <a:lnTo>
                    <a:pt x="469" y="130"/>
                  </a:lnTo>
                  <a:lnTo>
                    <a:pt x="417" y="52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78"/>
            <p:cNvSpPr/>
            <p:nvPr/>
          </p:nvSpPr>
          <p:spPr>
            <a:xfrm>
              <a:off x="2618775" y="2185100"/>
              <a:ext cx="12400" cy="11750"/>
            </a:xfrm>
            <a:custGeom>
              <a:rect b="b" l="l" r="r" t="t"/>
              <a:pathLst>
                <a:path extrusionOk="0" h="470" w="496">
                  <a:moveTo>
                    <a:pt x="235" y="0"/>
                  </a:moveTo>
                  <a:lnTo>
                    <a:pt x="157" y="27"/>
                  </a:lnTo>
                  <a:lnTo>
                    <a:pt x="79" y="79"/>
                  </a:lnTo>
                  <a:lnTo>
                    <a:pt x="27" y="157"/>
                  </a:lnTo>
                  <a:lnTo>
                    <a:pt x="1" y="235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5" y="235"/>
                  </a:lnTo>
                  <a:lnTo>
                    <a:pt x="469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78"/>
            <p:cNvSpPr/>
            <p:nvPr/>
          </p:nvSpPr>
          <p:spPr>
            <a:xfrm>
              <a:off x="2644825" y="2211125"/>
              <a:ext cx="12375" cy="12400"/>
            </a:xfrm>
            <a:custGeom>
              <a:rect b="b" l="l" r="r" t="t"/>
              <a:pathLst>
                <a:path extrusionOk="0" h="496" w="495">
                  <a:moveTo>
                    <a:pt x="260" y="1"/>
                  </a:moveTo>
                  <a:lnTo>
                    <a:pt x="156" y="27"/>
                  </a:lnTo>
                  <a:lnTo>
                    <a:pt x="78" y="79"/>
                  </a:lnTo>
                  <a:lnTo>
                    <a:pt x="26" y="157"/>
                  </a:lnTo>
                  <a:lnTo>
                    <a:pt x="0" y="235"/>
                  </a:lnTo>
                  <a:lnTo>
                    <a:pt x="26" y="339"/>
                  </a:lnTo>
                  <a:lnTo>
                    <a:pt x="78" y="417"/>
                  </a:lnTo>
                  <a:lnTo>
                    <a:pt x="156" y="469"/>
                  </a:lnTo>
                  <a:lnTo>
                    <a:pt x="260" y="495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5" y="235"/>
                  </a:lnTo>
                  <a:lnTo>
                    <a:pt x="469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78"/>
            <p:cNvSpPr/>
            <p:nvPr/>
          </p:nvSpPr>
          <p:spPr>
            <a:xfrm>
              <a:off x="2671500" y="2237175"/>
              <a:ext cx="11750" cy="12375"/>
            </a:xfrm>
            <a:custGeom>
              <a:rect b="b" l="l" r="r" t="t"/>
              <a:pathLst>
                <a:path extrusionOk="0" h="495" w="470">
                  <a:moveTo>
                    <a:pt x="235" y="0"/>
                  </a:moveTo>
                  <a:lnTo>
                    <a:pt x="131" y="26"/>
                  </a:lnTo>
                  <a:lnTo>
                    <a:pt x="53" y="78"/>
                  </a:lnTo>
                  <a:lnTo>
                    <a:pt x="1" y="156"/>
                  </a:lnTo>
                  <a:lnTo>
                    <a:pt x="1" y="261"/>
                  </a:lnTo>
                  <a:lnTo>
                    <a:pt x="1" y="339"/>
                  </a:lnTo>
                  <a:lnTo>
                    <a:pt x="53" y="417"/>
                  </a:lnTo>
                  <a:lnTo>
                    <a:pt x="131" y="469"/>
                  </a:lnTo>
                  <a:lnTo>
                    <a:pt x="235" y="495"/>
                  </a:lnTo>
                  <a:lnTo>
                    <a:pt x="339" y="469"/>
                  </a:lnTo>
                  <a:lnTo>
                    <a:pt x="391" y="417"/>
                  </a:lnTo>
                  <a:lnTo>
                    <a:pt x="443" y="339"/>
                  </a:lnTo>
                  <a:lnTo>
                    <a:pt x="469" y="261"/>
                  </a:lnTo>
                  <a:lnTo>
                    <a:pt x="443" y="156"/>
                  </a:lnTo>
                  <a:lnTo>
                    <a:pt x="391" y="78"/>
                  </a:lnTo>
                  <a:lnTo>
                    <a:pt x="339" y="2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78"/>
            <p:cNvSpPr/>
            <p:nvPr/>
          </p:nvSpPr>
          <p:spPr>
            <a:xfrm>
              <a:off x="2592750" y="2106350"/>
              <a:ext cx="12400" cy="11725"/>
            </a:xfrm>
            <a:custGeom>
              <a:rect b="b" l="l" r="r" t="t"/>
              <a:pathLst>
                <a:path extrusionOk="0" h="469" w="496">
                  <a:moveTo>
                    <a:pt x="235" y="0"/>
                  </a:moveTo>
                  <a:lnTo>
                    <a:pt x="157" y="26"/>
                  </a:lnTo>
                  <a:lnTo>
                    <a:pt x="78" y="78"/>
                  </a:lnTo>
                  <a:lnTo>
                    <a:pt x="26" y="157"/>
                  </a:lnTo>
                  <a:lnTo>
                    <a:pt x="0" y="235"/>
                  </a:lnTo>
                  <a:lnTo>
                    <a:pt x="26" y="339"/>
                  </a:lnTo>
                  <a:lnTo>
                    <a:pt x="78" y="417"/>
                  </a:lnTo>
                  <a:lnTo>
                    <a:pt x="157" y="469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5" y="235"/>
                  </a:lnTo>
                  <a:lnTo>
                    <a:pt x="469" y="157"/>
                  </a:lnTo>
                  <a:lnTo>
                    <a:pt x="417" y="78"/>
                  </a:lnTo>
                  <a:lnTo>
                    <a:pt x="339" y="2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78"/>
            <p:cNvSpPr/>
            <p:nvPr/>
          </p:nvSpPr>
          <p:spPr>
            <a:xfrm>
              <a:off x="2618775" y="2132375"/>
              <a:ext cx="12400" cy="12400"/>
            </a:xfrm>
            <a:custGeom>
              <a:rect b="b" l="l" r="r" t="t"/>
              <a:pathLst>
                <a:path extrusionOk="0" h="496" w="496">
                  <a:moveTo>
                    <a:pt x="261" y="1"/>
                  </a:moveTo>
                  <a:lnTo>
                    <a:pt x="157" y="27"/>
                  </a:lnTo>
                  <a:lnTo>
                    <a:pt x="79" y="79"/>
                  </a:lnTo>
                  <a:lnTo>
                    <a:pt x="27" y="157"/>
                  </a:lnTo>
                  <a:lnTo>
                    <a:pt x="1" y="235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261" y="495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5" y="235"/>
                  </a:lnTo>
                  <a:lnTo>
                    <a:pt x="469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78"/>
            <p:cNvSpPr/>
            <p:nvPr/>
          </p:nvSpPr>
          <p:spPr>
            <a:xfrm>
              <a:off x="2645475" y="2158425"/>
              <a:ext cx="11725" cy="12375"/>
            </a:xfrm>
            <a:custGeom>
              <a:rect b="b" l="l" r="r" t="t"/>
              <a:pathLst>
                <a:path extrusionOk="0" h="495" w="469">
                  <a:moveTo>
                    <a:pt x="234" y="0"/>
                  </a:moveTo>
                  <a:lnTo>
                    <a:pt x="130" y="26"/>
                  </a:lnTo>
                  <a:lnTo>
                    <a:pt x="52" y="78"/>
                  </a:lnTo>
                  <a:lnTo>
                    <a:pt x="0" y="156"/>
                  </a:lnTo>
                  <a:lnTo>
                    <a:pt x="0" y="260"/>
                  </a:lnTo>
                  <a:lnTo>
                    <a:pt x="0" y="339"/>
                  </a:lnTo>
                  <a:lnTo>
                    <a:pt x="52" y="417"/>
                  </a:lnTo>
                  <a:lnTo>
                    <a:pt x="130" y="469"/>
                  </a:lnTo>
                  <a:lnTo>
                    <a:pt x="234" y="495"/>
                  </a:lnTo>
                  <a:lnTo>
                    <a:pt x="339" y="469"/>
                  </a:lnTo>
                  <a:lnTo>
                    <a:pt x="391" y="417"/>
                  </a:lnTo>
                  <a:lnTo>
                    <a:pt x="443" y="339"/>
                  </a:lnTo>
                  <a:lnTo>
                    <a:pt x="469" y="260"/>
                  </a:lnTo>
                  <a:lnTo>
                    <a:pt x="443" y="156"/>
                  </a:lnTo>
                  <a:lnTo>
                    <a:pt x="391" y="78"/>
                  </a:lnTo>
                  <a:lnTo>
                    <a:pt x="339" y="2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8"/>
            <p:cNvSpPr/>
            <p:nvPr/>
          </p:nvSpPr>
          <p:spPr>
            <a:xfrm>
              <a:off x="2671500" y="2185100"/>
              <a:ext cx="11750" cy="11750"/>
            </a:xfrm>
            <a:custGeom>
              <a:rect b="b" l="l" r="r" t="t"/>
              <a:pathLst>
                <a:path extrusionOk="0" h="470" w="470">
                  <a:moveTo>
                    <a:pt x="157" y="0"/>
                  </a:moveTo>
                  <a:lnTo>
                    <a:pt x="79" y="53"/>
                  </a:lnTo>
                  <a:lnTo>
                    <a:pt x="27" y="131"/>
                  </a:lnTo>
                  <a:lnTo>
                    <a:pt x="1" y="235"/>
                  </a:lnTo>
                  <a:lnTo>
                    <a:pt x="27" y="313"/>
                  </a:lnTo>
                  <a:lnTo>
                    <a:pt x="79" y="391"/>
                  </a:lnTo>
                  <a:lnTo>
                    <a:pt x="157" y="443"/>
                  </a:lnTo>
                  <a:lnTo>
                    <a:pt x="235" y="469"/>
                  </a:lnTo>
                  <a:lnTo>
                    <a:pt x="339" y="443"/>
                  </a:lnTo>
                  <a:lnTo>
                    <a:pt x="417" y="391"/>
                  </a:lnTo>
                  <a:lnTo>
                    <a:pt x="469" y="313"/>
                  </a:lnTo>
                  <a:lnTo>
                    <a:pt x="469" y="235"/>
                  </a:lnTo>
                  <a:lnTo>
                    <a:pt x="469" y="131"/>
                  </a:lnTo>
                  <a:lnTo>
                    <a:pt x="417" y="53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8"/>
            <p:cNvSpPr/>
            <p:nvPr/>
          </p:nvSpPr>
          <p:spPr>
            <a:xfrm>
              <a:off x="2697525" y="2211125"/>
              <a:ext cx="12400" cy="11750"/>
            </a:xfrm>
            <a:custGeom>
              <a:rect b="b" l="l" r="r" t="t"/>
              <a:pathLst>
                <a:path extrusionOk="0" h="470" w="496">
                  <a:moveTo>
                    <a:pt x="235" y="1"/>
                  </a:moveTo>
                  <a:lnTo>
                    <a:pt x="157" y="27"/>
                  </a:lnTo>
                  <a:lnTo>
                    <a:pt x="79" y="79"/>
                  </a:lnTo>
                  <a:lnTo>
                    <a:pt x="27" y="157"/>
                  </a:lnTo>
                  <a:lnTo>
                    <a:pt x="1" y="235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6" y="235"/>
                  </a:lnTo>
                  <a:lnTo>
                    <a:pt x="469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8"/>
            <p:cNvSpPr/>
            <p:nvPr/>
          </p:nvSpPr>
          <p:spPr>
            <a:xfrm>
              <a:off x="2619425" y="2079650"/>
              <a:ext cx="11750" cy="12400"/>
            </a:xfrm>
            <a:custGeom>
              <a:rect b="b" l="l" r="r" t="t"/>
              <a:pathLst>
                <a:path extrusionOk="0" h="496" w="470">
                  <a:moveTo>
                    <a:pt x="235" y="1"/>
                  </a:moveTo>
                  <a:lnTo>
                    <a:pt x="131" y="27"/>
                  </a:lnTo>
                  <a:lnTo>
                    <a:pt x="53" y="79"/>
                  </a:lnTo>
                  <a:lnTo>
                    <a:pt x="1" y="157"/>
                  </a:lnTo>
                  <a:lnTo>
                    <a:pt x="1" y="261"/>
                  </a:lnTo>
                  <a:lnTo>
                    <a:pt x="1" y="339"/>
                  </a:lnTo>
                  <a:lnTo>
                    <a:pt x="53" y="418"/>
                  </a:lnTo>
                  <a:lnTo>
                    <a:pt x="131" y="470"/>
                  </a:lnTo>
                  <a:lnTo>
                    <a:pt x="235" y="496"/>
                  </a:lnTo>
                  <a:lnTo>
                    <a:pt x="313" y="470"/>
                  </a:lnTo>
                  <a:lnTo>
                    <a:pt x="391" y="418"/>
                  </a:lnTo>
                  <a:lnTo>
                    <a:pt x="443" y="339"/>
                  </a:lnTo>
                  <a:lnTo>
                    <a:pt x="469" y="261"/>
                  </a:lnTo>
                  <a:lnTo>
                    <a:pt x="443" y="157"/>
                  </a:lnTo>
                  <a:lnTo>
                    <a:pt x="391" y="79"/>
                  </a:lnTo>
                  <a:lnTo>
                    <a:pt x="313" y="27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8"/>
            <p:cNvSpPr/>
            <p:nvPr/>
          </p:nvSpPr>
          <p:spPr>
            <a:xfrm>
              <a:off x="2645475" y="2106350"/>
              <a:ext cx="11725" cy="11725"/>
            </a:xfrm>
            <a:custGeom>
              <a:rect b="b" l="l" r="r" t="t"/>
              <a:pathLst>
                <a:path extrusionOk="0" h="469" w="469">
                  <a:moveTo>
                    <a:pt x="156" y="0"/>
                  </a:moveTo>
                  <a:lnTo>
                    <a:pt x="78" y="52"/>
                  </a:lnTo>
                  <a:lnTo>
                    <a:pt x="26" y="131"/>
                  </a:lnTo>
                  <a:lnTo>
                    <a:pt x="0" y="235"/>
                  </a:lnTo>
                  <a:lnTo>
                    <a:pt x="26" y="339"/>
                  </a:lnTo>
                  <a:lnTo>
                    <a:pt x="78" y="391"/>
                  </a:lnTo>
                  <a:lnTo>
                    <a:pt x="156" y="443"/>
                  </a:lnTo>
                  <a:lnTo>
                    <a:pt x="234" y="469"/>
                  </a:lnTo>
                  <a:lnTo>
                    <a:pt x="339" y="443"/>
                  </a:lnTo>
                  <a:lnTo>
                    <a:pt x="417" y="391"/>
                  </a:lnTo>
                  <a:lnTo>
                    <a:pt x="469" y="339"/>
                  </a:lnTo>
                  <a:lnTo>
                    <a:pt x="469" y="235"/>
                  </a:lnTo>
                  <a:lnTo>
                    <a:pt x="469" y="131"/>
                  </a:lnTo>
                  <a:lnTo>
                    <a:pt x="417" y="52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8"/>
            <p:cNvSpPr/>
            <p:nvPr/>
          </p:nvSpPr>
          <p:spPr>
            <a:xfrm>
              <a:off x="2671500" y="2132375"/>
              <a:ext cx="12400" cy="11750"/>
            </a:xfrm>
            <a:custGeom>
              <a:rect b="b" l="l" r="r" t="t"/>
              <a:pathLst>
                <a:path extrusionOk="0" h="470" w="496">
                  <a:moveTo>
                    <a:pt x="235" y="1"/>
                  </a:moveTo>
                  <a:lnTo>
                    <a:pt x="157" y="27"/>
                  </a:lnTo>
                  <a:lnTo>
                    <a:pt x="79" y="79"/>
                  </a:lnTo>
                  <a:lnTo>
                    <a:pt x="27" y="157"/>
                  </a:lnTo>
                  <a:lnTo>
                    <a:pt x="1" y="235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5" y="235"/>
                  </a:lnTo>
                  <a:lnTo>
                    <a:pt x="469" y="157"/>
                  </a:lnTo>
                  <a:lnTo>
                    <a:pt x="417" y="79"/>
                  </a:lnTo>
                  <a:lnTo>
                    <a:pt x="339" y="27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8"/>
            <p:cNvSpPr/>
            <p:nvPr/>
          </p:nvSpPr>
          <p:spPr>
            <a:xfrm>
              <a:off x="2697525" y="2158425"/>
              <a:ext cx="12400" cy="12375"/>
            </a:xfrm>
            <a:custGeom>
              <a:rect b="b" l="l" r="r" t="t"/>
              <a:pathLst>
                <a:path extrusionOk="0" h="495" w="496">
                  <a:moveTo>
                    <a:pt x="261" y="0"/>
                  </a:moveTo>
                  <a:lnTo>
                    <a:pt x="157" y="26"/>
                  </a:lnTo>
                  <a:lnTo>
                    <a:pt x="79" y="78"/>
                  </a:lnTo>
                  <a:lnTo>
                    <a:pt x="27" y="156"/>
                  </a:lnTo>
                  <a:lnTo>
                    <a:pt x="1" y="234"/>
                  </a:lnTo>
                  <a:lnTo>
                    <a:pt x="27" y="339"/>
                  </a:lnTo>
                  <a:lnTo>
                    <a:pt x="79" y="417"/>
                  </a:lnTo>
                  <a:lnTo>
                    <a:pt x="157" y="469"/>
                  </a:lnTo>
                  <a:lnTo>
                    <a:pt x="261" y="495"/>
                  </a:lnTo>
                  <a:lnTo>
                    <a:pt x="339" y="469"/>
                  </a:lnTo>
                  <a:lnTo>
                    <a:pt x="417" y="417"/>
                  </a:lnTo>
                  <a:lnTo>
                    <a:pt x="469" y="339"/>
                  </a:lnTo>
                  <a:lnTo>
                    <a:pt x="496" y="234"/>
                  </a:lnTo>
                  <a:lnTo>
                    <a:pt x="469" y="156"/>
                  </a:lnTo>
                  <a:lnTo>
                    <a:pt x="417" y="78"/>
                  </a:lnTo>
                  <a:lnTo>
                    <a:pt x="339" y="26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8"/>
            <p:cNvSpPr/>
            <p:nvPr/>
          </p:nvSpPr>
          <p:spPr>
            <a:xfrm>
              <a:off x="2724225" y="2184450"/>
              <a:ext cx="11725" cy="12400"/>
            </a:xfrm>
            <a:custGeom>
              <a:rect b="b" l="l" r="r" t="t"/>
              <a:pathLst>
                <a:path extrusionOk="0" h="496" w="469">
                  <a:moveTo>
                    <a:pt x="235" y="0"/>
                  </a:moveTo>
                  <a:lnTo>
                    <a:pt x="130" y="26"/>
                  </a:lnTo>
                  <a:lnTo>
                    <a:pt x="52" y="79"/>
                  </a:lnTo>
                  <a:lnTo>
                    <a:pt x="0" y="157"/>
                  </a:lnTo>
                  <a:lnTo>
                    <a:pt x="0" y="261"/>
                  </a:lnTo>
                  <a:lnTo>
                    <a:pt x="0" y="339"/>
                  </a:lnTo>
                  <a:lnTo>
                    <a:pt x="52" y="417"/>
                  </a:lnTo>
                  <a:lnTo>
                    <a:pt x="130" y="469"/>
                  </a:lnTo>
                  <a:lnTo>
                    <a:pt x="235" y="495"/>
                  </a:lnTo>
                  <a:lnTo>
                    <a:pt x="313" y="469"/>
                  </a:lnTo>
                  <a:lnTo>
                    <a:pt x="391" y="417"/>
                  </a:lnTo>
                  <a:lnTo>
                    <a:pt x="443" y="339"/>
                  </a:lnTo>
                  <a:lnTo>
                    <a:pt x="469" y="261"/>
                  </a:lnTo>
                  <a:lnTo>
                    <a:pt x="443" y="157"/>
                  </a:lnTo>
                  <a:lnTo>
                    <a:pt x="391" y="79"/>
                  </a:lnTo>
                  <a:lnTo>
                    <a:pt x="313" y="2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8"/>
            <p:cNvSpPr/>
            <p:nvPr/>
          </p:nvSpPr>
          <p:spPr>
            <a:xfrm>
              <a:off x="2476250" y="1938425"/>
              <a:ext cx="424375" cy="395750"/>
            </a:xfrm>
            <a:custGeom>
              <a:rect b="b" l="l" r="r" t="t"/>
              <a:pathLst>
                <a:path extrusionOk="0" h="15830" w="16975">
                  <a:moveTo>
                    <a:pt x="9425" y="1"/>
                  </a:moveTo>
                  <a:lnTo>
                    <a:pt x="9190" y="53"/>
                  </a:lnTo>
                  <a:lnTo>
                    <a:pt x="9060" y="105"/>
                  </a:lnTo>
                  <a:lnTo>
                    <a:pt x="8930" y="183"/>
                  </a:lnTo>
                  <a:lnTo>
                    <a:pt x="8670" y="365"/>
                  </a:lnTo>
                  <a:lnTo>
                    <a:pt x="8461" y="573"/>
                  </a:lnTo>
                  <a:lnTo>
                    <a:pt x="8253" y="808"/>
                  </a:lnTo>
                  <a:lnTo>
                    <a:pt x="8045" y="1068"/>
                  </a:lnTo>
                  <a:lnTo>
                    <a:pt x="7811" y="1250"/>
                  </a:lnTo>
                  <a:lnTo>
                    <a:pt x="7524" y="1433"/>
                  </a:lnTo>
                  <a:lnTo>
                    <a:pt x="7212" y="1563"/>
                  </a:lnTo>
                  <a:lnTo>
                    <a:pt x="6951" y="1693"/>
                  </a:lnTo>
                  <a:lnTo>
                    <a:pt x="6665" y="1823"/>
                  </a:lnTo>
                  <a:lnTo>
                    <a:pt x="6431" y="2005"/>
                  </a:lnTo>
                  <a:lnTo>
                    <a:pt x="6327" y="2109"/>
                  </a:lnTo>
                  <a:lnTo>
                    <a:pt x="6222" y="2214"/>
                  </a:lnTo>
                  <a:lnTo>
                    <a:pt x="6144" y="2344"/>
                  </a:lnTo>
                  <a:lnTo>
                    <a:pt x="6092" y="2474"/>
                  </a:lnTo>
                  <a:lnTo>
                    <a:pt x="5988" y="2760"/>
                  </a:lnTo>
                  <a:lnTo>
                    <a:pt x="5936" y="3073"/>
                  </a:lnTo>
                  <a:lnTo>
                    <a:pt x="5910" y="3359"/>
                  </a:lnTo>
                  <a:lnTo>
                    <a:pt x="5884" y="3697"/>
                  </a:lnTo>
                  <a:lnTo>
                    <a:pt x="5806" y="4010"/>
                  </a:lnTo>
                  <a:lnTo>
                    <a:pt x="5676" y="4270"/>
                  </a:lnTo>
                  <a:lnTo>
                    <a:pt x="5520" y="4557"/>
                  </a:lnTo>
                  <a:lnTo>
                    <a:pt x="5285" y="4504"/>
                  </a:lnTo>
                  <a:lnTo>
                    <a:pt x="4999" y="4426"/>
                  </a:lnTo>
                  <a:lnTo>
                    <a:pt x="4686" y="4400"/>
                  </a:lnTo>
                  <a:lnTo>
                    <a:pt x="4244" y="4400"/>
                  </a:lnTo>
                  <a:lnTo>
                    <a:pt x="4114" y="4452"/>
                  </a:lnTo>
                  <a:lnTo>
                    <a:pt x="3957" y="4504"/>
                  </a:lnTo>
                  <a:lnTo>
                    <a:pt x="3827" y="4583"/>
                  </a:lnTo>
                  <a:lnTo>
                    <a:pt x="3593" y="4765"/>
                  </a:lnTo>
                  <a:lnTo>
                    <a:pt x="3385" y="4973"/>
                  </a:lnTo>
                  <a:lnTo>
                    <a:pt x="3176" y="5181"/>
                  </a:lnTo>
                  <a:lnTo>
                    <a:pt x="2942" y="5442"/>
                  </a:lnTo>
                  <a:lnTo>
                    <a:pt x="2708" y="5650"/>
                  </a:lnTo>
                  <a:lnTo>
                    <a:pt x="2447" y="5806"/>
                  </a:lnTo>
                  <a:lnTo>
                    <a:pt x="2135" y="5962"/>
                  </a:lnTo>
                  <a:lnTo>
                    <a:pt x="1849" y="6067"/>
                  </a:lnTo>
                  <a:lnTo>
                    <a:pt x="1588" y="6223"/>
                  </a:lnTo>
                  <a:lnTo>
                    <a:pt x="1354" y="6379"/>
                  </a:lnTo>
                  <a:lnTo>
                    <a:pt x="1224" y="6483"/>
                  </a:lnTo>
                  <a:lnTo>
                    <a:pt x="1146" y="6613"/>
                  </a:lnTo>
                  <a:lnTo>
                    <a:pt x="1068" y="6743"/>
                  </a:lnTo>
                  <a:lnTo>
                    <a:pt x="990" y="6874"/>
                  </a:lnTo>
                  <a:lnTo>
                    <a:pt x="911" y="7160"/>
                  </a:lnTo>
                  <a:lnTo>
                    <a:pt x="859" y="7446"/>
                  </a:lnTo>
                  <a:lnTo>
                    <a:pt x="807" y="7759"/>
                  </a:lnTo>
                  <a:lnTo>
                    <a:pt x="781" y="8097"/>
                  </a:lnTo>
                  <a:lnTo>
                    <a:pt x="703" y="8410"/>
                  </a:lnTo>
                  <a:lnTo>
                    <a:pt x="599" y="8670"/>
                  </a:lnTo>
                  <a:lnTo>
                    <a:pt x="417" y="8982"/>
                  </a:lnTo>
                  <a:lnTo>
                    <a:pt x="261" y="9217"/>
                  </a:lnTo>
                  <a:lnTo>
                    <a:pt x="130" y="9503"/>
                  </a:lnTo>
                  <a:lnTo>
                    <a:pt x="52" y="9789"/>
                  </a:lnTo>
                  <a:lnTo>
                    <a:pt x="0" y="9946"/>
                  </a:lnTo>
                  <a:lnTo>
                    <a:pt x="0" y="10102"/>
                  </a:lnTo>
                  <a:lnTo>
                    <a:pt x="0" y="10258"/>
                  </a:lnTo>
                  <a:lnTo>
                    <a:pt x="52" y="10414"/>
                  </a:lnTo>
                  <a:lnTo>
                    <a:pt x="130" y="10701"/>
                  </a:lnTo>
                  <a:lnTo>
                    <a:pt x="261" y="10987"/>
                  </a:lnTo>
                  <a:lnTo>
                    <a:pt x="417" y="11247"/>
                  </a:lnTo>
                  <a:lnTo>
                    <a:pt x="599" y="11534"/>
                  </a:lnTo>
                  <a:lnTo>
                    <a:pt x="703" y="11794"/>
                  </a:lnTo>
                  <a:lnTo>
                    <a:pt x="781" y="12106"/>
                  </a:lnTo>
                  <a:lnTo>
                    <a:pt x="807" y="12471"/>
                  </a:lnTo>
                  <a:lnTo>
                    <a:pt x="859" y="12757"/>
                  </a:lnTo>
                  <a:lnTo>
                    <a:pt x="911" y="13044"/>
                  </a:lnTo>
                  <a:lnTo>
                    <a:pt x="990" y="13330"/>
                  </a:lnTo>
                  <a:lnTo>
                    <a:pt x="1068" y="13460"/>
                  </a:lnTo>
                  <a:lnTo>
                    <a:pt x="1146" y="13590"/>
                  </a:lnTo>
                  <a:lnTo>
                    <a:pt x="1276" y="13773"/>
                  </a:lnTo>
                  <a:lnTo>
                    <a:pt x="1458" y="13903"/>
                  </a:lnTo>
                  <a:lnTo>
                    <a:pt x="1536" y="13955"/>
                  </a:lnTo>
                  <a:lnTo>
                    <a:pt x="1640" y="13955"/>
                  </a:lnTo>
                  <a:lnTo>
                    <a:pt x="1719" y="13929"/>
                  </a:lnTo>
                  <a:lnTo>
                    <a:pt x="1797" y="13851"/>
                  </a:lnTo>
                  <a:lnTo>
                    <a:pt x="1849" y="13747"/>
                  </a:lnTo>
                  <a:lnTo>
                    <a:pt x="1849" y="13668"/>
                  </a:lnTo>
                  <a:lnTo>
                    <a:pt x="1797" y="13564"/>
                  </a:lnTo>
                  <a:lnTo>
                    <a:pt x="1745" y="13512"/>
                  </a:lnTo>
                  <a:lnTo>
                    <a:pt x="1614" y="13408"/>
                  </a:lnTo>
                  <a:lnTo>
                    <a:pt x="1536" y="13304"/>
                  </a:lnTo>
                  <a:lnTo>
                    <a:pt x="1432" y="13122"/>
                  </a:lnTo>
                  <a:lnTo>
                    <a:pt x="1380" y="12913"/>
                  </a:lnTo>
                  <a:lnTo>
                    <a:pt x="1328" y="12679"/>
                  </a:lnTo>
                  <a:lnTo>
                    <a:pt x="1302" y="12419"/>
                  </a:lnTo>
                  <a:lnTo>
                    <a:pt x="1276" y="12028"/>
                  </a:lnTo>
                  <a:lnTo>
                    <a:pt x="1224" y="11846"/>
                  </a:lnTo>
                  <a:lnTo>
                    <a:pt x="1172" y="11664"/>
                  </a:lnTo>
                  <a:lnTo>
                    <a:pt x="1120" y="11482"/>
                  </a:lnTo>
                  <a:lnTo>
                    <a:pt x="1042" y="11299"/>
                  </a:lnTo>
                  <a:lnTo>
                    <a:pt x="859" y="10987"/>
                  </a:lnTo>
                  <a:lnTo>
                    <a:pt x="729" y="10753"/>
                  </a:lnTo>
                  <a:lnTo>
                    <a:pt x="599" y="10544"/>
                  </a:lnTo>
                  <a:lnTo>
                    <a:pt x="521" y="10310"/>
                  </a:lnTo>
                  <a:lnTo>
                    <a:pt x="495" y="10102"/>
                  </a:lnTo>
                  <a:lnTo>
                    <a:pt x="521" y="9894"/>
                  </a:lnTo>
                  <a:lnTo>
                    <a:pt x="599" y="9659"/>
                  </a:lnTo>
                  <a:lnTo>
                    <a:pt x="729" y="9451"/>
                  </a:lnTo>
                  <a:lnTo>
                    <a:pt x="859" y="9217"/>
                  </a:lnTo>
                  <a:lnTo>
                    <a:pt x="1042" y="8904"/>
                  </a:lnTo>
                  <a:lnTo>
                    <a:pt x="1120" y="8722"/>
                  </a:lnTo>
                  <a:lnTo>
                    <a:pt x="1172" y="8566"/>
                  </a:lnTo>
                  <a:lnTo>
                    <a:pt x="1224" y="8358"/>
                  </a:lnTo>
                  <a:lnTo>
                    <a:pt x="1276" y="8175"/>
                  </a:lnTo>
                  <a:lnTo>
                    <a:pt x="1302" y="7785"/>
                  </a:lnTo>
                  <a:lnTo>
                    <a:pt x="1328" y="7550"/>
                  </a:lnTo>
                  <a:lnTo>
                    <a:pt x="1380" y="7290"/>
                  </a:lnTo>
                  <a:lnTo>
                    <a:pt x="1432" y="7082"/>
                  </a:lnTo>
                  <a:lnTo>
                    <a:pt x="1536" y="6900"/>
                  </a:lnTo>
                  <a:lnTo>
                    <a:pt x="1692" y="6743"/>
                  </a:lnTo>
                  <a:lnTo>
                    <a:pt x="1875" y="6613"/>
                  </a:lnTo>
                  <a:lnTo>
                    <a:pt x="2083" y="6509"/>
                  </a:lnTo>
                  <a:lnTo>
                    <a:pt x="2317" y="6405"/>
                  </a:lnTo>
                  <a:lnTo>
                    <a:pt x="2682" y="6249"/>
                  </a:lnTo>
                  <a:lnTo>
                    <a:pt x="2838" y="6171"/>
                  </a:lnTo>
                  <a:lnTo>
                    <a:pt x="2994" y="6067"/>
                  </a:lnTo>
                  <a:lnTo>
                    <a:pt x="3150" y="5936"/>
                  </a:lnTo>
                  <a:lnTo>
                    <a:pt x="3281" y="5806"/>
                  </a:lnTo>
                  <a:lnTo>
                    <a:pt x="3541" y="5520"/>
                  </a:lnTo>
                  <a:lnTo>
                    <a:pt x="3723" y="5338"/>
                  </a:lnTo>
                  <a:lnTo>
                    <a:pt x="3879" y="5155"/>
                  </a:lnTo>
                  <a:lnTo>
                    <a:pt x="4062" y="5025"/>
                  </a:lnTo>
                  <a:lnTo>
                    <a:pt x="4270" y="4921"/>
                  </a:lnTo>
                  <a:lnTo>
                    <a:pt x="4478" y="4895"/>
                  </a:lnTo>
                  <a:lnTo>
                    <a:pt x="4686" y="4895"/>
                  </a:lnTo>
                  <a:lnTo>
                    <a:pt x="4921" y="4921"/>
                  </a:lnTo>
                  <a:lnTo>
                    <a:pt x="5181" y="4973"/>
                  </a:lnTo>
                  <a:lnTo>
                    <a:pt x="5546" y="5051"/>
                  </a:lnTo>
                  <a:lnTo>
                    <a:pt x="5754" y="5077"/>
                  </a:lnTo>
                  <a:lnTo>
                    <a:pt x="5936" y="5103"/>
                  </a:lnTo>
                  <a:lnTo>
                    <a:pt x="6144" y="5077"/>
                  </a:lnTo>
                  <a:lnTo>
                    <a:pt x="6353" y="5051"/>
                  </a:lnTo>
                  <a:lnTo>
                    <a:pt x="6717" y="4973"/>
                  </a:lnTo>
                  <a:lnTo>
                    <a:pt x="6977" y="4921"/>
                  </a:lnTo>
                  <a:lnTo>
                    <a:pt x="7212" y="4895"/>
                  </a:lnTo>
                  <a:lnTo>
                    <a:pt x="7420" y="4895"/>
                  </a:lnTo>
                  <a:lnTo>
                    <a:pt x="7628" y="4921"/>
                  </a:lnTo>
                  <a:lnTo>
                    <a:pt x="7837" y="5025"/>
                  </a:lnTo>
                  <a:lnTo>
                    <a:pt x="8019" y="5155"/>
                  </a:lnTo>
                  <a:lnTo>
                    <a:pt x="8175" y="5338"/>
                  </a:lnTo>
                  <a:lnTo>
                    <a:pt x="8357" y="5520"/>
                  </a:lnTo>
                  <a:lnTo>
                    <a:pt x="8618" y="5806"/>
                  </a:lnTo>
                  <a:lnTo>
                    <a:pt x="8748" y="5936"/>
                  </a:lnTo>
                  <a:lnTo>
                    <a:pt x="8878" y="6067"/>
                  </a:lnTo>
                  <a:lnTo>
                    <a:pt x="9060" y="6171"/>
                  </a:lnTo>
                  <a:lnTo>
                    <a:pt x="9216" y="6249"/>
                  </a:lnTo>
                  <a:lnTo>
                    <a:pt x="9581" y="6405"/>
                  </a:lnTo>
                  <a:lnTo>
                    <a:pt x="9815" y="6509"/>
                  </a:lnTo>
                  <a:lnTo>
                    <a:pt x="10023" y="6613"/>
                  </a:lnTo>
                  <a:lnTo>
                    <a:pt x="10206" y="6743"/>
                  </a:lnTo>
                  <a:lnTo>
                    <a:pt x="10362" y="6900"/>
                  </a:lnTo>
                  <a:lnTo>
                    <a:pt x="10466" y="7082"/>
                  </a:lnTo>
                  <a:lnTo>
                    <a:pt x="10518" y="7290"/>
                  </a:lnTo>
                  <a:lnTo>
                    <a:pt x="10544" y="7550"/>
                  </a:lnTo>
                  <a:lnTo>
                    <a:pt x="10570" y="7785"/>
                  </a:lnTo>
                  <a:lnTo>
                    <a:pt x="10622" y="8175"/>
                  </a:lnTo>
                  <a:lnTo>
                    <a:pt x="10648" y="8358"/>
                  </a:lnTo>
                  <a:lnTo>
                    <a:pt x="10700" y="8566"/>
                  </a:lnTo>
                  <a:lnTo>
                    <a:pt x="10778" y="8722"/>
                  </a:lnTo>
                  <a:lnTo>
                    <a:pt x="10856" y="8904"/>
                  </a:lnTo>
                  <a:lnTo>
                    <a:pt x="11039" y="9217"/>
                  </a:lnTo>
                  <a:lnTo>
                    <a:pt x="11169" y="9451"/>
                  </a:lnTo>
                  <a:lnTo>
                    <a:pt x="11299" y="9659"/>
                  </a:lnTo>
                  <a:lnTo>
                    <a:pt x="11377" y="9894"/>
                  </a:lnTo>
                  <a:lnTo>
                    <a:pt x="11403" y="10102"/>
                  </a:lnTo>
                  <a:lnTo>
                    <a:pt x="11377" y="10310"/>
                  </a:lnTo>
                  <a:lnTo>
                    <a:pt x="11299" y="10544"/>
                  </a:lnTo>
                  <a:lnTo>
                    <a:pt x="11169" y="10753"/>
                  </a:lnTo>
                  <a:lnTo>
                    <a:pt x="11039" y="10987"/>
                  </a:lnTo>
                  <a:lnTo>
                    <a:pt x="10856" y="11299"/>
                  </a:lnTo>
                  <a:lnTo>
                    <a:pt x="10778" y="11482"/>
                  </a:lnTo>
                  <a:lnTo>
                    <a:pt x="10700" y="11664"/>
                  </a:lnTo>
                  <a:lnTo>
                    <a:pt x="10648" y="11846"/>
                  </a:lnTo>
                  <a:lnTo>
                    <a:pt x="10622" y="12028"/>
                  </a:lnTo>
                  <a:lnTo>
                    <a:pt x="10570" y="12419"/>
                  </a:lnTo>
                  <a:lnTo>
                    <a:pt x="10544" y="12679"/>
                  </a:lnTo>
                  <a:lnTo>
                    <a:pt x="10518" y="12913"/>
                  </a:lnTo>
                  <a:lnTo>
                    <a:pt x="10466" y="13122"/>
                  </a:lnTo>
                  <a:lnTo>
                    <a:pt x="10362" y="13304"/>
                  </a:lnTo>
                  <a:lnTo>
                    <a:pt x="10206" y="13460"/>
                  </a:lnTo>
                  <a:lnTo>
                    <a:pt x="10023" y="13590"/>
                  </a:lnTo>
                  <a:lnTo>
                    <a:pt x="9815" y="13694"/>
                  </a:lnTo>
                  <a:lnTo>
                    <a:pt x="9581" y="13799"/>
                  </a:lnTo>
                  <a:lnTo>
                    <a:pt x="9216" y="13955"/>
                  </a:lnTo>
                  <a:lnTo>
                    <a:pt x="9060" y="14059"/>
                  </a:lnTo>
                  <a:lnTo>
                    <a:pt x="8878" y="14163"/>
                  </a:lnTo>
                  <a:lnTo>
                    <a:pt x="8748" y="14267"/>
                  </a:lnTo>
                  <a:lnTo>
                    <a:pt x="8618" y="14397"/>
                  </a:lnTo>
                  <a:lnTo>
                    <a:pt x="8357" y="14684"/>
                  </a:lnTo>
                  <a:lnTo>
                    <a:pt x="8175" y="14892"/>
                  </a:lnTo>
                  <a:lnTo>
                    <a:pt x="8019" y="15048"/>
                  </a:lnTo>
                  <a:lnTo>
                    <a:pt x="7837" y="15204"/>
                  </a:lnTo>
                  <a:lnTo>
                    <a:pt x="7628" y="15283"/>
                  </a:lnTo>
                  <a:lnTo>
                    <a:pt x="7420" y="15335"/>
                  </a:lnTo>
                  <a:lnTo>
                    <a:pt x="7212" y="15309"/>
                  </a:lnTo>
                  <a:lnTo>
                    <a:pt x="6977" y="15283"/>
                  </a:lnTo>
                  <a:lnTo>
                    <a:pt x="6717" y="15230"/>
                  </a:lnTo>
                  <a:lnTo>
                    <a:pt x="6353" y="15152"/>
                  </a:lnTo>
                  <a:lnTo>
                    <a:pt x="6144" y="15126"/>
                  </a:lnTo>
                  <a:lnTo>
                    <a:pt x="5936" y="15100"/>
                  </a:lnTo>
                  <a:lnTo>
                    <a:pt x="5754" y="15126"/>
                  </a:lnTo>
                  <a:lnTo>
                    <a:pt x="5546" y="15152"/>
                  </a:lnTo>
                  <a:lnTo>
                    <a:pt x="5181" y="15230"/>
                  </a:lnTo>
                  <a:lnTo>
                    <a:pt x="4921" y="15283"/>
                  </a:lnTo>
                  <a:lnTo>
                    <a:pt x="4686" y="15309"/>
                  </a:lnTo>
                  <a:lnTo>
                    <a:pt x="4478" y="15335"/>
                  </a:lnTo>
                  <a:lnTo>
                    <a:pt x="4270" y="15283"/>
                  </a:lnTo>
                  <a:lnTo>
                    <a:pt x="4062" y="15204"/>
                  </a:lnTo>
                  <a:lnTo>
                    <a:pt x="3879" y="15048"/>
                  </a:lnTo>
                  <a:lnTo>
                    <a:pt x="3723" y="14892"/>
                  </a:lnTo>
                  <a:lnTo>
                    <a:pt x="3541" y="14684"/>
                  </a:lnTo>
                  <a:lnTo>
                    <a:pt x="3281" y="14397"/>
                  </a:lnTo>
                  <a:lnTo>
                    <a:pt x="3150" y="14267"/>
                  </a:lnTo>
                  <a:lnTo>
                    <a:pt x="2994" y="14163"/>
                  </a:lnTo>
                  <a:lnTo>
                    <a:pt x="2786" y="14033"/>
                  </a:lnTo>
                  <a:lnTo>
                    <a:pt x="2760" y="14007"/>
                  </a:lnTo>
                  <a:lnTo>
                    <a:pt x="2656" y="13981"/>
                  </a:lnTo>
                  <a:lnTo>
                    <a:pt x="2578" y="13981"/>
                  </a:lnTo>
                  <a:lnTo>
                    <a:pt x="2474" y="14033"/>
                  </a:lnTo>
                  <a:lnTo>
                    <a:pt x="2421" y="14111"/>
                  </a:lnTo>
                  <a:lnTo>
                    <a:pt x="2395" y="14189"/>
                  </a:lnTo>
                  <a:lnTo>
                    <a:pt x="2395" y="14293"/>
                  </a:lnTo>
                  <a:lnTo>
                    <a:pt x="2447" y="14371"/>
                  </a:lnTo>
                  <a:lnTo>
                    <a:pt x="2526" y="14449"/>
                  </a:lnTo>
                  <a:lnTo>
                    <a:pt x="2552" y="14449"/>
                  </a:lnTo>
                  <a:lnTo>
                    <a:pt x="2708" y="14554"/>
                  </a:lnTo>
                  <a:lnTo>
                    <a:pt x="2942" y="14762"/>
                  </a:lnTo>
                  <a:lnTo>
                    <a:pt x="3176" y="15022"/>
                  </a:lnTo>
                  <a:lnTo>
                    <a:pt x="3385" y="15230"/>
                  </a:lnTo>
                  <a:lnTo>
                    <a:pt x="3593" y="15465"/>
                  </a:lnTo>
                  <a:lnTo>
                    <a:pt x="3827" y="15621"/>
                  </a:lnTo>
                  <a:lnTo>
                    <a:pt x="3957" y="15699"/>
                  </a:lnTo>
                  <a:lnTo>
                    <a:pt x="4114" y="15751"/>
                  </a:lnTo>
                  <a:lnTo>
                    <a:pt x="4244" y="15803"/>
                  </a:lnTo>
                  <a:lnTo>
                    <a:pt x="4400" y="15829"/>
                  </a:lnTo>
                  <a:lnTo>
                    <a:pt x="4686" y="15803"/>
                  </a:lnTo>
                  <a:lnTo>
                    <a:pt x="4999" y="15777"/>
                  </a:lnTo>
                  <a:lnTo>
                    <a:pt x="5285" y="15699"/>
                  </a:lnTo>
                  <a:lnTo>
                    <a:pt x="5624" y="15647"/>
                  </a:lnTo>
                  <a:lnTo>
                    <a:pt x="5936" y="15621"/>
                  </a:lnTo>
                  <a:lnTo>
                    <a:pt x="6274" y="15647"/>
                  </a:lnTo>
                  <a:lnTo>
                    <a:pt x="6613" y="15699"/>
                  </a:lnTo>
                  <a:lnTo>
                    <a:pt x="7003" y="15777"/>
                  </a:lnTo>
                  <a:lnTo>
                    <a:pt x="7186" y="15803"/>
                  </a:lnTo>
                  <a:lnTo>
                    <a:pt x="7368" y="15829"/>
                  </a:lnTo>
                  <a:lnTo>
                    <a:pt x="7576" y="15803"/>
                  </a:lnTo>
                  <a:lnTo>
                    <a:pt x="7784" y="15751"/>
                  </a:lnTo>
                  <a:lnTo>
                    <a:pt x="7941" y="15699"/>
                  </a:lnTo>
                  <a:lnTo>
                    <a:pt x="8071" y="15621"/>
                  </a:lnTo>
                  <a:lnTo>
                    <a:pt x="8305" y="15465"/>
                  </a:lnTo>
                  <a:lnTo>
                    <a:pt x="8513" y="15230"/>
                  </a:lnTo>
                  <a:lnTo>
                    <a:pt x="8722" y="15022"/>
                  </a:lnTo>
                  <a:lnTo>
                    <a:pt x="8956" y="14762"/>
                  </a:lnTo>
                  <a:lnTo>
                    <a:pt x="9190" y="14554"/>
                  </a:lnTo>
                  <a:lnTo>
                    <a:pt x="9451" y="14397"/>
                  </a:lnTo>
                  <a:lnTo>
                    <a:pt x="9763" y="14267"/>
                  </a:lnTo>
                  <a:lnTo>
                    <a:pt x="10049" y="14137"/>
                  </a:lnTo>
                  <a:lnTo>
                    <a:pt x="10310" y="14007"/>
                  </a:lnTo>
                  <a:lnTo>
                    <a:pt x="10544" y="13825"/>
                  </a:lnTo>
                  <a:lnTo>
                    <a:pt x="10648" y="13720"/>
                  </a:lnTo>
                  <a:lnTo>
                    <a:pt x="10752" y="13590"/>
                  </a:lnTo>
                  <a:lnTo>
                    <a:pt x="10830" y="13460"/>
                  </a:lnTo>
                  <a:lnTo>
                    <a:pt x="10909" y="13330"/>
                  </a:lnTo>
                  <a:lnTo>
                    <a:pt x="10987" y="13044"/>
                  </a:lnTo>
                  <a:lnTo>
                    <a:pt x="11039" y="12757"/>
                  </a:lnTo>
                  <a:lnTo>
                    <a:pt x="11065" y="12471"/>
                  </a:lnTo>
                  <a:lnTo>
                    <a:pt x="11117" y="12106"/>
                  </a:lnTo>
                  <a:lnTo>
                    <a:pt x="11195" y="11794"/>
                  </a:lnTo>
                  <a:lnTo>
                    <a:pt x="11299" y="11534"/>
                  </a:lnTo>
                  <a:lnTo>
                    <a:pt x="11455" y="11273"/>
                  </a:lnTo>
                  <a:lnTo>
                    <a:pt x="11716" y="11325"/>
                  </a:lnTo>
                  <a:lnTo>
                    <a:pt x="12002" y="11377"/>
                  </a:lnTo>
                  <a:lnTo>
                    <a:pt x="12288" y="11430"/>
                  </a:lnTo>
                  <a:lnTo>
                    <a:pt x="12575" y="11430"/>
                  </a:lnTo>
                  <a:lnTo>
                    <a:pt x="12731" y="11403"/>
                  </a:lnTo>
                  <a:lnTo>
                    <a:pt x="12887" y="11377"/>
                  </a:lnTo>
                  <a:lnTo>
                    <a:pt x="13017" y="11325"/>
                  </a:lnTo>
                  <a:lnTo>
                    <a:pt x="13147" y="11247"/>
                  </a:lnTo>
                  <a:lnTo>
                    <a:pt x="13408" y="11065"/>
                  </a:lnTo>
                  <a:lnTo>
                    <a:pt x="13616" y="10857"/>
                  </a:lnTo>
                  <a:lnTo>
                    <a:pt x="13824" y="10622"/>
                  </a:lnTo>
                  <a:lnTo>
                    <a:pt x="14033" y="10388"/>
                  </a:lnTo>
                  <a:lnTo>
                    <a:pt x="14267" y="10180"/>
                  </a:lnTo>
                  <a:lnTo>
                    <a:pt x="14553" y="9998"/>
                  </a:lnTo>
                  <a:lnTo>
                    <a:pt x="14866" y="9867"/>
                  </a:lnTo>
                  <a:lnTo>
                    <a:pt x="15126" y="9737"/>
                  </a:lnTo>
                  <a:lnTo>
                    <a:pt x="15412" y="9607"/>
                  </a:lnTo>
                  <a:lnTo>
                    <a:pt x="15647" y="9425"/>
                  </a:lnTo>
                  <a:lnTo>
                    <a:pt x="15751" y="9321"/>
                  </a:lnTo>
                  <a:lnTo>
                    <a:pt x="15855" y="9217"/>
                  </a:lnTo>
                  <a:lnTo>
                    <a:pt x="15933" y="9086"/>
                  </a:lnTo>
                  <a:lnTo>
                    <a:pt x="15985" y="8956"/>
                  </a:lnTo>
                  <a:lnTo>
                    <a:pt x="16089" y="8670"/>
                  </a:lnTo>
                  <a:lnTo>
                    <a:pt x="16141" y="8384"/>
                  </a:lnTo>
                  <a:lnTo>
                    <a:pt x="16167" y="8071"/>
                  </a:lnTo>
                  <a:lnTo>
                    <a:pt x="16220" y="7733"/>
                  </a:lnTo>
                  <a:lnTo>
                    <a:pt x="16272" y="7420"/>
                  </a:lnTo>
                  <a:lnTo>
                    <a:pt x="16402" y="7134"/>
                  </a:lnTo>
                  <a:lnTo>
                    <a:pt x="16558" y="6848"/>
                  </a:lnTo>
                  <a:lnTo>
                    <a:pt x="16714" y="6587"/>
                  </a:lnTo>
                  <a:lnTo>
                    <a:pt x="16844" y="6327"/>
                  </a:lnTo>
                  <a:lnTo>
                    <a:pt x="16948" y="6014"/>
                  </a:lnTo>
                  <a:lnTo>
                    <a:pt x="16975" y="5884"/>
                  </a:lnTo>
                  <a:lnTo>
                    <a:pt x="16975" y="5728"/>
                  </a:lnTo>
                  <a:lnTo>
                    <a:pt x="16975" y="5546"/>
                  </a:lnTo>
                  <a:lnTo>
                    <a:pt x="16948" y="5416"/>
                  </a:lnTo>
                  <a:lnTo>
                    <a:pt x="16844" y="5103"/>
                  </a:lnTo>
                  <a:lnTo>
                    <a:pt x="16714" y="4843"/>
                  </a:lnTo>
                  <a:lnTo>
                    <a:pt x="16558" y="4583"/>
                  </a:lnTo>
                  <a:lnTo>
                    <a:pt x="16402" y="4296"/>
                  </a:lnTo>
                  <a:lnTo>
                    <a:pt x="16272" y="4010"/>
                  </a:lnTo>
                  <a:lnTo>
                    <a:pt x="16220" y="3697"/>
                  </a:lnTo>
                  <a:lnTo>
                    <a:pt x="16167" y="3359"/>
                  </a:lnTo>
                  <a:lnTo>
                    <a:pt x="16141" y="3073"/>
                  </a:lnTo>
                  <a:lnTo>
                    <a:pt x="16089" y="2760"/>
                  </a:lnTo>
                  <a:lnTo>
                    <a:pt x="15985" y="2474"/>
                  </a:lnTo>
                  <a:lnTo>
                    <a:pt x="15933" y="2344"/>
                  </a:lnTo>
                  <a:lnTo>
                    <a:pt x="15855" y="2214"/>
                  </a:lnTo>
                  <a:lnTo>
                    <a:pt x="15751" y="2109"/>
                  </a:lnTo>
                  <a:lnTo>
                    <a:pt x="15647" y="2005"/>
                  </a:lnTo>
                  <a:lnTo>
                    <a:pt x="15412" y="1823"/>
                  </a:lnTo>
                  <a:lnTo>
                    <a:pt x="15126" y="1693"/>
                  </a:lnTo>
                  <a:lnTo>
                    <a:pt x="14866" y="1563"/>
                  </a:lnTo>
                  <a:lnTo>
                    <a:pt x="14553" y="1433"/>
                  </a:lnTo>
                  <a:lnTo>
                    <a:pt x="14267" y="1250"/>
                  </a:lnTo>
                  <a:lnTo>
                    <a:pt x="14033" y="1068"/>
                  </a:lnTo>
                  <a:lnTo>
                    <a:pt x="13824" y="808"/>
                  </a:lnTo>
                  <a:lnTo>
                    <a:pt x="13616" y="573"/>
                  </a:lnTo>
                  <a:lnTo>
                    <a:pt x="13408" y="365"/>
                  </a:lnTo>
                  <a:lnTo>
                    <a:pt x="13147" y="183"/>
                  </a:lnTo>
                  <a:lnTo>
                    <a:pt x="13017" y="105"/>
                  </a:lnTo>
                  <a:lnTo>
                    <a:pt x="12887" y="53"/>
                  </a:lnTo>
                  <a:lnTo>
                    <a:pt x="12731" y="27"/>
                  </a:lnTo>
                  <a:lnTo>
                    <a:pt x="12575" y="1"/>
                  </a:lnTo>
                  <a:lnTo>
                    <a:pt x="12288" y="1"/>
                  </a:lnTo>
                  <a:lnTo>
                    <a:pt x="12002" y="53"/>
                  </a:lnTo>
                  <a:lnTo>
                    <a:pt x="11716" y="105"/>
                  </a:lnTo>
                  <a:lnTo>
                    <a:pt x="11429" y="157"/>
                  </a:lnTo>
                  <a:lnTo>
                    <a:pt x="11169" y="209"/>
                  </a:lnTo>
                  <a:lnTo>
                    <a:pt x="11091" y="235"/>
                  </a:lnTo>
                  <a:lnTo>
                    <a:pt x="11013" y="287"/>
                  </a:lnTo>
                  <a:lnTo>
                    <a:pt x="10961" y="365"/>
                  </a:lnTo>
                  <a:lnTo>
                    <a:pt x="10961" y="469"/>
                  </a:lnTo>
                  <a:lnTo>
                    <a:pt x="10987" y="573"/>
                  </a:lnTo>
                  <a:lnTo>
                    <a:pt x="11039" y="651"/>
                  </a:lnTo>
                  <a:lnTo>
                    <a:pt x="11117" y="678"/>
                  </a:lnTo>
                  <a:lnTo>
                    <a:pt x="11221" y="704"/>
                  </a:lnTo>
                  <a:lnTo>
                    <a:pt x="11533" y="651"/>
                  </a:lnTo>
                  <a:lnTo>
                    <a:pt x="11820" y="599"/>
                  </a:lnTo>
                  <a:lnTo>
                    <a:pt x="12054" y="547"/>
                  </a:lnTo>
                  <a:lnTo>
                    <a:pt x="12314" y="495"/>
                  </a:lnTo>
                  <a:lnTo>
                    <a:pt x="12523" y="495"/>
                  </a:lnTo>
                  <a:lnTo>
                    <a:pt x="12731" y="521"/>
                  </a:lnTo>
                  <a:lnTo>
                    <a:pt x="12913" y="625"/>
                  </a:lnTo>
                  <a:lnTo>
                    <a:pt x="13095" y="756"/>
                  </a:lnTo>
                  <a:lnTo>
                    <a:pt x="13278" y="938"/>
                  </a:lnTo>
                  <a:lnTo>
                    <a:pt x="13434" y="1120"/>
                  </a:lnTo>
                  <a:lnTo>
                    <a:pt x="13694" y="1406"/>
                  </a:lnTo>
                  <a:lnTo>
                    <a:pt x="13824" y="1537"/>
                  </a:lnTo>
                  <a:lnTo>
                    <a:pt x="13981" y="1667"/>
                  </a:lnTo>
                  <a:lnTo>
                    <a:pt x="14137" y="1771"/>
                  </a:lnTo>
                  <a:lnTo>
                    <a:pt x="14319" y="1849"/>
                  </a:lnTo>
                  <a:lnTo>
                    <a:pt x="14657" y="2031"/>
                  </a:lnTo>
                  <a:lnTo>
                    <a:pt x="14892" y="2135"/>
                  </a:lnTo>
                  <a:lnTo>
                    <a:pt x="15126" y="2240"/>
                  </a:lnTo>
                  <a:lnTo>
                    <a:pt x="15308" y="2370"/>
                  </a:lnTo>
                  <a:lnTo>
                    <a:pt x="15438" y="2500"/>
                  </a:lnTo>
                  <a:lnTo>
                    <a:pt x="15543" y="2708"/>
                  </a:lnTo>
                  <a:lnTo>
                    <a:pt x="15621" y="2916"/>
                  </a:lnTo>
                  <a:lnTo>
                    <a:pt x="15647" y="3151"/>
                  </a:lnTo>
                  <a:lnTo>
                    <a:pt x="15673" y="3411"/>
                  </a:lnTo>
                  <a:lnTo>
                    <a:pt x="15725" y="3802"/>
                  </a:lnTo>
                  <a:lnTo>
                    <a:pt x="15751" y="3984"/>
                  </a:lnTo>
                  <a:lnTo>
                    <a:pt x="15803" y="4166"/>
                  </a:lnTo>
                  <a:lnTo>
                    <a:pt x="15881" y="4348"/>
                  </a:lnTo>
                  <a:lnTo>
                    <a:pt x="15959" y="4504"/>
                  </a:lnTo>
                  <a:lnTo>
                    <a:pt x="16141" y="4843"/>
                  </a:lnTo>
                  <a:lnTo>
                    <a:pt x="16272" y="5051"/>
                  </a:lnTo>
                  <a:lnTo>
                    <a:pt x="16376" y="5286"/>
                  </a:lnTo>
                  <a:lnTo>
                    <a:pt x="16454" y="5494"/>
                  </a:lnTo>
                  <a:lnTo>
                    <a:pt x="16480" y="5728"/>
                  </a:lnTo>
                  <a:lnTo>
                    <a:pt x="16454" y="5936"/>
                  </a:lnTo>
                  <a:lnTo>
                    <a:pt x="16376" y="6145"/>
                  </a:lnTo>
                  <a:lnTo>
                    <a:pt x="16272" y="6379"/>
                  </a:lnTo>
                  <a:lnTo>
                    <a:pt x="16141" y="6587"/>
                  </a:lnTo>
                  <a:lnTo>
                    <a:pt x="15959" y="6926"/>
                  </a:lnTo>
                  <a:lnTo>
                    <a:pt x="15881" y="7082"/>
                  </a:lnTo>
                  <a:lnTo>
                    <a:pt x="15803" y="7264"/>
                  </a:lnTo>
                  <a:lnTo>
                    <a:pt x="15751" y="7446"/>
                  </a:lnTo>
                  <a:lnTo>
                    <a:pt x="15725" y="7629"/>
                  </a:lnTo>
                  <a:lnTo>
                    <a:pt x="15673" y="8019"/>
                  </a:lnTo>
                  <a:lnTo>
                    <a:pt x="15647" y="8279"/>
                  </a:lnTo>
                  <a:lnTo>
                    <a:pt x="15621" y="8514"/>
                  </a:lnTo>
                  <a:lnTo>
                    <a:pt x="15543" y="8722"/>
                  </a:lnTo>
                  <a:lnTo>
                    <a:pt x="15438" y="8930"/>
                  </a:lnTo>
                  <a:lnTo>
                    <a:pt x="15308" y="9060"/>
                  </a:lnTo>
                  <a:lnTo>
                    <a:pt x="15126" y="9191"/>
                  </a:lnTo>
                  <a:lnTo>
                    <a:pt x="14892" y="9321"/>
                  </a:lnTo>
                  <a:lnTo>
                    <a:pt x="14657" y="9425"/>
                  </a:lnTo>
                  <a:lnTo>
                    <a:pt x="14319" y="9581"/>
                  </a:lnTo>
                  <a:lnTo>
                    <a:pt x="14137" y="9659"/>
                  </a:lnTo>
                  <a:lnTo>
                    <a:pt x="13981" y="9763"/>
                  </a:lnTo>
                  <a:lnTo>
                    <a:pt x="13824" y="9894"/>
                  </a:lnTo>
                  <a:lnTo>
                    <a:pt x="13694" y="10024"/>
                  </a:lnTo>
                  <a:lnTo>
                    <a:pt x="13434" y="10310"/>
                  </a:lnTo>
                  <a:lnTo>
                    <a:pt x="13278" y="10492"/>
                  </a:lnTo>
                  <a:lnTo>
                    <a:pt x="13095" y="10675"/>
                  </a:lnTo>
                  <a:lnTo>
                    <a:pt x="12913" y="10805"/>
                  </a:lnTo>
                  <a:lnTo>
                    <a:pt x="12731" y="10909"/>
                  </a:lnTo>
                  <a:lnTo>
                    <a:pt x="12523" y="10935"/>
                  </a:lnTo>
                  <a:lnTo>
                    <a:pt x="12314" y="10935"/>
                  </a:lnTo>
                  <a:lnTo>
                    <a:pt x="12054" y="10883"/>
                  </a:lnTo>
                  <a:lnTo>
                    <a:pt x="11820" y="10831"/>
                  </a:lnTo>
                  <a:lnTo>
                    <a:pt x="11716" y="10805"/>
                  </a:lnTo>
                  <a:lnTo>
                    <a:pt x="11794" y="10648"/>
                  </a:lnTo>
                  <a:lnTo>
                    <a:pt x="11846" y="10466"/>
                  </a:lnTo>
                  <a:lnTo>
                    <a:pt x="11872" y="10284"/>
                  </a:lnTo>
                  <a:lnTo>
                    <a:pt x="11898" y="10102"/>
                  </a:lnTo>
                  <a:lnTo>
                    <a:pt x="11872" y="9946"/>
                  </a:lnTo>
                  <a:lnTo>
                    <a:pt x="11846" y="9789"/>
                  </a:lnTo>
                  <a:lnTo>
                    <a:pt x="11768" y="9503"/>
                  </a:lnTo>
                  <a:lnTo>
                    <a:pt x="11611" y="9217"/>
                  </a:lnTo>
                  <a:lnTo>
                    <a:pt x="11481" y="8982"/>
                  </a:lnTo>
                  <a:lnTo>
                    <a:pt x="11299" y="8670"/>
                  </a:lnTo>
                  <a:lnTo>
                    <a:pt x="11195" y="8410"/>
                  </a:lnTo>
                  <a:lnTo>
                    <a:pt x="11117" y="8097"/>
                  </a:lnTo>
                  <a:lnTo>
                    <a:pt x="11065" y="7759"/>
                  </a:lnTo>
                  <a:lnTo>
                    <a:pt x="11039" y="7446"/>
                  </a:lnTo>
                  <a:lnTo>
                    <a:pt x="10987" y="7160"/>
                  </a:lnTo>
                  <a:lnTo>
                    <a:pt x="10909" y="6874"/>
                  </a:lnTo>
                  <a:lnTo>
                    <a:pt x="10830" y="6743"/>
                  </a:lnTo>
                  <a:lnTo>
                    <a:pt x="10752" y="6613"/>
                  </a:lnTo>
                  <a:lnTo>
                    <a:pt x="10648" y="6483"/>
                  </a:lnTo>
                  <a:lnTo>
                    <a:pt x="10544" y="6379"/>
                  </a:lnTo>
                  <a:lnTo>
                    <a:pt x="10310" y="6223"/>
                  </a:lnTo>
                  <a:lnTo>
                    <a:pt x="10049" y="6067"/>
                  </a:lnTo>
                  <a:lnTo>
                    <a:pt x="9763" y="5962"/>
                  </a:lnTo>
                  <a:lnTo>
                    <a:pt x="9451" y="5806"/>
                  </a:lnTo>
                  <a:lnTo>
                    <a:pt x="9190" y="5650"/>
                  </a:lnTo>
                  <a:lnTo>
                    <a:pt x="8956" y="5442"/>
                  </a:lnTo>
                  <a:lnTo>
                    <a:pt x="8722" y="5181"/>
                  </a:lnTo>
                  <a:lnTo>
                    <a:pt x="8513" y="4973"/>
                  </a:lnTo>
                  <a:lnTo>
                    <a:pt x="8305" y="4765"/>
                  </a:lnTo>
                  <a:lnTo>
                    <a:pt x="8071" y="4583"/>
                  </a:lnTo>
                  <a:lnTo>
                    <a:pt x="7941" y="4504"/>
                  </a:lnTo>
                  <a:lnTo>
                    <a:pt x="7784" y="4452"/>
                  </a:lnTo>
                  <a:lnTo>
                    <a:pt x="7628" y="4400"/>
                  </a:lnTo>
                  <a:lnTo>
                    <a:pt x="7212" y="4400"/>
                  </a:lnTo>
                  <a:lnTo>
                    <a:pt x="6899" y="4426"/>
                  </a:lnTo>
                  <a:lnTo>
                    <a:pt x="6613" y="4504"/>
                  </a:lnTo>
                  <a:lnTo>
                    <a:pt x="6353" y="4557"/>
                  </a:lnTo>
                  <a:lnTo>
                    <a:pt x="6092" y="4583"/>
                  </a:lnTo>
                  <a:lnTo>
                    <a:pt x="6196" y="4374"/>
                  </a:lnTo>
                  <a:lnTo>
                    <a:pt x="6274" y="4166"/>
                  </a:lnTo>
                  <a:lnTo>
                    <a:pt x="6327" y="3984"/>
                  </a:lnTo>
                  <a:lnTo>
                    <a:pt x="6353" y="3802"/>
                  </a:lnTo>
                  <a:lnTo>
                    <a:pt x="6405" y="3411"/>
                  </a:lnTo>
                  <a:lnTo>
                    <a:pt x="6431" y="3151"/>
                  </a:lnTo>
                  <a:lnTo>
                    <a:pt x="6483" y="2916"/>
                  </a:lnTo>
                  <a:lnTo>
                    <a:pt x="6535" y="2708"/>
                  </a:lnTo>
                  <a:lnTo>
                    <a:pt x="6639" y="2500"/>
                  </a:lnTo>
                  <a:lnTo>
                    <a:pt x="6769" y="2370"/>
                  </a:lnTo>
                  <a:lnTo>
                    <a:pt x="6977" y="2240"/>
                  </a:lnTo>
                  <a:lnTo>
                    <a:pt x="7186" y="2135"/>
                  </a:lnTo>
                  <a:lnTo>
                    <a:pt x="7420" y="2031"/>
                  </a:lnTo>
                  <a:lnTo>
                    <a:pt x="7758" y="1849"/>
                  </a:lnTo>
                  <a:lnTo>
                    <a:pt x="7941" y="1771"/>
                  </a:lnTo>
                  <a:lnTo>
                    <a:pt x="8097" y="1667"/>
                  </a:lnTo>
                  <a:lnTo>
                    <a:pt x="8253" y="1537"/>
                  </a:lnTo>
                  <a:lnTo>
                    <a:pt x="8383" y="1406"/>
                  </a:lnTo>
                  <a:lnTo>
                    <a:pt x="8644" y="1120"/>
                  </a:lnTo>
                  <a:lnTo>
                    <a:pt x="8800" y="938"/>
                  </a:lnTo>
                  <a:lnTo>
                    <a:pt x="8982" y="756"/>
                  </a:lnTo>
                  <a:lnTo>
                    <a:pt x="9164" y="625"/>
                  </a:lnTo>
                  <a:lnTo>
                    <a:pt x="9347" y="521"/>
                  </a:lnTo>
                  <a:lnTo>
                    <a:pt x="9503" y="495"/>
                  </a:lnTo>
                  <a:lnTo>
                    <a:pt x="9685" y="495"/>
                  </a:lnTo>
                  <a:lnTo>
                    <a:pt x="9997" y="547"/>
                  </a:lnTo>
                  <a:lnTo>
                    <a:pt x="10102" y="547"/>
                  </a:lnTo>
                  <a:lnTo>
                    <a:pt x="10180" y="495"/>
                  </a:lnTo>
                  <a:lnTo>
                    <a:pt x="10258" y="443"/>
                  </a:lnTo>
                  <a:lnTo>
                    <a:pt x="10284" y="339"/>
                  </a:lnTo>
                  <a:lnTo>
                    <a:pt x="10284" y="235"/>
                  </a:lnTo>
                  <a:lnTo>
                    <a:pt x="10258" y="157"/>
                  </a:lnTo>
                  <a:lnTo>
                    <a:pt x="10180" y="79"/>
                  </a:lnTo>
                  <a:lnTo>
                    <a:pt x="10075" y="53"/>
                  </a:lnTo>
                  <a:lnTo>
                    <a:pt x="9867" y="27"/>
                  </a:lnTo>
                  <a:lnTo>
                    <a:pt x="96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7" name="Google Shape;2677;p78"/>
          <p:cNvSpPr/>
          <p:nvPr/>
        </p:nvSpPr>
        <p:spPr>
          <a:xfrm>
            <a:off x="3551713" y="968050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1" name="Shape 2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" name="Google Shape;2682;p79"/>
          <p:cNvSpPr/>
          <p:nvPr/>
        </p:nvSpPr>
        <p:spPr>
          <a:xfrm>
            <a:off x="849516" y="1215125"/>
            <a:ext cx="3539719" cy="1416963"/>
          </a:xfrm>
          <a:custGeom>
            <a:rect b="b" l="l" r="r" t="t"/>
            <a:pathLst>
              <a:path extrusionOk="0" h="54969" w="5443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Differentiation from competitors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Enhance Customer Experience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Increased Customer Satisfaction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3" name="Google Shape;2683;p79"/>
          <p:cNvSpPr/>
          <p:nvPr/>
        </p:nvSpPr>
        <p:spPr>
          <a:xfrm>
            <a:off x="4754766" y="1215125"/>
            <a:ext cx="3539719" cy="1416963"/>
          </a:xfrm>
          <a:custGeom>
            <a:rect b="b" l="l" r="r" t="t"/>
            <a:pathLst>
              <a:path extrusionOk="0" h="54969" w="5443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Cost of development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Technical</a:t>
            </a:r>
            <a:r>
              <a:rPr lang="en"/>
              <a:t> </a:t>
            </a:r>
            <a:r>
              <a:rPr lang="en"/>
              <a:t>hindrances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Limited appeal to traditional restaurants.</a:t>
            </a:r>
            <a:endParaRPr/>
          </a:p>
        </p:txBody>
      </p:sp>
      <p:sp>
        <p:nvSpPr>
          <p:cNvPr id="2684" name="Google Shape;2684;p79"/>
          <p:cNvSpPr/>
          <p:nvPr/>
        </p:nvSpPr>
        <p:spPr>
          <a:xfrm>
            <a:off x="1082700" y="1068088"/>
            <a:ext cx="1397539" cy="333225"/>
          </a:xfrm>
          <a:custGeom>
            <a:rect b="b" l="l" r="r" t="t"/>
            <a:pathLst>
              <a:path extrusionOk="0" h="13329" w="62691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5" name="Google Shape;2685;p79"/>
          <p:cNvSpPr txBox="1"/>
          <p:nvPr>
            <p:ph type="title"/>
          </p:nvPr>
        </p:nvSpPr>
        <p:spPr>
          <a:xfrm>
            <a:off x="713225" y="530352"/>
            <a:ext cx="771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2686" name="Google Shape;2686;p79"/>
          <p:cNvSpPr txBox="1"/>
          <p:nvPr>
            <p:ph type="title"/>
          </p:nvPr>
        </p:nvSpPr>
        <p:spPr>
          <a:xfrm>
            <a:off x="1171876" y="988478"/>
            <a:ext cx="1371600" cy="37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Strength</a:t>
            </a:r>
            <a:endParaRPr sz="2400">
              <a:solidFill>
                <a:schemeClr val="dk1"/>
              </a:solidFill>
            </a:endParaRPr>
          </a:p>
        </p:txBody>
      </p:sp>
      <p:grpSp>
        <p:nvGrpSpPr>
          <p:cNvPr id="2687" name="Google Shape;2687;p79"/>
          <p:cNvGrpSpPr/>
          <p:nvPr/>
        </p:nvGrpSpPr>
        <p:grpSpPr>
          <a:xfrm>
            <a:off x="8237020" y="7"/>
            <a:ext cx="636765" cy="391233"/>
            <a:chOff x="83000" y="3568688"/>
            <a:chExt cx="468175" cy="287650"/>
          </a:xfrm>
        </p:grpSpPr>
        <p:sp>
          <p:nvSpPr>
            <p:cNvPr id="2688" name="Google Shape;2688;p79"/>
            <p:cNvSpPr/>
            <p:nvPr/>
          </p:nvSpPr>
          <p:spPr>
            <a:xfrm>
              <a:off x="83000" y="3568688"/>
              <a:ext cx="468175" cy="287650"/>
            </a:xfrm>
            <a:custGeom>
              <a:rect b="b" l="l" r="r" t="t"/>
              <a:pathLst>
                <a:path extrusionOk="0" h="11506" w="18727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9"/>
            <p:cNvSpPr/>
            <p:nvPr/>
          </p:nvSpPr>
          <p:spPr>
            <a:xfrm>
              <a:off x="137500" y="3615613"/>
              <a:ext cx="388575" cy="158750"/>
            </a:xfrm>
            <a:custGeom>
              <a:rect b="b" l="l" r="r" t="t"/>
              <a:pathLst>
                <a:path extrusionOk="0" fill="none" h="6350" w="15543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9"/>
            <p:cNvSpPr/>
            <p:nvPr/>
          </p:nvSpPr>
          <p:spPr>
            <a:xfrm>
              <a:off x="92475" y="3576763"/>
              <a:ext cx="450650" cy="270575"/>
            </a:xfrm>
            <a:custGeom>
              <a:rect b="b" l="l" r="r" t="t"/>
              <a:pathLst>
                <a:path extrusionOk="0" fill="none" h="10823" w="18026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9"/>
            <p:cNvSpPr/>
            <p:nvPr/>
          </p:nvSpPr>
          <p:spPr>
            <a:xfrm>
              <a:off x="83000" y="3568688"/>
              <a:ext cx="468175" cy="287650"/>
            </a:xfrm>
            <a:custGeom>
              <a:rect b="b" l="l" r="r" t="t"/>
              <a:pathLst>
                <a:path extrusionOk="0" fill="none" h="11506" w="18727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9"/>
            <p:cNvSpPr/>
            <p:nvPr/>
          </p:nvSpPr>
          <p:spPr>
            <a:xfrm>
              <a:off x="168300" y="3633138"/>
              <a:ext cx="329825" cy="102850"/>
            </a:xfrm>
            <a:custGeom>
              <a:rect b="b" l="l" r="r" t="t"/>
              <a:pathLst>
                <a:path extrusionOk="0" h="4114" w="13193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9"/>
            <p:cNvSpPr/>
            <p:nvPr/>
          </p:nvSpPr>
          <p:spPr>
            <a:xfrm>
              <a:off x="168300" y="3633138"/>
              <a:ext cx="329825" cy="102850"/>
            </a:xfrm>
            <a:custGeom>
              <a:rect b="b" l="l" r="r" t="t"/>
              <a:pathLst>
                <a:path extrusionOk="0" fill="none" h="4114" w="13193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4" name="Google Shape;2694;p79"/>
          <p:cNvGrpSpPr/>
          <p:nvPr/>
        </p:nvGrpSpPr>
        <p:grpSpPr>
          <a:xfrm>
            <a:off x="1100316" y="-22880"/>
            <a:ext cx="584571" cy="437000"/>
            <a:chOff x="-522075" y="3957700"/>
            <a:chExt cx="429800" cy="321300"/>
          </a:xfrm>
        </p:grpSpPr>
        <p:sp>
          <p:nvSpPr>
            <p:cNvPr id="2695" name="Google Shape;2695;p79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h="9137" w="14482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79"/>
            <p:cNvSpPr/>
            <p:nvPr/>
          </p:nvSpPr>
          <p:spPr>
            <a:xfrm>
              <a:off x="-492700" y="3957700"/>
              <a:ext cx="362050" cy="228425"/>
            </a:xfrm>
            <a:custGeom>
              <a:rect b="b" l="l" r="r" t="t"/>
              <a:pathLst>
                <a:path extrusionOk="0" fill="none" h="9137" w="14482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9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h="3868" w="17192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9"/>
            <p:cNvSpPr/>
            <p:nvPr/>
          </p:nvSpPr>
          <p:spPr>
            <a:xfrm>
              <a:off x="-522075" y="4131125"/>
              <a:ext cx="429800" cy="96700"/>
            </a:xfrm>
            <a:custGeom>
              <a:rect b="b" l="l" r="r" t="t"/>
              <a:pathLst>
                <a:path extrusionOk="0" fill="none" h="3868" w="17192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9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h="3413" w="13116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9"/>
            <p:cNvSpPr/>
            <p:nvPr/>
          </p:nvSpPr>
          <p:spPr>
            <a:xfrm>
              <a:off x="-475625" y="4193675"/>
              <a:ext cx="327900" cy="85325"/>
            </a:xfrm>
            <a:custGeom>
              <a:rect b="b" l="l" r="r" t="t"/>
              <a:pathLst>
                <a:path extrusionOk="0" fill="none" h="3413" w="13116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9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h="532" w="702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9"/>
            <p:cNvSpPr/>
            <p:nvPr/>
          </p:nvSpPr>
          <p:spPr>
            <a:xfrm>
              <a:off x="-277575" y="3989450"/>
              <a:ext cx="17550" cy="13300"/>
            </a:xfrm>
            <a:custGeom>
              <a:rect b="b" l="l" r="r" t="t"/>
              <a:pathLst>
                <a:path extrusionOk="0" fill="none" h="532" w="702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9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h="418" w="797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9"/>
            <p:cNvSpPr/>
            <p:nvPr/>
          </p:nvSpPr>
          <p:spPr>
            <a:xfrm>
              <a:off x="-255300" y="4043000"/>
              <a:ext cx="19925" cy="10450"/>
            </a:xfrm>
            <a:custGeom>
              <a:rect b="b" l="l" r="r" t="t"/>
              <a:pathLst>
                <a:path extrusionOk="0" fill="none" h="418" w="797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9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9"/>
            <p:cNvSpPr/>
            <p:nvPr/>
          </p:nvSpPr>
          <p:spPr>
            <a:xfrm>
              <a:off x="-223550" y="4008400"/>
              <a:ext cx="11875" cy="11400"/>
            </a:xfrm>
            <a:custGeom>
              <a:rect b="b" l="l" r="r" t="t"/>
              <a:pathLst>
                <a:path extrusionOk="0" fill="none" h="456" w="475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D2BC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07" name="Google Shape;2707;p79"/>
          <p:cNvSpPr/>
          <p:nvPr/>
        </p:nvSpPr>
        <p:spPr>
          <a:xfrm>
            <a:off x="3551713" y="968050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8" name="Google Shape;2708;p79"/>
          <p:cNvSpPr/>
          <p:nvPr/>
        </p:nvSpPr>
        <p:spPr>
          <a:xfrm>
            <a:off x="6326438" y="1068088"/>
            <a:ext cx="1397539" cy="333225"/>
          </a:xfrm>
          <a:custGeom>
            <a:rect b="b" l="l" r="r" t="t"/>
            <a:pathLst>
              <a:path extrusionOk="0" h="13329" w="62691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9" name="Google Shape;2709;p79"/>
          <p:cNvSpPr txBox="1"/>
          <p:nvPr>
            <p:ph type="title"/>
          </p:nvPr>
        </p:nvSpPr>
        <p:spPr>
          <a:xfrm>
            <a:off x="6415613" y="970003"/>
            <a:ext cx="1371600" cy="37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Weakness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710" name="Google Shape;2710;p79"/>
          <p:cNvSpPr/>
          <p:nvPr/>
        </p:nvSpPr>
        <p:spPr>
          <a:xfrm>
            <a:off x="985766" y="3211600"/>
            <a:ext cx="3539719" cy="1416963"/>
          </a:xfrm>
          <a:custGeom>
            <a:rect b="b" l="l" r="r" t="t"/>
            <a:pathLst>
              <a:path extrusionOk="0" h="54969" w="5443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Increased Sales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Marketing and Promotions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Partnerships with influencers.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1" name="Google Shape;2711;p79"/>
          <p:cNvSpPr/>
          <p:nvPr/>
        </p:nvSpPr>
        <p:spPr>
          <a:xfrm>
            <a:off x="4891016" y="3211600"/>
            <a:ext cx="3539719" cy="1416963"/>
          </a:xfrm>
          <a:custGeom>
            <a:rect b="b" l="l" r="r" t="t"/>
            <a:pathLst>
              <a:path extrusionOk="0" h="54969" w="5443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Compatibility issue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Changing customer preference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/>
              <a:t>Big players developing their own platform.</a:t>
            </a:r>
            <a:endParaRPr/>
          </a:p>
        </p:txBody>
      </p:sp>
      <p:sp>
        <p:nvSpPr>
          <p:cNvPr id="2712" name="Google Shape;2712;p79"/>
          <p:cNvSpPr/>
          <p:nvPr/>
        </p:nvSpPr>
        <p:spPr>
          <a:xfrm>
            <a:off x="1218950" y="3064575"/>
            <a:ext cx="2091372" cy="391239"/>
          </a:xfrm>
          <a:custGeom>
            <a:rect b="b" l="l" r="r" t="t"/>
            <a:pathLst>
              <a:path extrusionOk="0" h="13329" w="62691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3" name="Google Shape;2713;p79"/>
          <p:cNvSpPr txBox="1"/>
          <p:nvPr>
            <p:ph type="title"/>
          </p:nvPr>
        </p:nvSpPr>
        <p:spPr>
          <a:xfrm>
            <a:off x="1308125" y="2984950"/>
            <a:ext cx="1758000" cy="37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Opportunities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714" name="Google Shape;2714;p79"/>
          <p:cNvSpPr/>
          <p:nvPr/>
        </p:nvSpPr>
        <p:spPr>
          <a:xfrm>
            <a:off x="6462688" y="3046088"/>
            <a:ext cx="1397539" cy="333225"/>
          </a:xfrm>
          <a:custGeom>
            <a:rect b="b" l="l" r="r" t="t"/>
            <a:pathLst>
              <a:path extrusionOk="0" h="13329" w="62691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5" name="Google Shape;2715;p79"/>
          <p:cNvSpPr txBox="1"/>
          <p:nvPr>
            <p:ph type="title"/>
          </p:nvPr>
        </p:nvSpPr>
        <p:spPr>
          <a:xfrm>
            <a:off x="6551863" y="2966478"/>
            <a:ext cx="1371600" cy="37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Threats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0" name="Google Shape;2720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609600"/>
            <a:ext cx="8839198" cy="4085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4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5" name="Google Shape;2725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5800"/>
            <a:ext cx="8839203" cy="3963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9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0" name="Google Shape;2730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62000"/>
            <a:ext cx="8839200" cy="3908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5" name="Google Shape;2735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38200"/>
            <a:ext cx="8839199" cy="3889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0" name="Google Shape;2740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38200"/>
            <a:ext cx="8839198" cy="3789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4" name="Shape 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5" name="Google Shape;2745;p85"/>
          <p:cNvSpPr/>
          <p:nvPr/>
        </p:nvSpPr>
        <p:spPr>
          <a:xfrm rot="5400000">
            <a:off x="2838001" y="-64687"/>
            <a:ext cx="3467998" cy="5272875"/>
          </a:xfrm>
          <a:custGeom>
            <a:rect b="b" l="l" r="r" t="t"/>
            <a:pathLst>
              <a:path extrusionOk="0" h="70153" w="4614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6" name="Google Shape;2746;p85"/>
          <p:cNvSpPr txBox="1"/>
          <p:nvPr>
            <p:ph type="title"/>
          </p:nvPr>
        </p:nvSpPr>
        <p:spPr>
          <a:xfrm>
            <a:off x="2642550" y="2463550"/>
            <a:ext cx="3858900" cy="6402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747" name="Google Shape;2747;p85"/>
          <p:cNvSpPr/>
          <p:nvPr/>
        </p:nvSpPr>
        <p:spPr>
          <a:xfrm>
            <a:off x="3551700" y="3215325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2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p70"/>
          <p:cNvSpPr/>
          <p:nvPr/>
        </p:nvSpPr>
        <p:spPr>
          <a:xfrm flipH="1" rot="-2658911">
            <a:off x="1321195" y="2154138"/>
            <a:ext cx="2556535" cy="2511622"/>
          </a:xfrm>
          <a:custGeom>
            <a:rect b="b" l="l" r="r" t="t"/>
            <a:pathLst>
              <a:path extrusionOk="0" h="43570" w="49385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4" name="Google Shape;2034;p70"/>
          <p:cNvSpPr txBox="1"/>
          <p:nvPr>
            <p:ph type="title"/>
          </p:nvPr>
        </p:nvSpPr>
        <p:spPr>
          <a:xfrm>
            <a:off x="2020350" y="530352"/>
            <a:ext cx="51033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Augmented and Virtual reality</a:t>
            </a:r>
            <a:endParaRPr/>
          </a:p>
        </p:txBody>
      </p:sp>
      <p:grpSp>
        <p:nvGrpSpPr>
          <p:cNvPr id="2035" name="Google Shape;2035;p70"/>
          <p:cNvGrpSpPr/>
          <p:nvPr/>
        </p:nvGrpSpPr>
        <p:grpSpPr>
          <a:xfrm>
            <a:off x="131757" y="47573"/>
            <a:ext cx="864242" cy="434382"/>
            <a:chOff x="-3467566" y="4476476"/>
            <a:chExt cx="635425" cy="319375"/>
          </a:xfrm>
        </p:grpSpPr>
        <p:sp>
          <p:nvSpPr>
            <p:cNvPr id="2036" name="Google Shape;2036;p70"/>
            <p:cNvSpPr/>
            <p:nvPr/>
          </p:nvSpPr>
          <p:spPr>
            <a:xfrm>
              <a:off x="-3467566" y="4511526"/>
              <a:ext cx="635425" cy="284325"/>
            </a:xfrm>
            <a:custGeom>
              <a:rect b="b" l="l" r="r" t="t"/>
              <a:pathLst>
                <a:path extrusionOk="0" h="11373" w="25417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70"/>
            <p:cNvSpPr/>
            <p:nvPr/>
          </p:nvSpPr>
          <p:spPr>
            <a:xfrm>
              <a:off x="-3467566" y="4511526"/>
              <a:ext cx="635425" cy="284325"/>
            </a:xfrm>
            <a:custGeom>
              <a:rect b="b" l="l" r="r" t="t"/>
              <a:pathLst>
                <a:path extrusionOk="0" fill="none" h="11373" w="25417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70"/>
            <p:cNvSpPr/>
            <p:nvPr/>
          </p:nvSpPr>
          <p:spPr>
            <a:xfrm>
              <a:off x="-3404091" y="4476476"/>
              <a:ext cx="507050" cy="285750"/>
            </a:xfrm>
            <a:custGeom>
              <a:rect b="b" l="l" r="r" t="t"/>
              <a:pathLst>
                <a:path extrusionOk="0" h="11430" w="20282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70"/>
            <p:cNvSpPr/>
            <p:nvPr/>
          </p:nvSpPr>
          <p:spPr>
            <a:xfrm>
              <a:off x="-3288941" y="4733276"/>
              <a:ext cx="28450" cy="13300"/>
            </a:xfrm>
            <a:custGeom>
              <a:rect b="b" l="l" r="r" t="t"/>
              <a:pathLst>
                <a:path extrusionOk="0" fill="none" h="532" w="1138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70"/>
            <p:cNvSpPr/>
            <p:nvPr/>
          </p:nvSpPr>
          <p:spPr>
            <a:xfrm>
              <a:off x="-3205541" y="4721451"/>
              <a:ext cx="93375" cy="31750"/>
            </a:xfrm>
            <a:custGeom>
              <a:rect b="b" l="l" r="r" t="t"/>
              <a:pathLst>
                <a:path extrusionOk="0" fill="none" h="1270" w="3735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70"/>
            <p:cNvSpPr/>
            <p:nvPr/>
          </p:nvSpPr>
          <p:spPr>
            <a:xfrm>
              <a:off x="-3180916" y="4705326"/>
              <a:ext cx="78225" cy="30350"/>
            </a:xfrm>
            <a:custGeom>
              <a:rect b="b" l="l" r="r" t="t"/>
              <a:pathLst>
                <a:path extrusionOk="0" fill="none" h="1214" w="3129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70"/>
            <p:cNvSpPr/>
            <p:nvPr/>
          </p:nvSpPr>
          <p:spPr>
            <a:xfrm>
              <a:off x="-2998491" y="4699651"/>
              <a:ext cx="18525" cy="14700"/>
            </a:xfrm>
            <a:custGeom>
              <a:rect b="b" l="l" r="r" t="t"/>
              <a:pathLst>
                <a:path extrusionOk="0" fill="none" h="588" w="741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70"/>
            <p:cNvSpPr/>
            <p:nvPr/>
          </p:nvSpPr>
          <p:spPr>
            <a:xfrm>
              <a:off x="-3096091" y="4695851"/>
              <a:ext cx="85800" cy="32725"/>
            </a:xfrm>
            <a:custGeom>
              <a:rect b="b" l="l" r="r" t="t"/>
              <a:pathLst>
                <a:path extrusionOk="0" fill="none" h="1309" w="3432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70"/>
            <p:cNvSpPr/>
            <p:nvPr/>
          </p:nvSpPr>
          <p:spPr>
            <a:xfrm>
              <a:off x="-3252941" y="4682576"/>
              <a:ext cx="84375" cy="64000"/>
            </a:xfrm>
            <a:custGeom>
              <a:rect b="b" l="l" r="r" t="t"/>
              <a:pathLst>
                <a:path extrusionOk="0" fill="none" h="2560" w="3375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70"/>
            <p:cNvSpPr/>
            <p:nvPr/>
          </p:nvSpPr>
          <p:spPr>
            <a:xfrm>
              <a:off x="-3379441" y="4681176"/>
              <a:ext cx="138850" cy="58775"/>
            </a:xfrm>
            <a:custGeom>
              <a:rect b="b" l="l" r="r" t="t"/>
              <a:pathLst>
                <a:path extrusionOk="0" fill="none" h="2351" w="5554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70"/>
            <p:cNvSpPr/>
            <p:nvPr/>
          </p:nvSpPr>
          <p:spPr>
            <a:xfrm>
              <a:off x="-3023116" y="4681176"/>
              <a:ext cx="19925" cy="29875"/>
            </a:xfrm>
            <a:custGeom>
              <a:rect b="b" l="l" r="r" t="t"/>
              <a:pathLst>
                <a:path extrusionOk="0" fill="none" h="1195" w="797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70"/>
            <p:cNvSpPr/>
            <p:nvPr/>
          </p:nvSpPr>
          <p:spPr>
            <a:xfrm>
              <a:off x="-3234441" y="4679276"/>
              <a:ext cx="18025" cy="12800"/>
            </a:xfrm>
            <a:custGeom>
              <a:rect b="b" l="l" r="r" t="t"/>
              <a:pathLst>
                <a:path extrusionOk="0" fill="none" h="512" w="721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70"/>
            <p:cNvSpPr/>
            <p:nvPr/>
          </p:nvSpPr>
          <p:spPr>
            <a:xfrm>
              <a:off x="-3286566" y="4676901"/>
              <a:ext cx="103800" cy="52625"/>
            </a:xfrm>
            <a:custGeom>
              <a:rect b="b" l="l" r="r" t="t"/>
              <a:pathLst>
                <a:path extrusionOk="0" fill="none" h="2105" w="4152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70"/>
            <p:cNvSpPr/>
            <p:nvPr/>
          </p:nvSpPr>
          <p:spPr>
            <a:xfrm>
              <a:off x="-3389866" y="4675001"/>
              <a:ext cx="24675" cy="23725"/>
            </a:xfrm>
            <a:custGeom>
              <a:rect b="b" l="l" r="r" t="t"/>
              <a:pathLst>
                <a:path extrusionOk="0" fill="none" h="949" w="987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70"/>
            <p:cNvSpPr/>
            <p:nvPr/>
          </p:nvSpPr>
          <p:spPr>
            <a:xfrm>
              <a:off x="-3163366" y="4671226"/>
              <a:ext cx="79625" cy="43600"/>
            </a:xfrm>
            <a:custGeom>
              <a:rect b="b" l="l" r="r" t="t"/>
              <a:pathLst>
                <a:path extrusionOk="0" fill="none" h="1744" w="3185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70"/>
            <p:cNvSpPr/>
            <p:nvPr/>
          </p:nvSpPr>
          <p:spPr>
            <a:xfrm>
              <a:off x="-3054866" y="4668851"/>
              <a:ext cx="27975" cy="22300"/>
            </a:xfrm>
            <a:custGeom>
              <a:rect b="b" l="l" r="r" t="t"/>
              <a:pathLst>
                <a:path extrusionOk="0" fill="none" h="892" w="1119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70"/>
            <p:cNvSpPr/>
            <p:nvPr/>
          </p:nvSpPr>
          <p:spPr>
            <a:xfrm>
              <a:off x="-2989941" y="4655576"/>
              <a:ext cx="83875" cy="24675"/>
            </a:xfrm>
            <a:custGeom>
              <a:rect b="b" l="l" r="r" t="t"/>
              <a:pathLst>
                <a:path extrusionOk="0" fill="none" h="987" w="3355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70"/>
            <p:cNvSpPr/>
            <p:nvPr/>
          </p:nvSpPr>
          <p:spPr>
            <a:xfrm>
              <a:off x="-3255766" y="4649901"/>
              <a:ext cx="105200" cy="25125"/>
            </a:xfrm>
            <a:custGeom>
              <a:rect b="b" l="l" r="r" t="t"/>
              <a:pathLst>
                <a:path extrusionOk="0" fill="none" h="1005" w="4208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70"/>
            <p:cNvSpPr/>
            <p:nvPr/>
          </p:nvSpPr>
          <p:spPr>
            <a:xfrm>
              <a:off x="-3294141" y="4649426"/>
              <a:ext cx="54500" cy="31300"/>
            </a:xfrm>
            <a:custGeom>
              <a:rect b="b" l="l" r="r" t="t"/>
              <a:pathLst>
                <a:path extrusionOk="0" fill="none" h="1252" w="218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70"/>
            <p:cNvSpPr/>
            <p:nvPr/>
          </p:nvSpPr>
          <p:spPr>
            <a:xfrm>
              <a:off x="-3353391" y="4642301"/>
              <a:ext cx="69700" cy="54050"/>
            </a:xfrm>
            <a:custGeom>
              <a:rect b="b" l="l" r="r" t="t"/>
              <a:pathLst>
                <a:path extrusionOk="0" fill="none" h="2162" w="2788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70"/>
            <p:cNvSpPr/>
            <p:nvPr/>
          </p:nvSpPr>
          <p:spPr>
            <a:xfrm>
              <a:off x="-3228291" y="4639001"/>
              <a:ext cx="167775" cy="53550"/>
            </a:xfrm>
            <a:custGeom>
              <a:rect b="b" l="l" r="r" t="t"/>
              <a:pathLst>
                <a:path extrusionOk="0" fill="none" h="2142" w="6711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70"/>
            <p:cNvSpPr/>
            <p:nvPr/>
          </p:nvSpPr>
          <p:spPr>
            <a:xfrm>
              <a:off x="-3008441" y="4630001"/>
              <a:ext cx="102375" cy="31275"/>
            </a:xfrm>
            <a:custGeom>
              <a:rect b="b" l="l" r="r" t="t"/>
              <a:pathLst>
                <a:path extrusionOk="0" fill="none" h="1251" w="4095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70"/>
            <p:cNvSpPr/>
            <p:nvPr/>
          </p:nvSpPr>
          <p:spPr>
            <a:xfrm>
              <a:off x="-3365691" y="4619101"/>
              <a:ext cx="59250" cy="69200"/>
            </a:xfrm>
            <a:custGeom>
              <a:rect b="b" l="l" r="r" t="t"/>
              <a:pathLst>
                <a:path extrusionOk="0" fill="none" h="2768" w="237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70"/>
            <p:cNvSpPr/>
            <p:nvPr/>
          </p:nvSpPr>
          <p:spPr>
            <a:xfrm>
              <a:off x="-2974316" y="4604876"/>
              <a:ext cx="53575" cy="18975"/>
            </a:xfrm>
            <a:custGeom>
              <a:rect b="b" l="l" r="r" t="t"/>
              <a:pathLst>
                <a:path extrusionOk="0" fill="none" h="759" w="2143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70"/>
            <p:cNvSpPr/>
            <p:nvPr/>
          </p:nvSpPr>
          <p:spPr>
            <a:xfrm>
              <a:off x="-3183266" y="4603926"/>
              <a:ext cx="154475" cy="65425"/>
            </a:xfrm>
            <a:custGeom>
              <a:rect b="b" l="l" r="r" t="t"/>
              <a:pathLst>
                <a:path extrusionOk="0" fill="none" h="2617" w="6179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70"/>
            <p:cNvSpPr/>
            <p:nvPr/>
          </p:nvSpPr>
          <p:spPr>
            <a:xfrm>
              <a:off x="-3099416" y="4597776"/>
              <a:ext cx="114225" cy="94775"/>
            </a:xfrm>
            <a:custGeom>
              <a:rect b="b" l="l" r="r" t="t"/>
              <a:pathLst>
                <a:path extrusionOk="0" fill="none" h="3791" w="4569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70"/>
            <p:cNvSpPr/>
            <p:nvPr/>
          </p:nvSpPr>
          <p:spPr>
            <a:xfrm>
              <a:off x="-3023591" y="4592076"/>
              <a:ext cx="100475" cy="40300"/>
            </a:xfrm>
            <a:custGeom>
              <a:rect b="b" l="l" r="r" t="t"/>
              <a:pathLst>
                <a:path extrusionOk="0" fill="none" h="1612" w="4019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70"/>
            <p:cNvSpPr/>
            <p:nvPr/>
          </p:nvSpPr>
          <p:spPr>
            <a:xfrm>
              <a:off x="-3308841" y="4574551"/>
              <a:ext cx="177725" cy="60675"/>
            </a:xfrm>
            <a:custGeom>
              <a:rect b="b" l="l" r="r" t="t"/>
              <a:pathLst>
                <a:path extrusionOk="0" fill="none" h="2427" w="7109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70"/>
            <p:cNvSpPr/>
            <p:nvPr/>
          </p:nvSpPr>
          <p:spPr>
            <a:xfrm>
              <a:off x="-3395091" y="4574076"/>
              <a:ext cx="131775" cy="95750"/>
            </a:xfrm>
            <a:custGeom>
              <a:rect b="b" l="l" r="r" t="t"/>
              <a:pathLst>
                <a:path extrusionOk="0" fill="none" h="3830" w="5271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70"/>
            <p:cNvSpPr/>
            <p:nvPr/>
          </p:nvSpPr>
          <p:spPr>
            <a:xfrm>
              <a:off x="-3102716" y="4534751"/>
              <a:ext cx="146425" cy="81050"/>
            </a:xfrm>
            <a:custGeom>
              <a:rect b="b" l="l" r="r" t="t"/>
              <a:pathLst>
                <a:path extrusionOk="0" fill="none" h="3242" w="5857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70"/>
            <p:cNvSpPr/>
            <p:nvPr/>
          </p:nvSpPr>
          <p:spPr>
            <a:xfrm>
              <a:off x="-3091341" y="4509151"/>
              <a:ext cx="129375" cy="35575"/>
            </a:xfrm>
            <a:custGeom>
              <a:rect b="b" l="l" r="r" t="t"/>
              <a:pathLst>
                <a:path extrusionOk="0" fill="none" h="1423" w="5175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70"/>
            <p:cNvSpPr/>
            <p:nvPr/>
          </p:nvSpPr>
          <p:spPr>
            <a:xfrm>
              <a:off x="-3404091" y="4476476"/>
              <a:ext cx="507050" cy="285750"/>
            </a:xfrm>
            <a:custGeom>
              <a:rect b="b" l="l" r="r" t="t"/>
              <a:pathLst>
                <a:path extrusionOk="0" fill="none" h="11430" w="20282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8" name="Google Shape;2068;p70"/>
          <p:cNvGrpSpPr/>
          <p:nvPr/>
        </p:nvGrpSpPr>
        <p:grpSpPr>
          <a:xfrm>
            <a:off x="8322745" y="69144"/>
            <a:ext cx="636765" cy="391233"/>
            <a:chOff x="83000" y="3624713"/>
            <a:chExt cx="468175" cy="287650"/>
          </a:xfrm>
        </p:grpSpPr>
        <p:sp>
          <p:nvSpPr>
            <p:cNvPr id="2069" name="Google Shape;2069;p70"/>
            <p:cNvSpPr/>
            <p:nvPr/>
          </p:nvSpPr>
          <p:spPr>
            <a:xfrm>
              <a:off x="83000" y="3624713"/>
              <a:ext cx="468175" cy="287650"/>
            </a:xfrm>
            <a:custGeom>
              <a:rect b="b" l="l" r="r" t="t"/>
              <a:pathLst>
                <a:path extrusionOk="0" h="11506" w="18727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70"/>
            <p:cNvSpPr/>
            <p:nvPr/>
          </p:nvSpPr>
          <p:spPr>
            <a:xfrm>
              <a:off x="137500" y="3671638"/>
              <a:ext cx="388575" cy="158750"/>
            </a:xfrm>
            <a:custGeom>
              <a:rect b="b" l="l" r="r" t="t"/>
              <a:pathLst>
                <a:path extrusionOk="0" fill="none" h="6350" w="15543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70"/>
            <p:cNvSpPr/>
            <p:nvPr/>
          </p:nvSpPr>
          <p:spPr>
            <a:xfrm>
              <a:off x="92475" y="3632788"/>
              <a:ext cx="450650" cy="270575"/>
            </a:xfrm>
            <a:custGeom>
              <a:rect b="b" l="l" r="r" t="t"/>
              <a:pathLst>
                <a:path extrusionOk="0" fill="none" h="10823" w="18026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70"/>
            <p:cNvSpPr/>
            <p:nvPr/>
          </p:nvSpPr>
          <p:spPr>
            <a:xfrm>
              <a:off x="83000" y="3624713"/>
              <a:ext cx="468175" cy="287650"/>
            </a:xfrm>
            <a:custGeom>
              <a:rect b="b" l="l" r="r" t="t"/>
              <a:pathLst>
                <a:path extrusionOk="0" fill="none" h="11506" w="18727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70"/>
            <p:cNvSpPr/>
            <p:nvPr/>
          </p:nvSpPr>
          <p:spPr>
            <a:xfrm>
              <a:off x="168300" y="3689163"/>
              <a:ext cx="329825" cy="102850"/>
            </a:xfrm>
            <a:custGeom>
              <a:rect b="b" l="l" r="r" t="t"/>
              <a:pathLst>
                <a:path extrusionOk="0" h="4114" w="13193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70"/>
            <p:cNvSpPr/>
            <p:nvPr/>
          </p:nvSpPr>
          <p:spPr>
            <a:xfrm>
              <a:off x="168300" y="3689163"/>
              <a:ext cx="329825" cy="102850"/>
            </a:xfrm>
            <a:custGeom>
              <a:rect b="b" l="l" r="r" t="t"/>
              <a:pathLst>
                <a:path extrusionOk="0" fill="none" h="4114" w="13193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5" name="Google Shape;2075;p70"/>
          <p:cNvGrpSpPr/>
          <p:nvPr/>
        </p:nvGrpSpPr>
        <p:grpSpPr>
          <a:xfrm>
            <a:off x="8138491" y="2693795"/>
            <a:ext cx="584571" cy="437000"/>
            <a:chOff x="-522075" y="4013725"/>
            <a:chExt cx="429800" cy="321300"/>
          </a:xfrm>
        </p:grpSpPr>
        <p:sp>
          <p:nvSpPr>
            <p:cNvPr id="2076" name="Google Shape;2076;p70"/>
            <p:cNvSpPr/>
            <p:nvPr/>
          </p:nvSpPr>
          <p:spPr>
            <a:xfrm>
              <a:off x="-492700" y="4013725"/>
              <a:ext cx="362050" cy="228425"/>
            </a:xfrm>
            <a:custGeom>
              <a:rect b="b" l="l" r="r" t="t"/>
              <a:pathLst>
                <a:path extrusionOk="0" h="9137" w="14482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70"/>
            <p:cNvSpPr/>
            <p:nvPr/>
          </p:nvSpPr>
          <p:spPr>
            <a:xfrm>
              <a:off x="-492700" y="4013725"/>
              <a:ext cx="362050" cy="228425"/>
            </a:xfrm>
            <a:custGeom>
              <a:rect b="b" l="l" r="r" t="t"/>
              <a:pathLst>
                <a:path extrusionOk="0" fill="none" h="9137" w="14482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70"/>
            <p:cNvSpPr/>
            <p:nvPr/>
          </p:nvSpPr>
          <p:spPr>
            <a:xfrm>
              <a:off x="-522075" y="4187150"/>
              <a:ext cx="429800" cy="96700"/>
            </a:xfrm>
            <a:custGeom>
              <a:rect b="b" l="l" r="r" t="t"/>
              <a:pathLst>
                <a:path extrusionOk="0" h="3868" w="17192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70"/>
            <p:cNvSpPr/>
            <p:nvPr/>
          </p:nvSpPr>
          <p:spPr>
            <a:xfrm>
              <a:off x="-522075" y="4187150"/>
              <a:ext cx="429800" cy="96700"/>
            </a:xfrm>
            <a:custGeom>
              <a:rect b="b" l="l" r="r" t="t"/>
              <a:pathLst>
                <a:path extrusionOk="0" fill="none" h="3868" w="17192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70"/>
            <p:cNvSpPr/>
            <p:nvPr/>
          </p:nvSpPr>
          <p:spPr>
            <a:xfrm>
              <a:off x="-475625" y="4249700"/>
              <a:ext cx="327900" cy="85325"/>
            </a:xfrm>
            <a:custGeom>
              <a:rect b="b" l="l" r="r" t="t"/>
              <a:pathLst>
                <a:path extrusionOk="0" h="3413" w="13116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70"/>
            <p:cNvSpPr/>
            <p:nvPr/>
          </p:nvSpPr>
          <p:spPr>
            <a:xfrm>
              <a:off x="-475625" y="4249700"/>
              <a:ext cx="327900" cy="85325"/>
            </a:xfrm>
            <a:custGeom>
              <a:rect b="b" l="l" r="r" t="t"/>
              <a:pathLst>
                <a:path extrusionOk="0" fill="none" h="3413" w="13116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70"/>
            <p:cNvSpPr/>
            <p:nvPr/>
          </p:nvSpPr>
          <p:spPr>
            <a:xfrm>
              <a:off x="-277575" y="4045475"/>
              <a:ext cx="17550" cy="13300"/>
            </a:xfrm>
            <a:custGeom>
              <a:rect b="b" l="l" r="r" t="t"/>
              <a:pathLst>
                <a:path extrusionOk="0" h="532" w="702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70"/>
            <p:cNvSpPr/>
            <p:nvPr/>
          </p:nvSpPr>
          <p:spPr>
            <a:xfrm>
              <a:off x="-277575" y="4045475"/>
              <a:ext cx="17550" cy="13300"/>
            </a:xfrm>
            <a:custGeom>
              <a:rect b="b" l="l" r="r" t="t"/>
              <a:pathLst>
                <a:path extrusionOk="0" fill="none" h="532" w="702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70"/>
            <p:cNvSpPr/>
            <p:nvPr/>
          </p:nvSpPr>
          <p:spPr>
            <a:xfrm>
              <a:off x="-255300" y="4099025"/>
              <a:ext cx="19925" cy="10450"/>
            </a:xfrm>
            <a:custGeom>
              <a:rect b="b" l="l" r="r" t="t"/>
              <a:pathLst>
                <a:path extrusionOk="0" h="418" w="797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70"/>
            <p:cNvSpPr/>
            <p:nvPr/>
          </p:nvSpPr>
          <p:spPr>
            <a:xfrm>
              <a:off x="-255300" y="4099025"/>
              <a:ext cx="19925" cy="10450"/>
            </a:xfrm>
            <a:custGeom>
              <a:rect b="b" l="l" r="r" t="t"/>
              <a:pathLst>
                <a:path extrusionOk="0" fill="none" h="418" w="797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70"/>
            <p:cNvSpPr/>
            <p:nvPr/>
          </p:nvSpPr>
          <p:spPr>
            <a:xfrm>
              <a:off x="-223550" y="4064425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70"/>
            <p:cNvSpPr/>
            <p:nvPr/>
          </p:nvSpPr>
          <p:spPr>
            <a:xfrm>
              <a:off x="-223550" y="4064425"/>
              <a:ext cx="11875" cy="11400"/>
            </a:xfrm>
            <a:custGeom>
              <a:rect b="b" l="l" r="r" t="t"/>
              <a:pathLst>
                <a:path extrusionOk="0" fill="none" h="456" w="475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8" name="Google Shape;2088;p70"/>
          <p:cNvSpPr/>
          <p:nvPr/>
        </p:nvSpPr>
        <p:spPr>
          <a:xfrm rot="-5400000">
            <a:off x="3512529" y="3512376"/>
            <a:ext cx="1847945" cy="55403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9" name="Google Shape;2089;p70"/>
          <p:cNvSpPr/>
          <p:nvPr/>
        </p:nvSpPr>
        <p:spPr>
          <a:xfrm>
            <a:off x="3470363" y="1248275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0" name="Google Shape;2090;p70"/>
          <p:cNvSpPr txBox="1"/>
          <p:nvPr/>
        </p:nvSpPr>
        <p:spPr>
          <a:xfrm>
            <a:off x="3079462" y="1600013"/>
            <a:ext cx="26172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63636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Group-3 </a:t>
            </a:r>
            <a:endParaRPr sz="3000">
              <a:solidFill>
                <a:srgbClr val="363636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091" name="Google Shape;2091;p70"/>
          <p:cNvSpPr/>
          <p:nvPr/>
        </p:nvSpPr>
        <p:spPr>
          <a:xfrm>
            <a:off x="1387500" y="3230130"/>
            <a:ext cx="2368466" cy="457185"/>
          </a:xfrm>
          <a:custGeom>
            <a:rect b="b" l="l" r="r" t="t"/>
            <a:pathLst>
              <a:path extrusionOk="0" h="13329" w="62691">
                <a:moveTo>
                  <a:pt x="62052" y="8218"/>
                </a:moveTo>
                <a:lnTo>
                  <a:pt x="62052" y="8218"/>
                </a:lnTo>
                <a:lnTo>
                  <a:pt x="61529" y="7840"/>
                </a:lnTo>
                <a:lnTo>
                  <a:pt x="61529" y="7840"/>
                </a:lnTo>
                <a:lnTo>
                  <a:pt x="60745" y="7056"/>
                </a:lnTo>
                <a:lnTo>
                  <a:pt x="60745" y="7056"/>
                </a:lnTo>
                <a:lnTo>
                  <a:pt x="60803" y="6853"/>
                </a:lnTo>
                <a:lnTo>
                  <a:pt x="60832" y="6650"/>
                </a:lnTo>
                <a:lnTo>
                  <a:pt x="60832" y="6446"/>
                </a:lnTo>
                <a:lnTo>
                  <a:pt x="60774" y="6214"/>
                </a:lnTo>
                <a:lnTo>
                  <a:pt x="60774" y="6214"/>
                </a:lnTo>
                <a:lnTo>
                  <a:pt x="60629" y="5895"/>
                </a:lnTo>
                <a:lnTo>
                  <a:pt x="60484" y="5575"/>
                </a:lnTo>
                <a:lnTo>
                  <a:pt x="60310" y="5314"/>
                </a:lnTo>
                <a:lnTo>
                  <a:pt x="60135" y="5053"/>
                </a:lnTo>
                <a:lnTo>
                  <a:pt x="59932" y="4820"/>
                </a:lnTo>
                <a:lnTo>
                  <a:pt x="59729" y="4617"/>
                </a:lnTo>
                <a:lnTo>
                  <a:pt x="59497" y="4443"/>
                </a:lnTo>
                <a:lnTo>
                  <a:pt x="59264" y="4269"/>
                </a:lnTo>
                <a:lnTo>
                  <a:pt x="59032" y="4123"/>
                </a:lnTo>
                <a:lnTo>
                  <a:pt x="58771" y="4007"/>
                </a:lnTo>
                <a:lnTo>
                  <a:pt x="58509" y="3891"/>
                </a:lnTo>
                <a:lnTo>
                  <a:pt x="58219" y="3804"/>
                </a:lnTo>
                <a:lnTo>
                  <a:pt x="57609" y="3659"/>
                </a:lnTo>
                <a:lnTo>
                  <a:pt x="56970" y="3543"/>
                </a:lnTo>
                <a:lnTo>
                  <a:pt x="56970" y="3543"/>
                </a:lnTo>
                <a:lnTo>
                  <a:pt x="56419" y="3310"/>
                </a:lnTo>
                <a:lnTo>
                  <a:pt x="55838" y="3078"/>
                </a:lnTo>
                <a:lnTo>
                  <a:pt x="55228" y="2904"/>
                </a:lnTo>
                <a:lnTo>
                  <a:pt x="54647" y="2730"/>
                </a:lnTo>
                <a:lnTo>
                  <a:pt x="54009" y="2584"/>
                </a:lnTo>
                <a:lnTo>
                  <a:pt x="53399" y="2468"/>
                </a:lnTo>
                <a:lnTo>
                  <a:pt x="52760" y="2352"/>
                </a:lnTo>
                <a:lnTo>
                  <a:pt x="52092" y="2265"/>
                </a:lnTo>
                <a:lnTo>
                  <a:pt x="51453" y="2207"/>
                </a:lnTo>
                <a:lnTo>
                  <a:pt x="50785" y="2149"/>
                </a:lnTo>
                <a:lnTo>
                  <a:pt x="49421" y="2091"/>
                </a:lnTo>
                <a:lnTo>
                  <a:pt x="48056" y="2091"/>
                </a:lnTo>
                <a:lnTo>
                  <a:pt x="46691" y="2149"/>
                </a:lnTo>
                <a:lnTo>
                  <a:pt x="46691" y="2149"/>
                </a:lnTo>
                <a:lnTo>
                  <a:pt x="45152" y="1801"/>
                </a:lnTo>
                <a:lnTo>
                  <a:pt x="43613" y="1481"/>
                </a:lnTo>
                <a:lnTo>
                  <a:pt x="42045" y="1220"/>
                </a:lnTo>
                <a:lnTo>
                  <a:pt x="40477" y="1046"/>
                </a:lnTo>
                <a:lnTo>
                  <a:pt x="38880" y="900"/>
                </a:lnTo>
                <a:lnTo>
                  <a:pt x="37283" y="813"/>
                </a:lnTo>
                <a:lnTo>
                  <a:pt x="35686" y="755"/>
                </a:lnTo>
                <a:lnTo>
                  <a:pt x="34089" y="755"/>
                </a:lnTo>
                <a:lnTo>
                  <a:pt x="32463" y="784"/>
                </a:lnTo>
                <a:lnTo>
                  <a:pt x="30837" y="871"/>
                </a:lnTo>
                <a:lnTo>
                  <a:pt x="29211" y="987"/>
                </a:lnTo>
                <a:lnTo>
                  <a:pt x="27614" y="1133"/>
                </a:lnTo>
                <a:lnTo>
                  <a:pt x="25988" y="1307"/>
                </a:lnTo>
                <a:lnTo>
                  <a:pt x="24362" y="1510"/>
                </a:lnTo>
                <a:lnTo>
                  <a:pt x="22765" y="1742"/>
                </a:lnTo>
                <a:lnTo>
                  <a:pt x="21168" y="2004"/>
                </a:lnTo>
                <a:lnTo>
                  <a:pt x="21168" y="2004"/>
                </a:lnTo>
                <a:lnTo>
                  <a:pt x="21168" y="1888"/>
                </a:lnTo>
                <a:lnTo>
                  <a:pt x="21168" y="1888"/>
                </a:lnTo>
                <a:lnTo>
                  <a:pt x="21139" y="1626"/>
                </a:lnTo>
                <a:lnTo>
                  <a:pt x="21081" y="1365"/>
                </a:lnTo>
                <a:lnTo>
                  <a:pt x="20994" y="1162"/>
                </a:lnTo>
                <a:lnTo>
                  <a:pt x="20907" y="958"/>
                </a:lnTo>
                <a:lnTo>
                  <a:pt x="20762" y="784"/>
                </a:lnTo>
                <a:lnTo>
                  <a:pt x="20616" y="610"/>
                </a:lnTo>
                <a:lnTo>
                  <a:pt x="20442" y="494"/>
                </a:lnTo>
                <a:lnTo>
                  <a:pt x="20239" y="349"/>
                </a:lnTo>
                <a:lnTo>
                  <a:pt x="20007" y="262"/>
                </a:lnTo>
                <a:lnTo>
                  <a:pt x="19774" y="174"/>
                </a:lnTo>
                <a:lnTo>
                  <a:pt x="19542" y="116"/>
                </a:lnTo>
                <a:lnTo>
                  <a:pt x="19252" y="58"/>
                </a:lnTo>
                <a:lnTo>
                  <a:pt x="18671" y="0"/>
                </a:lnTo>
                <a:lnTo>
                  <a:pt x="18003" y="29"/>
                </a:lnTo>
                <a:lnTo>
                  <a:pt x="17306" y="87"/>
                </a:lnTo>
                <a:lnTo>
                  <a:pt x="16551" y="203"/>
                </a:lnTo>
                <a:lnTo>
                  <a:pt x="15738" y="378"/>
                </a:lnTo>
                <a:lnTo>
                  <a:pt x="14896" y="610"/>
                </a:lnTo>
                <a:lnTo>
                  <a:pt x="14054" y="842"/>
                </a:lnTo>
                <a:lnTo>
                  <a:pt x="13154" y="1133"/>
                </a:lnTo>
                <a:lnTo>
                  <a:pt x="12254" y="1452"/>
                </a:lnTo>
                <a:lnTo>
                  <a:pt x="11325" y="1801"/>
                </a:lnTo>
                <a:lnTo>
                  <a:pt x="10425" y="2178"/>
                </a:lnTo>
                <a:lnTo>
                  <a:pt x="9495" y="2555"/>
                </a:lnTo>
                <a:lnTo>
                  <a:pt x="7695" y="3368"/>
                </a:lnTo>
                <a:lnTo>
                  <a:pt x="6011" y="4182"/>
                </a:lnTo>
                <a:lnTo>
                  <a:pt x="4414" y="5024"/>
                </a:lnTo>
                <a:lnTo>
                  <a:pt x="3049" y="5779"/>
                </a:lnTo>
                <a:lnTo>
                  <a:pt x="1888" y="6446"/>
                </a:lnTo>
                <a:lnTo>
                  <a:pt x="1046" y="7027"/>
                </a:lnTo>
                <a:lnTo>
                  <a:pt x="726" y="7259"/>
                </a:lnTo>
                <a:lnTo>
                  <a:pt x="523" y="7434"/>
                </a:lnTo>
                <a:lnTo>
                  <a:pt x="523" y="7434"/>
                </a:lnTo>
                <a:lnTo>
                  <a:pt x="349" y="7608"/>
                </a:lnTo>
                <a:lnTo>
                  <a:pt x="233" y="7811"/>
                </a:lnTo>
                <a:lnTo>
                  <a:pt x="116" y="8043"/>
                </a:lnTo>
                <a:lnTo>
                  <a:pt x="58" y="8247"/>
                </a:lnTo>
                <a:lnTo>
                  <a:pt x="29" y="8479"/>
                </a:lnTo>
                <a:lnTo>
                  <a:pt x="0" y="8711"/>
                </a:lnTo>
                <a:lnTo>
                  <a:pt x="29" y="8944"/>
                </a:lnTo>
                <a:lnTo>
                  <a:pt x="58" y="9176"/>
                </a:lnTo>
                <a:lnTo>
                  <a:pt x="146" y="9408"/>
                </a:lnTo>
                <a:lnTo>
                  <a:pt x="233" y="9611"/>
                </a:lnTo>
                <a:lnTo>
                  <a:pt x="349" y="9786"/>
                </a:lnTo>
                <a:lnTo>
                  <a:pt x="494" y="9989"/>
                </a:lnTo>
                <a:lnTo>
                  <a:pt x="668" y="10134"/>
                </a:lnTo>
                <a:lnTo>
                  <a:pt x="871" y="10279"/>
                </a:lnTo>
                <a:lnTo>
                  <a:pt x="1075" y="10366"/>
                </a:lnTo>
                <a:lnTo>
                  <a:pt x="1307" y="10453"/>
                </a:lnTo>
                <a:lnTo>
                  <a:pt x="1307" y="10453"/>
                </a:lnTo>
                <a:lnTo>
                  <a:pt x="2091" y="10628"/>
                </a:lnTo>
                <a:lnTo>
                  <a:pt x="2817" y="10715"/>
                </a:lnTo>
                <a:lnTo>
                  <a:pt x="3543" y="10744"/>
                </a:lnTo>
                <a:lnTo>
                  <a:pt x="4240" y="10715"/>
                </a:lnTo>
                <a:lnTo>
                  <a:pt x="4240" y="10715"/>
                </a:lnTo>
                <a:lnTo>
                  <a:pt x="5459" y="10715"/>
                </a:lnTo>
                <a:lnTo>
                  <a:pt x="6679" y="10715"/>
                </a:lnTo>
                <a:lnTo>
                  <a:pt x="7898" y="10657"/>
                </a:lnTo>
                <a:lnTo>
                  <a:pt x="9089" y="10599"/>
                </a:lnTo>
                <a:lnTo>
                  <a:pt x="9089" y="10599"/>
                </a:lnTo>
                <a:lnTo>
                  <a:pt x="9234" y="10802"/>
                </a:lnTo>
                <a:lnTo>
                  <a:pt x="9379" y="10976"/>
                </a:lnTo>
                <a:lnTo>
                  <a:pt x="9553" y="11121"/>
                </a:lnTo>
                <a:lnTo>
                  <a:pt x="9757" y="11266"/>
                </a:lnTo>
                <a:lnTo>
                  <a:pt x="9989" y="11383"/>
                </a:lnTo>
                <a:lnTo>
                  <a:pt x="10221" y="11470"/>
                </a:lnTo>
                <a:lnTo>
                  <a:pt x="10483" y="11557"/>
                </a:lnTo>
                <a:lnTo>
                  <a:pt x="10773" y="11586"/>
                </a:lnTo>
                <a:lnTo>
                  <a:pt x="10773" y="11586"/>
                </a:lnTo>
                <a:lnTo>
                  <a:pt x="11499" y="11644"/>
                </a:lnTo>
                <a:lnTo>
                  <a:pt x="12196" y="11673"/>
                </a:lnTo>
                <a:lnTo>
                  <a:pt x="12922" y="11673"/>
                </a:lnTo>
                <a:lnTo>
                  <a:pt x="13648" y="11673"/>
                </a:lnTo>
                <a:lnTo>
                  <a:pt x="15070" y="11615"/>
                </a:lnTo>
                <a:lnTo>
                  <a:pt x="16493" y="11499"/>
                </a:lnTo>
                <a:lnTo>
                  <a:pt x="16493" y="11499"/>
                </a:lnTo>
                <a:lnTo>
                  <a:pt x="16580" y="11818"/>
                </a:lnTo>
                <a:lnTo>
                  <a:pt x="16696" y="12167"/>
                </a:lnTo>
                <a:lnTo>
                  <a:pt x="16871" y="12457"/>
                </a:lnTo>
                <a:lnTo>
                  <a:pt x="17103" y="12718"/>
                </a:lnTo>
                <a:lnTo>
                  <a:pt x="17364" y="12951"/>
                </a:lnTo>
                <a:lnTo>
                  <a:pt x="17684" y="13125"/>
                </a:lnTo>
                <a:lnTo>
                  <a:pt x="17858" y="13183"/>
                </a:lnTo>
                <a:lnTo>
                  <a:pt x="18061" y="13241"/>
                </a:lnTo>
                <a:lnTo>
                  <a:pt x="18235" y="13270"/>
                </a:lnTo>
                <a:lnTo>
                  <a:pt x="18439" y="13299"/>
                </a:lnTo>
                <a:lnTo>
                  <a:pt x="18439" y="13299"/>
                </a:lnTo>
                <a:lnTo>
                  <a:pt x="19455" y="13328"/>
                </a:lnTo>
                <a:lnTo>
                  <a:pt x="20471" y="13328"/>
                </a:lnTo>
                <a:lnTo>
                  <a:pt x="21487" y="13299"/>
                </a:lnTo>
                <a:lnTo>
                  <a:pt x="22504" y="13270"/>
                </a:lnTo>
                <a:lnTo>
                  <a:pt x="23491" y="13212"/>
                </a:lnTo>
                <a:lnTo>
                  <a:pt x="24507" y="13125"/>
                </a:lnTo>
                <a:lnTo>
                  <a:pt x="26511" y="12922"/>
                </a:lnTo>
                <a:lnTo>
                  <a:pt x="28514" y="12660"/>
                </a:lnTo>
                <a:lnTo>
                  <a:pt x="30489" y="12370"/>
                </a:lnTo>
                <a:lnTo>
                  <a:pt x="34496" y="11731"/>
                </a:lnTo>
                <a:lnTo>
                  <a:pt x="34496" y="11731"/>
                </a:lnTo>
                <a:lnTo>
                  <a:pt x="35541" y="11731"/>
                </a:lnTo>
                <a:lnTo>
                  <a:pt x="36616" y="11673"/>
                </a:lnTo>
                <a:lnTo>
                  <a:pt x="37661" y="11586"/>
                </a:lnTo>
                <a:lnTo>
                  <a:pt x="38735" y="11441"/>
                </a:lnTo>
                <a:lnTo>
                  <a:pt x="39781" y="11295"/>
                </a:lnTo>
                <a:lnTo>
                  <a:pt x="40826" y="11121"/>
                </a:lnTo>
                <a:lnTo>
                  <a:pt x="42917" y="10715"/>
                </a:lnTo>
                <a:lnTo>
                  <a:pt x="42917" y="10715"/>
                </a:lnTo>
                <a:lnTo>
                  <a:pt x="44252" y="10628"/>
                </a:lnTo>
                <a:lnTo>
                  <a:pt x="44252" y="10628"/>
                </a:lnTo>
                <a:lnTo>
                  <a:pt x="44194" y="10831"/>
                </a:lnTo>
                <a:lnTo>
                  <a:pt x="44136" y="11063"/>
                </a:lnTo>
                <a:lnTo>
                  <a:pt x="44107" y="11266"/>
                </a:lnTo>
                <a:lnTo>
                  <a:pt x="44107" y="11470"/>
                </a:lnTo>
                <a:lnTo>
                  <a:pt x="44107" y="11702"/>
                </a:lnTo>
                <a:lnTo>
                  <a:pt x="44165" y="11905"/>
                </a:lnTo>
                <a:lnTo>
                  <a:pt x="44223" y="12109"/>
                </a:lnTo>
                <a:lnTo>
                  <a:pt x="44281" y="12283"/>
                </a:lnTo>
                <a:lnTo>
                  <a:pt x="44397" y="12457"/>
                </a:lnTo>
                <a:lnTo>
                  <a:pt x="44514" y="12631"/>
                </a:lnTo>
                <a:lnTo>
                  <a:pt x="44659" y="12747"/>
                </a:lnTo>
                <a:lnTo>
                  <a:pt x="44833" y="12863"/>
                </a:lnTo>
                <a:lnTo>
                  <a:pt x="45036" y="12951"/>
                </a:lnTo>
                <a:lnTo>
                  <a:pt x="45269" y="13009"/>
                </a:lnTo>
                <a:lnTo>
                  <a:pt x="45501" y="13038"/>
                </a:lnTo>
                <a:lnTo>
                  <a:pt x="45762" y="13009"/>
                </a:lnTo>
                <a:lnTo>
                  <a:pt x="45762" y="13009"/>
                </a:lnTo>
                <a:lnTo>
                  <a:pt x="46837" y="12893"/>
                </a:lnTo>
                <a:lnTo>
                  <a:pt x="47882" y="12718"/>
                </a:lnTo>
                <a:lnTo>
                  <a:pt x="48927" y="12544"/>
                </a:lnTo>
                <a:lnTo>
                  <a:pt x="49972" y="12312"/>
                </a:lnTo>
                <a:lnTo>
                  <a:pt x="51018" y="12079"/>
                </a:lnTo>
                <a:lnTo>
                  <a:pt x="52063" y="11818"/>
                </a:lnTo>
                <a:lnTo>
                  <a:pt x="54125" y="11266"/>
                </a:lnTo>
                <a:lnTo>
                  <a:pt x="54125" y="11266"/>
                </a:lnTo>
                <a:lnTo>
                  <a:pt x="54415" y="11354"/>
                </a:lnTo>
                <a:lnTo>
                  <a:pt x="54734" y="11383"/>
                </a:lnTo>
                <a:lnTo>
                  <a:pt x="54734" y="11383"/>
                </a:lnTo>
                <a:lnTo>
                  <a:pt x="56041" y="11412"/>
                </a:lnTo>
                <a:lnTo>
                  <a:pt x="57319" y="11441"/>
                </a:lnTo>
                <a:lnTo>
                  <a:pt x="57958" y="11441"/>
                </a:lnTo>
                <a:lnTo>
                  <a:pt x="58596" y="11383"/>
                </a:lnTo>
                <a:lnTo>
                  <a:pt x="59206" y="11295"/>
                </a:lnTo>
                <a:lnTo>
                  <a:pt x="59845" y="11179"/>
                </a:lnTo>
                <a:lnTo>
                  <a:pt x="59845" y="11179"/>
                </a:lnTo>
                <a:lnTo>
                  <a:pt x="60164" y="11295"/>
                </a:lnTo>
                <a:lnTo>
                  <a:pt x="60513" y="11354"/>
                </a:lnTo>
                <a:lnTo>
                  <a:pt x="60861" y="11325"/>
                </a:lnTo>
                <a:lnTo>
                  <a:pt x="61181" y="11266"/>
                </a:lnTo>
                <a:lnTo>
                  <a:pt x="61500" y="11150"/>
                </a:lnTo>
                <a:lnTo>
                  <a:pt x="61790" y="10976"/>
                </a:lnTo>
                <a:lnTo>
                  <a:pt x="62052" y="10802"/>
                </a:lnTo>
                <a:lnTo>
                  <a:pt x="62255" y="10570"/>
                </a:lnTo>
                <a:lnTo>
                  <a:pt x="62429" y="10308"/>
                </a:lnTo>
                <a:lnTo>
                  <a:pt x="62574" y="10018"/>
                </a:lnTo>
                <a:lnTo>
                  <a:pt x="62662" y="9728"/>
                </a:lnTo>
                <a:lnTo>
                  <a:pt x="62691" y="9437"/>
                </a:lnTo>
                <a:lnTo>
                  <a:pt x="62632" y="9118"/>
                </a:lnTo>
                <a:lnTo>
                  <a:pt x="62574" y="8973"/>
                </a:lnTo>
                <a:lnTo>
                  <a:pt x="62516" y="8827"/>
                </a:lnTo>
                <a:lnTo>
                  <a:pt x="62429" y="8653"/>
                </a:lnTo>
                <a:lnTo>
                  <a:pt x="62313" y="8508"/>
                </a:lnTo>
                <a:lnTo>
                  <a:pt x="62197" y="8363"/>
                </a:lnTo>
                <a:lnTo>
                  <a:pt x="62052" y="8218"/>
                </a:lnTo>
                <a:lnTo>
                  <a:pt x="62052" y="8218"/>
                </a:lnTo>
                <a:close/>
              </a:path>
            </a:pathLst>
          </a:cu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2" name="Google Shape;2092;p70"/>
          <p:cNvSpPr txBox="1"/>
          <p:nvPr/>
        </p:nvSpPr>
        <p:spPr>
          <a:xfrm>
            <a:off x="4916825" y="2322825"/>
            <a:ext cx="2839800" cy="22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1600"/>
              <a:buFont typeface="Quicksand Medium"/>
              <a:buChar char="●"/>
            </a:pPr>
            <a:r>
              <a:rPr lang="en" sz="1600">
                <a:solidFill>
                  <a:srgbClr val="363636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Suryam Arnav Kalra</a:t>
            </a:r>
            <a:endParaRPr sz="1600">
              <a:solidFill>
                <a:srgbClr val="363636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1600"/>
              <a:buFont typeface="Quicksand Medium"/>
              <a:buChar char="●"/>
            </a:pPr>
            <a:r>
              <a:rPr lang="en" sz="1600">
                <a:solidFill>
                  <a:srgbClr val="363636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Abhishant Kumar</a:t>
            </a:r>
            <a:endParaRPr sz="1600">
              <a:solidFill>
                <a:srgbClr val="363636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1600"/>
              <a:buFont typeface="Quicksand Medium"/>
              <a:buChar char="●"/>
            </a:pPr>
            <a:r>
              <a:rPr lang="en" sz="1600">
                <a:solidFill>
                  <a:srgbClr val="363636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Shivam Lahoti</a:t>
            </a:r>
            <a:endParaRPr sz="1600">
              <a:solidFill>
                <a:srgbClr val="363636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1600"/>
              <a:buFont typeface="Quicksand Medium"/>
              <a:buChar char="●"/>
            </a:pPr>
            <a:r>
              <a:rPr lang="en" sz="1600">
                <a:solidFill>
                  <a:srgbClr val="363636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Pramita Kastha</a:t>
            </a:r>
            <a:endParaRPr sz="1600">
              <a:solidFill>
                <a:srgbClr val="363636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63636"/>
              </a:buClr>
              <a:buSzPts val="1600"/>
              <a:buFont typeface="Quicksand Medium"/>
              <a:buChar char="●"/>
            </a:pPr>
            <a:r>
              <a:rPr lang="en" sz="1600">
                <a:solidFill>
                  <a:srgbClr val="363636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Harshith</a:t>
            </a:r>
            <a:endParaRPr sz="1600">
              <a:solidFill>
                <a:srgbClr val="363636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093" name="Google Shape;2093;p70"/>
          <p:cNvSpPr txBox="1"/>
          <p:nvPr/>
        </p:nvSpPr>
        <p:spPr>
          <a:xfrm>
            <a:off x="1506898" y="3084525"/>
            <a:ext cx="23685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63636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TEAM MEMBERS:</a:t>
            </a:r>
            <a:endParaRPr sz="1600">
              <a:solidFill>
                <a:srgbClr val="363636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7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" name="Google Shape;2098;p71"/>
          <p:cNvSpPr txBox="1"/>
          <p:nvPr>
            <p:ph idx="8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the problem?</a:t>
            </a:r>
            <a:endParaRPr/>
          </a:p>
        </p:txBody>
      </p:sp>
      <p:sp>
        <p:nvSpPr>
          <p:cNvPr id="2099" name="Google Shape;2099;p71"/>
          <p:cNvSpPr txBox="1"/>
          <p:nvPr>
            <p:ph idx="5" type="subTitle"/>
          </p:nvPr>
        </p:nvSpPr>
        <p:spPr>
          <a:xfrm>
            <a:off x="1871050" y="3388967"/>
            <a:ext cx="2324100" cy="9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Menu </a:t>
            </a:r>
            <a:r>
              <a:rPr lang="en" sz="1300"/>
              <a:t>descriptions</a:t>
            </a:r>
            <a:r>
              <a:rPr lang="en" sz="1300"/>
              <a:t> might lead to confusing the customer and hence ruining his experience.</a:t>
            </a:r>
            <a:endParaRPr sz="1300"/>
          </a:p>
        </p:txBody>
      </p:sp>
      <p:sp>
        <p:nvSpPr>
          <p:cNvPr id="2100" name="Google Shape;2100;p71"/>
          <p:cNvSpPr txBox="1"/>
          <p:nvPr>
            <p:ph idx="7" type="subTitle"/>
          </p:nvPr>
        </p:nvSpPr>
        <p:spPr>
          <a:xfrm>
            <a:off x="6023972" y="3388987"/>
            <a:ext cx="2324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Traditional menus are monotonous and make it a chore to order the food.</a:t>
            </a:r>
            <a:endParaRPr sz="1300"/>
          </a:p>
        </p:txBody>
      </p:sp>
      <p:sp>
        <p:nvSpPr>
          <p:cNvPr id="2101" name="Google Shape;2101;p71"/>
          <p:cNvSpPr txBox="1"/>
          <p:nvPr>
            <p:ph type="title"/>
          </p:nvPr>
        </p:nvSpPr>
        <p:spPr>
          <a:xfrm>
            <a:off x="1871050" y="1406903"/>
            <a:ext cx="2324100" cy="3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Poor Visualisation</a:t>
            </a:r>
            <a:endParaRPr/>
          </a:p>
        </p:txBody>
      </p:sp>
      <p:sp>
        <p:nvSpPr>
          <p:cNvPr id="2102" name="Google Shape;2102;p71"/>
          <p:cNvSpPr txBox="1"/>
          <p:nvPr>
            <p:ph idx="1" type="subTitle"/>
          </p:nvPr>
        </p:nvSpPr>
        <p:spPr>
          <a:xfrm>
            <a:off x="1791650" y="1904875"/>
            <a:ext cx="2657700" cy="5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Lack of picture of dishes on menu. Hard </a:t>
            </a:r>
            <a:r>
              <a:rPr lang="en" sz="1300"/>
              <a:t>to visualise</a:t>
            </a:r>
            <a:r>
              <a:rPr lang="en" sz="1300"/>
              <a:t> any dish by image.</a:t>
            </a:r>
            <a:endParaRPr sz="1300"/>
          </a:p>
        </p:txBody>
      </p:sp>
      <p:sp>
        <p:nvSpPr>
          <p:cNvPr id="2103" name="Google Shape;2103;p71"/>
          <p:cNvSpPr txBox="1"/>
          <p:nvPr>
            <p:ph idx="2" type="title"/>
          </p:nvPr>
        </p:nvSpPr>
        <p:spPr>
          <a:xfrm>
            <a:off x="6023972" y="1589888"/>
            <a:ext cx="2324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Lack Dietary Info</a:t>
            </a:r>
            <a:endParaRPr/>
          </a:p>
        </p:txBody>
      </p:sp>
      <p:sp>
        <p:nvSpPr>
          <p:cNvPr id="2104" name="Google Shape;2104;p71"/>
          <p:cNvSpPr txBox="1"/>
          <p:nvPr>
            <p:ph idx="3" type="subTitle"/>
          </p:nvPr>
        </p:nvSpPr>
        <p:spPr>
          <a:xfrm>
            <a:off x="6023972" y="1955582"/>
            <a:ext cx="2324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Health </a:t>
            </a:r>
            <a:r>
              <a:rPr lang="en" sz="1300"/>
              <a:t>conscious</a:t>
            </a:r>
            <a:r>
              <a:rPr lang="en" sz="1300"/>
              <a:t> people find it difficult to manage their diet in absence of this.</a:t>
            </a:r>
            <a:endParaRPr sz="1300"/>
          </a:p>
        </p:txBody>
      </p:sp>
      <p:sp>
        <p:nvSpPr>
          <p:cNvPr id="2105" name="Google Shape;2105;p71"/>
          <p:cNvSpPr txBox="1"/>
          <p:nvPr>
            <p:ph idx="4" type="title"/>
          </p:nvPr>
        </p:nvSpPr>
        <p:spPr>
          <a:xfrm>
            <a:off x="1871050" y="2789601"/>
            <a:ext cx="2320500" cy="4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Indecision &amp; Regret</a:t>
            </a:r>
            <a:endParaRPr/>
          </a:p>
        </p:txBody>
      </p:sp>
      <p:sp>
        <p:nvSpPr>
          <p:cNvPr id="2106" name="Google Shape;2106;p71"/>
          <p:cNvSpPr txBox="1"/>
          <p:nvPr>
            <p:ph idx="6" type="title"/>
          </p:nvPr>
        </p:nvSpPr>
        <p:spPr>
          <a:xfrm>
            <a:off x="6023975" y="2693300"/>
            <a:ext cx="2400000" cy="4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Lack of Engagement</a:t>
            </a:r>
            <a:endParaRPr/>
          </a:p>
        </p:txBody>
      </p:sp>
      <p:sp>
        <p:nvSpPr>
          <p:cNvPr id="2107" name="Google Shape;2107;p71"/>
          <p:cNvSpPr/>
          <p:nvPr/>
        </p:nvSpPr>
        <p:spPr>
          <a:xfrm flipH="1" rot="82099">
            <a:off x="795796" y="1608049"/>
            <a:ext cx="923053" cy="87808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8" name="Google Shape;2108;p71"/>
          <p:cNvSpPr/>
          <p:nvPr/>
        </p:nvSpPr>
        <p:spPr>
          <a:xfrm flipH="1" rot="82099">
            <a:off x="795796" y="3041449"/>
            <a:ext cx="923053" cy="87808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9" name="Google Shape;2109;p71"/>
          <p:cNvSpPr/>
          <p:nvPr/>
        </p:nvSpPr>
        <p:spPr>
          <a:xfrm flipH="1" rot="82099">
            <a:off x="4947644" y="1608049"/>
            <a:ext cx="923053" cy="87808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0" name="Google Shape;2110;p71"/>
          <p:cNvSpPr/>
          <p:nvPr/>
        </p:nvSpPr>
        <p:spPr>
          <a:xfrm flipH="1" rot="82099">
            <a:off x="4947644" y="3041449"/>
            <a:ext cx="923053" cy="87808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1" name="Google Shape;2111;p71"/>
          <p:cNvSpPr/>
          <p:nvPr/>
        </p:nvSpPr>
        <p:spPr>
          <a:xfrm>
            <a:off x="3551713" y="968050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2" name="Google Shape;2112;p71"/>
          <p:cNvGrpSpPr/>
          <p:nvPr/>
        </p:nvGrpSpPr>
        <p:grpSpPr>
          <a:xfrm>
            <a:off x="1033192" y="1792374"/>
            <a:ext cx="486047" cy="452289"/>
            <a:chOff x="880806" y="1528081"/>
            <a:chExt cx="376956" cy="335651"/>
          </a:xfrm>
        </p:grpSpPr>
        <p:sp>
          <p:nvSpPr>
            <p:cNvPr id="2113" name="Google Shape;2113;p71"/>
            <p:cNvSpPr/>
            <p:nvPr/>
          </p:nvSpPr>
          <p:spPr>
            <a:xfrm>
              <a:off x="951237" y="1551246"/>
              <a:ext cx="70821" cy="59082"/>
            </a:xfrm>
            <a:custGeom>
              <a:rect b="b" l="l" r="r" t="t"/>
              <a:pathLst>
                <a:path extrusionOk="0" h="2270" w="2721">
                  <a:moveTo>
                    <a:pt x="1362" y="0"/>
                  </a:moveTo>
                  <a:cubicBezTo>
                    <a:pt x="609" y="0"/>
                    <a:pt x="0" y="507"/>
                    <a:pt x="0" y="1133"/>
                  </a:cubicBezTo>
                  <a:cubicBezTo>
                    <a:pt x="0" y="1760"/>
                    <a:pt x="609" y="2270"/>
                    <a:pt x="1362" y="2270"/>
                  </a:cubicBezTo>
                  <a:cubicBezTo>
                    <a:pt x="2112" y="2270"/>
                    <a:pt x="2720" y="1760"/>
                    <a:pt x="2720" y="1133"/>
                  </a:cubicBezTo>
                  <a:cubicBezTo>
                    <a:pt x="2720" y="507"/>
                    <a:pt x="2112" y="0"/>
                    <a:pt x="136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71"/>
            <p:cNvSpPr/>
            <p:nvPr/>
          </p:nvSpPr>
          <p:spPr>
            <a:xfrm>
              <a:off x="951237" y="1551246"/>
              <a:ext cx="47266" cy="59004"/>
            </a:xfrm>
            <a:custGeom>
              <a:rect b="b" l="l" r="r" t="t"/>
              <a:pathLst>
                <a:path extrusionOk="0" h="2267" w="1816">
                  <a:moveTo>
                    <a:pt x="1359" y="0"/>
                  </a:moveTo>
                  <a:cubicBezTo>
                    <a:pt x="609" y="0"/>
                    <a:pt x="0" y="507"/>
                    <a:pt x="0" y="1133"/>
                  </a:cubicBezTo>
                  <a:cubicBezTo>
                    <a:pt x="0" y="1760"/>
                    <a:pt x="609" y="2266"/>
                    <a:pt x="1362" y="2266"/>
                  </a:cubicBezTo>
                  <a:cubicBezTo>
                    <a:pt x="1517" y="2266"/>
                    <a:pt x="1668" y="2245"/>
                    <a:pt x="1816" y="2203"/>
                  </a:cubicBezTo>
                  <a:cubicBezTo>
                    <a:pt x="1288" y="2045"/>
                    <a:pt x="908" y="1626"/>
                    <a:pt x="908" y="1133"/>
                  </a:cubicBezTo>
                  <a:cubicBezTo>
                    <a:pt x="908" y="641"/>
                    <a:pt x="1285" y="222"/>
                    <a:pt x="1812" y="67"/>
                  </a:cubicBezTo>
                  <a:cubicBezTo>
                    <a:pt x="1665" y="21"/>
                    <a:pt x="1513" y="0"/>
                    <a:pt x="135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71"/>
            <p:cNvSpPr/>
            <p:nvPr/>
          </p:nvSpPr>
          <p:spPr>
            <a:xfrm>
              <a:off x="909931" y="1580735"/>
              <a:ext cx="153510" cy="153510"/>
            </a:xfrm>
            <a:custGeom>
              <a:rect b="b" l="l" r="r" t="t"/>
              <a:pathLst>
                <a:path extrusionOk="0" h="5898" w="5898">
                  <a:moveTo>
                    <a:pt x="2949" y="0"/>
                  </a:moveTo>
                  <a:cubicBezTo>
                    <a:pt x="1320" y="0"/>
                    <a:pt x="1" y="1320"/>
                    <a:pt x="1" y="2949"/>
                  </a:cubicBezTo>
                  <a:cubicBezTo>
                    <a:pt x="1" y="4578"/>
                    <a:pt x="1320" y="5897"/>
                    <a:pt x="2949" y="5897"/>
                  </a:cubicBezTo>
                  <a:cubicBezTo>
                    <a:pt x="4578" y="5897"/>
                    <a:pt x="5898" y="4578"/>
                    <a:pt x="5898" y="2949"/>
                  </a:cubicBezTo>
                  <a:cubicBezTo>
                    <a:pt x="5898" y="1320"/>
                    <a:pt x="4578" y="0"/>
                    <a:pt x="294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71"/>
            <p:cNvSpPr/>
            <p:nvPr/>
          </p:nvSpPr>
          <p:spPr>
            <a:xfrm>
              <a:off x="940982" y="1580761"/>
              <a:ext cx="122381" cy="153484"/>
            </a:xfrm>
            <a:custGeom>
              <a:rect b="b" l="l" r="r" t="t"/>
              <a:pathLst>
                <a:path extrusionOk="0" h="5897" w="4702">
                  <a:moveTo>
                    <a:pt x="1773" y="1"/>
                  </a:moveTo>
                  <a:cubicBezTo>
                    <a:pt x="1619" y="1"/>
                    <a:pt x="1464" y="13"/>
                    <a:pt x="1309" y="38"/>
                  </a:cubicBezTo>
                  <a:cubicBezTo>
                    <a:pt x="145" y="256"/>
                    <a:pt x="0" y="1945"/>
                    <a:pt x="1183" y="2307"/>
                  </a:cubicBezTo>
                  <a:lnTo>
                    <a:pt x="1211" y="2314"/>
                  </a:lnTo>
                  <a:lnTo>
                    <a:pt x="1499" y="5886"/>
                  </a:lnTo>
                  <a:cubicBezTo>
                    <a:pt x="1584" y="5893"/>
                    <a:pt x="1668" y="5896"/>
                    <a:pt x="1756" y="5896"/>
                  </a:cubicBezTo>
                  <a:cubicBezTo>
                    <a:pt x="3382" y="5896"/>
                    <a:pt x="4701" y="4577"/>
                    <a:pt x="4701" y="2951"/>
                  </a:cubicBezTo>
                  <a:cubicBezTo>
                    <a:pt x="4701" y="2181"/>
                    <a:pt x="4465" y="1692"/>
                    <a:pt x="4163" y="1252"/>
                  </a:cubicBezTo>
                  <a:cubicBezTo>
                    <a:pt x="3612" y="462"/>
                    <a:pt x="2716" y="1"/>
                    <a:pt x="177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71"/>
            <p:cNvSpPr/>
            <p:nvPr/>
          </p:nvSpPr>
          <p:spPr>
            <a:xfrm>
              <a:off x="1086944" y="1551246"/>
              <a:ext cx="165327" cy="172823"/>
            </a:xfrm>
            <a:custGeom>
              <a:rect b="b" l="l" r="r" t="t"/>
              <a:pathLst>
                <a:path extrusionOk="0" h="6640" w="6352">
                  <a:moveTo>
                    <a:pt x="683" y="0"/>
                  </a:moveTo>
                  <a:cubicBezTo>
                    <a:pt x="307" y="0"/>
                    <a:pt x="4" y="306"/>
                    <a:pt x="4" y="679"/>
                  </a:cubicBezTo>
                  <a:lnTo>
                    <a:pt x="4" y="4307"/>
                  </a:lnTo>
                  <a:cubicBezTo>
                    <a:pt x="1" y="4683"/>
                    <a:pt x="307" y="4990"/>
                    <a:pt x="683" y="4990"/>
                  </a:cubicBezTo>
                  <a:lnTo>
                    <a:pt x="1362" y="4990"/>
                  </a:lnTo>
                  <a:lnTo>
                    <a:pt x="986" y="6499"/>
                  </a:lnTo>
                  <a:cubicBezTo>
                    <a:pt x="967" y="6576"/>
                    <a:pt x="1030" y="6639"/>
                    <a:pt x="1097" y="6639"/>
                  </a:cubicBezTo>
                  <a:cubicBezTo>
                    <a:pt x="1119" y="6639"/>
                    <a:pt x="1141" y="6633"/>
                    <a:pt x="1162" y="6619"/>
                  </a:cubicBezTo>
                  <a:lnTo>
                    <a:pt x="3403" y="4990"/>
                  </a:lnTo>
                  <a:lnTo>
                    <a:pt x="5673" y="4990"/>
                  </a:lnTo>
                  <a:cubicBezTo>
                    <a:pt x="6049" y="4990"/>
                    <a:pt x="6352" y="4683"/>
                    <a:pt x="6352" y="4307"/>
                  </a:cubicBezTo>
                  <a:lnTo>
                    <a:pt x="6352" y="679"/>
                  </a:lnTo>
                  <a:cubicBezTo>
                    <a:pt x="6352" y="303"/>
                    <a:pt x="6046" y="0"/>
                    <a:pt x="56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71"/>
            <p:cNvSpPr/>
            <p:nvPr/>
          </p:nvSpPr>
          <p:spPr>
            <a:xfrm>
              <a:off x="1092722" y="1551246"/>
              <a:ext cx="141798" cy="94428"/>
            </a:xfrm>
            <a:custGeom>
              <a:rect b="b" l="l" r="r" t="t"/>
              <a:pathLst>
                <a:path extrusionOk="0" h="3628" w="5448">
                  <a:moveTo>
                    <a:pt x="736" y="0"/>
                  </a:moveTo>
                  <a:cubicBezTo>
                    <a:pt x="0" y="1436"/>
                    <a:pt x="803" y="3181"/>
                    <a:pt x="2372" y="3558"/>
                  </a:cubicBezTo>
                  <a:cubicBezTo>
                    <a:pt x="2570" y="3605"/>
                    <a:pt x="2767" y="3628"/>
                    <a:pt x="2960" y="3628"/>
                  </a:cubicBezTo>
                  <a:cubicBezTo>
                    <a:pt x="4297" y="3628"/>
                    <a:pt x="5447" y="2544"/>
                    <a:pt x="5447" y="1133"/>
                  </a:cubicBezTo>
                  <a:cubicBezTo>
                    <a:pt x="5447" y="739"/>
                    <a:pt x="5356" y="352"/>
                    <a:pt x="51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71"/>
            <p:cNvSpPr/>
            <p:nvPr/>
          </p:nvSpPr>
          <p:spPr>
            <a:xfrm>
              <a:off x="1122393" y="1533573"/>
              <a:ext cx="94454" cy="94428"/>
            </a:xfrm>
            <a:custGeom>
              <a:rect b="b" l="l" r="r" t="t"/>
              <a:pathLst>
                <a:path extrusionOk="0" h="3628" w="3629">
                  <a:moveTo>
                    <a:pt x="1816" y="0"/>
                  </a:moveTo>
                  <a:cubicBezTo>
                    <a:pt x="813" y="0"/>
                    <a:pt x="0" y="813"/>
                    <a:pt x="0" y="1812"/>
                  </a:cubicBezTo>
                  <a:cubicBezTo>
                    <a:pt x="0" y="2815"/>
                    <a:pt x="813" y="3628"/>
                    <a:pt x="1816" y="3628"/>
                  </a:cubicBezTo>
                  <a:cubicBezTo>
                    <a:pt x="2815" y="3628"/>
                    <a:pt x="3628" y="2815"/>
                    <a:pt x="3628" y="1812"/>
                  </a:cubicBezTo>
                  <a:cubicBezTo>
                    <a:pt x="3628" y="813"/>
                    <a:pt x="2815" y="0"/>
                    <a:pt x="181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71"/>
            <p:cNvSpPr/>
            <p:nvPr/>
          </p:nvSpPr>
          <p:spPr>
            <a:xfrm>
              <a:off x="1140066" y="1551246"/>
              <a:ext cx="59082" cy="59082"/>
            </a:xfrm>
            <a:custGeom>
              <a:rect b="b" l="l" r="r" t="t"/>
              <a:pathLst>
                <a:path extrusionOk="0" h="2270" w="2270">
                  <a:moveTo>
                    <a:pt x="1137" y="0"/>
                  </a:moveTo>
                  <a:cubicBezTo>
                    <a:pt x="511" y="0"/>
                    <a:pt x="1" y="507"/>
                    <a:pt x="1" y="1133"/>
                  </a:cubicBezTo>
                  <a:cubicBezTo>
                    <a:pt x="1" y="1760"/>
                    <a:pt x="511" y="2270"/>
                    <a:pt x="1137" y="2270"/>
                  </a:cubicBezTo>
                  <a:cubicBezTo>
                    <a:pt x="1760" y="2270"/>
                    <a:pt x="2270" y="1760"/>
                    <a:pt x="2270" y="1133"/>
                  </a:cubicBezTo>
                  <a:cubicBezTo>
                    <a:pt x="2270" y="507"/>
                    <a:pt x="1760" y="0"/>
                    <a:pt x="113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71"/>
            <p:cNvSpPr/>
            <p:nvPr/>
          </p:nvSpPr>
          <p:spPr>
            <a:xfrm>
              <a:off x="1151883" y="1624513"/>
              <a:ext cx="35475" cy="27121"/>
            </a:xfrm>
            <a:custGeom>
              <a:rect b="b" l="l" r="r" t="t"/>
              <a:pathLst>
                <a:path extrusionOk="0" h="1042" w="1363">
                  <a:moveTo>
                    <a:pt x="0" y="0"/>
                  </a:moveTo>
                  <a:lnTo>
                    <a:pt x="0" y="813"/>
                  </a:lnTo>
                  <a:cubicBezTo>
                    <a:pt x="0" y="940"/>
                    <a:pt x="102" y="1042"/>
                    <a:pt x="229" y="1042"/>
                  </a:cubicBezTo>
                  <a:lnTo>
                    <a:pt x="1133" y="1042"/>
                  </a:lnTo>
                  <a:cubicBezTo>
                    <a:pt x="1260" y="1038"/>
                    <a:pt x="1362" y="940"/>
                    <a:pt x="1362" y="813"/>
                  </a:cubicBezTo>
                  <a:lnTo>
                    <a:pt x="136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71"/>
            <p:cNvSpPr/>
            <p:nvPr/>
          </p:nvSpPr>
          <p:spPr>
            <a:xfrm>
              <a:off x="1151883" y="1624513"/>
              <a:ext cx="17777" cy="27121"/>
            </a:xfrm>
            <a:custGeom>
              <a:rect b="b" l="l" r="r" t="t"/>
              <a:pathLst>
                <a:path extrusionOk="0" h="1042" w="683">
                  <a:moveTo>
                    <a:pt x="0" y="0"/>
                  </a:moveTo>
                  <a:lnTo>
                    <a:pt x="0" y="813"/>
                  </a:lnTo>
                  <a:cubicBezTo>
                    <a:pt x="0" y="940"/>
                    <a:pt x="102" y="1042"/>
                    <a:pt x="229" y="1042"/>
                  </a:cubicBezTo>
                  <a:lnTo>
                    <a:pt x="683" y="1042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71"/>
            <p:cNvSpPr/>
            <p:nvPr/>
          </p:nvSpPr>
          <p:spPr>
            <a:xfrm>
              <a:off x="886298" y="1740075"/>
              <a:ext cx="200776" cy="118061"/>
            </a:xfrm>
            <a:custGeom>
              <a:rect b="b" l="l" r="r" t="t"/>
              <a:pathLst>
                <a:path extrusionOk="0" h="4536" w="7714">
                  <a:moveTo>
                    <a:pt x="2724" y="0"/>
                  </a:moveTo>
                  <a:lnTo>
                    <a:pt x="2724" y="996"/>
                  </a:lnTo>
                  <a:cubicBezTo>
                    <a:pt x="2724" y="1176"/>
                    <a:pt x="2619" y="1337"/>
                    <a:pt x="2453" y="1411"/>
                  </a:cubicBezTo>
                  <a:lnTo>
                    <a:pt x="543" y="2256"/>
                  </a:lnTo>
                  <a:cubicBezTo>
                    <a:pt x="215" y="2400"/>
                    <a:pt x="1" y="2724"/>
                    <a:pt x="1" y="3083"/>
                  </a:cubicBezTo>
                  <a:lnTo>
                    <a:pt x="1" y="4536"/>
                  </a:lnTo>
                  <a:lnTo>
                    <a:pt x="7713" y="4536"/>
                  </a:lnTo>
                  <a:lnTo>
                    <a:pt x="7713" y="3086"/>
                  </a:lnTo>
                  <a:cubicBezTo>
                    <a:pt x="7713" y="2724"/>
                    <a:pt x="7499" y="2400"/>
                    <a:pt x="7171" y="2256"/>
                  </a:cubicBezTo>
                  <a:lnTo>
                    <a:pt x="5261" y="1411"/>
                  </a:lnTo>
                  <a:cubicBezTo>
                    <a:pt x="5096" y="1341"/>
                    <a:pt x="4990" y="1176"/>
                    <a:pt x="4990" y="996"/>
                  </a:cubicBezTo>
                  <a:lnTo>
                    <a:pt x="499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71"/>
            <p:cNvSpPr/>
            <p:nvPr/>
          </p:nvSpPr>
          <p:spPr>
            <a:xfrm>
              <a:off x="957197" y="1740075"/>
              <a:ext cx="59004" cy="29567"/>
            </a:xfrm>
            <a:custGeom>
              <a:rect b="b" l="l" r="r" t="t"/>
              <a:pathLst>
                <a:path extrusionOk="0" h="1136" w="2267">
                  <a:moveTo>
                    <a:pt x="0" y="0"/>
                  </a:moveTo>
                  <a:lnTo>
                    <a:pt x="0" y="908"/>
                  </a:lnTo>
                  <a:cubicBezTo>
                    <a:pt x="363" y="1059"/>
                    <a:pt x="748" y="1135"/>
                    <a:pt x="1133" y="1135"/>
                  </a:cubicBezTo>
                  <a:cubicBezTo>
                    <a:pt x="1518" y="1135"/>
                    <a:pt x="1904" y="1059"/>
                    <a:pt x="2266" y="908"/>
                  </a:cubicBezTo>
                  <a:lnTo>
                    <a:pt x="226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71"/>
            <p:cNvSpPr/>
            <p:nvPr/>
          </p:nvSpPr>
          <p:spPr>
            <a:xfrm>
              <a:off x="886298" y="1782552"/>
              <a:ext cx="200776" cy="75584"/>
            </a:xfrm>
            <a:custGeom>
              <a:rect b="b" l="l" r="r" t="t"/>
              <a:pathLst>
                <a:path extrusionOk="0" h="2904" w="7714">
                  <a:moveTo>
                    <a:pt x="1954" y="1"/>
                  </a:moveTo>
                  <a:lnTo>
                    <a:pt x="543" y="624"/>
                  </a:lnTo>
                  <a:cubicBezTo>
                    <a:pt x="212" y="768"/>
                    <a:pt x="1" y="1092"/>
                    <a:pt x="1" y="1454"/>
                  </a:cubicBezTo>
                  <a:lnTo>
                    <a:pt x="1" y="2904"/>
                  </a:lnTo>
                  <a:lnTo>
                    <a:pt x="7713" y="2904"/>
                  </a:lnTo>
                  <a:lnTo>
                    <a:pt x="7713" y="1454"/>
                  </a:lnTo>
                  <a:cubicBezTo>
                    <a:pt x="7713" y="1092"/>
                    <a:pt x="7499" y="768"/>
                    <a:pt x="7171" y="624"/>
                  </a:cubicBezTo>
                  <a:lnTo>
                    <a:pt x="5764" y="1"/>
                  </a:lnTo>
                  <a:cubicBezTo>
                    <a:pt x="5461" y="789"/>
                    <a:pt x="4705" y="1313"/>
                    <a:pt x="3857" y="1313"/>
                  </a:cubicBezTo>
                  <a:cubicBezTo>
                    <a:pt x="3013" y="1313"/>
                    <a:pt x="2253" y="789"/>
                    <a:pt x="19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71"/>
            <p:cNvSpPr/>
            <p:nvPr/>
          </p:nvSpPr>
          <p:spPr>
            <a:xfrm>
              <a:off x="927708" y="1640780"/>
              <a:ext cx="118061" cy="111163"/>
            </a:xfrm>
            <a:custGeom>
              <a:rect b="b" l="l" r="r" t="t"/>
              <a:pathLst>
                <a:path extrusionOk="0" h="4271" w="4536">
                  <a:moveTo>
                    <a:pt x="1653" y="0"/>
                  </a:moveTo>
                  <a:cubicBezTo>
                    <a:pt x="1483" y="0"/>
                    <a:pt x="1323" y="92"/>
                    <a:pt x="1246" y="248"/>
                  </a:cubicBezTo>
                  <a:cubicBezTo>
                    <a:pt x="1101" y="543"/>
                    <a:pt x="795" y="1011"/>
                    <a:pt x="190" y="1426"/>
                  </a:cubicBezTo>
                  <a:cubicBezTo>
                    <a:pt x="71" y="1511"/>
                    <a:pt x="0" y="1648"/>
                    <a:pt x="0" y="1796"/>
                  </a:cubicBezTo>
                  <a:lnTo>
                    <a:pt x="0" y="1922"/>
                  </a:lnTo>
                  <a:cubicBezTo>
                    <a:pt x="0" y="3133"/>
                    <a:pt x="911" y="4185"/>
                    <a:pt x="2115" y="4266"/>
                  </a:cubicBezTo>
                  <a:cubicBezTo>
                    <a:pt x="2165" y="4269"/>
                    <a:pt x="2215" y="4271"/>
                    <a:pt x="2264" y="4271"/>
                  </a:cubicBezTo>
                  <a:cubicBezTo>
                    <a:pt x="3510" y="4271"/>
                    <a:pt x="4535" y="3262"/>
                    <a:pt x="4535" y="2003"/>
                  </a:cubicBezTo>
                  <a:lnTo>
                    <a:pt x="4535" y="1606"/>
                  </a:lnTo>
                  <a:cubicBezTo>
                    <a:pt x="4535" y="1409"/>
                    <a:pt x="4451" y="1222"/>
                    <a:pt x="4303" y="1096"/>
                  </a:cubicBezTo>
                  <a:cubicBezTo>
                    <a:pt x="3941" y="779"/>
                    <a:pt x="3121" y="220"/>
                    <a:pt x="1721" y="5"/>
                  </a:cubicBezTo>
                  <a:cubicBezTo>
                    <a:pt x="1698" y="2"/>
                    <a:pt x="1676" y="0"/>
                    <a:pt x="165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71"/>
            <p:cNvSpPr/>
            <p:nvPr/>
          </p:nvSpPr>
          <p:spPr>
            <a:xfrm>
              <a:off x="927604" y="1640780"/>
              <a:ext cx="118061" cy="110669"/>
            </a:xfrm>
            <a:custGeom>
              <a:rect b="b" l="l" r="r" t="t"/>
              <a:pathLst>
                <a:path extrusionOk="0" h="4252" w="4536">
                  <a:moveTo>
                    <a:pt x="1657" y="0"/>
                  </a:moveTo>
                  <a:cubicBezTo>
                    <a:pt x="1487" y="0"/>
                    <a:pt x="1327" y="92"/>
                    <a:pt x="1250" y="248"/>
                  </a:cubicBezTo>
                  <a:cubicBezTo>
                    <a:pt x="1207" y="332"/>
                    <a:pt x="1162" y="413"/>
                    <a:pt x="1112" y="490"/>
                  </a:cubicBezTo>
                  <a:cubicBezTo>
                    <a:pt x="873" y="860"/>
                    <a:pt x="560" y="1180"/>
                    <a:pt x="194" y="1426"/>
                  </a:cubicBezTo>
                  <a:cubicBezTo>
                    <a:pt x="75" y="1507"/>
                    <a:pt x="1" y="1648"/>
                    <a:pt x="4" y="1796"/>
                  </a:cubicBezTo>
                  <a:lnTo>
                    <a:pt x="4" y="1926"/>
                  </a:lnTo>
                  <a:cubicBezTo>
                    <a:pt x="4" y="3091"/>
                    <a:pt x="852" y="4111"/>
                    <a:pt x="1996" y="4252"/>
                  </a:cubicBezTo>
                  <a:cubicBezTo>
                    <a:pt x="1587" y="3829"/>
                    <a:pt x="1362" y="3267"/>
                    <a:pt x="1362" y="2682"/>
                  </a:cubicBezTo>
                  <a:lnTo>
                    <a:pt x="1362" y="1257"/>
                  </a:lnTo>
                  <a:cubicBezTo>
                    <a:pt x="1362" y="1025"/>
                    <a:pt x="1538" y="828"/>
                    <a:pt x="1770" y="804"/>
                  </a:cubicBezTo>
                  <a:cubicBezTo>
                    <a:pt x="1808" y="800"/>
                    <a:pt x="1849" y="798"/>
                    <a:pt x="1895" y="798"/>
                  </a:cubicBezTo>
                  <a:cubicBezTo>
                    <a:pt x="2522" y="798"/>
                    <a:pt x="3903" y="1127"/>
                    <a:pt x="4536" y="1550"/>
                  </a:cubicBezTo>
                  <a:cubicBezTo>
                    <a:pt x="4501" y="1490"/>
                    <a:pt x="4360" y="1141"/>
                    <a:pt x="4307" y="1096"/>
                  </a:cubicBezTo>
                  <a:cubicBezTo>
                    <a:pt x="3945" y="779"/>
                    <a:pt x="3129" y="220"/>
                    <a:pt x="1725" y="5"/>
                  </a:cubicBezTo>
                  <a:cubicBezTo>
                    <a:pt x="1702" y="2"/>
                    <a:pt x="1680" y="0"/>
                    <a:pt x="165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71"/>
            <p:cNvSpPr/>
            <p:nvPr/>
          </p:nvSpPr>
          <p:spPr>
            <a:xfrm>
              <a:off x="886298" y="1801969"/>
              <a:ext cx="41436" cy="56167"/>
            </a:xfrm>
            <a:custGeom>
              <a:rect b="b" l="l" r="r" t="t"/>
              <a:pathLst>
                <a:path extrusionOk="0" h="2158" w="1592">
                  <a:moveTo>
                    <a:pt x="342" y="1"/>
                  </a:moveTo>
                  <a:cubicBezTo>
                    <a:pt x="127" y="173"/>
                    <a:pt x="4" y="434"/>
                    <a:pt x="1" y="705"/>
                  </a:cubicBezTo>
                  <a:lnTo>
                    <a:pt x="1" y="2158"/>
                  </a:lnTo>
                  <a:lnTo>
                    <a:pt x="1591" y="2158"/>
                  </a:lnTo>
                  <a:lnTo>
                    <a:pt x="1591" y="1531"/>
                  </a:lnTo>
                  <a:cubicBezTo>
                    <a:pt x="1591" y="1352"/>
                    <a:pt x="1517" y="1180"/>
                    <a:pt x="1391" y="1049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71"/>
            <p:cNvSpPr/>
            <p:nvPr/>
          </p:nvSpPr>
          <p:spPr>
            <a:xfrm>
              <a:off x="1045638" y="1801969"/>
              <a:ext cx="41332" cy="56167"/>
            </a:xfrm>
            <a:custGeom>
              <a:rect b="b" l="l" r="r" t="t"/>
              <a:pathLst>
                <a:path extrusionOk="0" h="2158" w="1588">
                  <a:moveTo>
                    <a:pt x="1250" y="1"/>
                  </a:moveTo>
                  <a:lnTo>
                    <a:pt x="202" y="1049"/>
                  </a:lnTo>
                  <a:cubicBezTo>
                    <a:pt x="75" y="1180"/>
                    <a:pt x="1" y="1352"/>
                    <a:pt x="1" y="1531"/>
                  </a:cubicBezTo>
                  <a:lnTo>
                    <a:pt x="1" y="2158"/>
                  </a:lnTo>
                  <a:lnTo>
                    <a:pt x="1588" y="2158"/>
                  </a:lnTo>
                  <a:lnTo>
                    <a:pt x="1588" y="705"/>
                  </a:lnTo>
                  <a:cubicBezTo>
                    <a:pt x="1588" y="434"/>
                    <a:pt x="1465" y="173"/>
                    <a:pt x="125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71"/>
            <p:cNvSpPr/>
            <p:nvPr/>
          </p:nvSpPr>
          <p:spPr>
            <a:xfrm>
              <a:off x="1112789" y="1528081"/>
              <a:ext cx="113844" cy="134901"/>
            </a:xfrm>
            <a:custGeom>
              <a:rect b="b" l="l" r="r" t="t"/>
              <a:pathLst>
                <a:path extrusionOk="0" h="5183" w="4374">
                  <a:moveTo>
                    <a:pt x="2185" y="422"/>
                  </a:moveTo>
                  <a:cubicBezTo>
                    <a:pt x="2970" y="422"/>
                    <a:pt x="3638" y="989"/>
                    <a:pt x="3765" y="1763"/>
                  </a:cubicBezTo>
                  <a:cubicBezTo>
                    <a:pt x="3891" y="2540"/>
                    <a:pt x="3438" y="3290"/>
                    <a:pt x="2695" y="3543"/>
                  </a:cubicBezTo>
                  <a:lnTo>
                    <a:pt x="3068" y="2076"/>
                  </a:lnTo>
                  <a:cubicBezTo>
                    <a:pt x="3110" y="1960"/>
                    <a:pt x="3044" y="1830"/>
                    <a:pt x="2924" y="1798"/>
                  </a:cubicBezTo>
                  <a:cubicBezTo>
                    <a:pt x="2906" y="1793"/>
                    <a:pt x="2888" y="1791"/>
                    <a:pt x="2870" y="1791"/>
                  </a:cubicBezTo>
                  <a:cubicBezTo>
                    <a:pt x="2767" y="1791"/>
                    <a:pt x="2675" y="1866"/>
                    <a:pt x="2660" y="1971"/>
                  </a:cubicBezTo>
                  <a:lnTo>
                    <a:pt x="2642" y="2037"/>
                  </a:lnTo>
                  <a:lnTo>
                    <a:pt x="1728" y="2037"/>
                  </a:lnTo>
                  <a:lnTo>
                    <a:pt x="1710" y="1971"/>
                  </a:lnTo>
                  <a:cubicBezTo>
                    <a:pt x="1681" y="1859"/>
                    <a:pt x="1596" y="1810"/>
                    <a:pt x="1510" y="1810"/>
                  </a:cubicBezTo>
                  <a:cubicBezTo>
                    <a:pt x="1384" y="1810"/>
                    <a:pt x="1257" y="1913"/>
                    <a:pt x="1298" y="2076"/>
                  </a:cubicBezTo>
                  <a:lnTo>
                    <a:pt x="1671" y="3543"/>
                  </a:lnTo>
                  <a:cubicBezTo>
                    <a:pt x="925" y="3290"/>
                    <a:pt x="475" y="2540"/>
                    <a:pt x="602" y="1763"/>
                  </a:cubicBezTo>
                  <a:cubicBezTo>
                    <a:pt x="728" y="989"/>
                    <a:pt x="1397" y="422"/>
                    <a:pt x="2181" y="422"/>
                  </a:cubicBezTo>
                  <a:close/>
                  <a:moveTo>
                    <a:pt x="2533" y="2463"/>
                  </a:moveTo>
                  <a:lnTo>
                    <a:pt x="2238" y="3628"/>
                  </a:lnTo>
                  <a:lnTo>
                    <a:pt x="2132" y="3628"/>
                  </a:lnTo>
                  <a:lnTo>
                    <a:pt x="1833" y="2463"/>
                  </a:lnTo>
                  <a:close/>
                  <a:moveTo>
                    <a:pt x="2649" y="3994"/>
                  </a:moveTo>
                  <a:lnTo>
                    <a:pt x="2653" y="4518"/>
                  </a:lnTo>
                  <a:cubicBezTo>
                    <a:pt x="2653" y="4525"/>
                    <a:pt x="2646" y="4532"/>
                    <a:pt x="2635" y="4532"/>
                  </a:cubicBezTo>
                  <a:lnTo>
                    <a:pt x="1731" y="4532"/>
                  </a:lnTo>
                  <a:cubicBezTo>
                    <a:pt x="1721" y="4532"/>
                    <a:pt x="1717" y="4525"/>
                    <a:pt x="1717" y="4518"/>
                  </a:cubicBezTo>
                  <a:lnTo>
                    <a:pt x="1717" y="3994"/>
                  </a:lnTo>
                  <a:cubicBezTo>
                    <a:pt x="1870" y="4031"/>
                    <a:pt x="2027" y="4049"/>
                    <a:pt x="2183" y="4049"/>
                  </a:cubicBezTo>
                  <a:cubicBezTo>
                    <a:pt x="2340" y="4049"/>
                    <a:pt x="2496" y="4031"/>
                    <a:pt x="2649" y="3994"/>
                  </a:cubicBezTo>
                  <a:close/>
                  <a:moveTo>
                    <a:pt x="2185" y="0"/>
                  </a:moveTo>
                  <a:cubicBezTo>
                    <a:pt x="1242" y="0"/>
                    <a:pt x="426" y="648"/>
                    <a:pt x="211" y="1566"/>
                  </a:cubicBezTo>
                  <a:cubicBezTo>
                    <a:pt x="0" y="2484"/>
                    <a:pt x="447" y="3427"/>
                    <a:pt x="1295" y="3842"/>
                  </a:cubicBezTo>
                  <a:lnTo>
                    <a:pt x="1291" y="3842"/>
                  </a:lnTo>
                  <a:lnTo>
                    <a:pt x="1291" y="4518"/>
                  </a:lnTo>
                  <a:cubicBezTo>
                    <a:pt x="1291" y="4761"/>
                    <a:pt x="1488" y="4958"/>
                    <a:pt x="1731" y="4958"/>
                  </a:cubicBezTo>
                  <a:lnTo>
                    <a:pt x="1974" y="4958"/>
                  </a:lnTo>
                  <a:lnTo>
                    <a:pt x="1974" y="4972"/>
                  </a:lnTo>
                  <a:cubicBezTo>
                    <a:pt x="1974" y="5088"/>
                    <a:pt x="2069" y="5183"/>
                    <a:pt x="2185" y="5183"/>
                  </a:cubicBezTo>
                  <a:cubicBezTo>
                    <a:pt x="2301" y="5183"/>
                    <a:pt x="2396" y="5088"/>
                    <a:pt x="2396" y="4972"/>
                  </a:cubicBezTo>
                  <a:lnTo>
                    <a:pt x="2396" y="4958"/>
                  </a:lnTo>
                  <a:lnTo>
                    <a:pt x="2639" y="4958"/>
                  </a:lnTo>
                  <a:cubicBezTo>
                    <a:pt x="2882" y="4958"/>
                    <a:pt x="3079" y="4761"/>
                    <a:pt x="3079" y="4518"/>
                  </a:cubicBezTo>
                  <a:lnTo>
                    <a:pt x="3079" y="3842"/>
                  </a:lnTo>
                  <a:cubicBezTo>
                    <a:pt x="3923" y="3427"/>
                    <a:pt x="4373" y="2484"/>
                    <a:pt x="4159" y="1566"/>
                  </a:cubicBezTo>
                  <a:cubicBezTo>
                    <a:pt x="3944" y="648"/>
                    <a:pt x="3128" y="0"/>
                    <a:pt x="218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71"/>
            <p:cNvSpPr/>
            <p:nvPr/>
          </p:nvSpPr>
          <p:spPr>
            <a:xfrm>
              <a:off x="880806" y="1545754"/>
              <a:ext cx="211760" cy="317978"/>
            </a:xfrm>
            <a:custGeom>
              <a:rect b="b" l="l" r="r" t="t"/>
              <a:pathLst>
                <a:path extrusionOk="0" h="12217" w="8136">
                  <a:moveTo>
                    <a:pt x="4068" y="422"/>
                  </a:moveTo>
                  <a:cubicBezTo>
                    <a:pt x="4701" y="422"/>
                    <a:pt x="5215" y="834"/>
                    <a:pt x="5215" y="1344"/>
                  </a:cubicBezTo>
                  <a:lnTo>
                    <a:pt x="5215" y="1348"/>
                  </a:lnTo>
                  <a:cubicBezTo>
                    <a:pt x="4846" y="1204"/>
                    <a:pt x="4456" y="1131"/>
                    <a:pt x="4067" y="1131"/>
                  </a:cubicBezTo>
                  <a:cubicBezTo>
                    <a:pt x="3678" y="1131"/>
                    <a:pt x="3289" y="1204"/>
                    <a:pt x="2921" y="1348"/>
                  </a:cubicBezTo>
                  <a:cubicBezTo>
                    <a:pt x="2921" y="1348"/>
                    <a:pt x="2918" y="1344"/>
                    <a:pt x="2918" y="1344"/>
                  </a:cubicBezTo>
                  <a:cubicBezTo>
                    <a:pt x="2918" y="838"/>
                    <a:pt x="3435" y="422"/>
                    <a:pt x="4068" y="422"/>
                  </a:cubicBezTo>
                  <a:close/>
                  <a:moveTo>
                    <a:pt x="4068" y="1555"/>
                  </a:moveTo>
                  <a:cubicBezTo>
                    <a:pt x="6067" y="1555"/>
                    <a:pt x="7393" y="3631"/>
                    <a:pt x="6549" y="5447"/>
                  </a:cubicBezTo>
                  <a:lnTo>
                    <a:pt x="6549" y="5253"/>
                  </a:lnTo>
                  <a:cubicBezTo>
                    <a:pt x="6549" y="5000"/>
                    <a:pt x="6440" y="4754"/>
                    <a:pt x="6246" y="4585"/>
                  </a:cubicBezTo>
                  <a:cubicBezTo>
                    <a:pt x="5820" y="4215"/>
                    <a:pt x="4856" y="3568"/>
                    <a:pt x="3181" y="3403"/>
                  </a:cubicBezTo>
                  <a:cubicBezTo>
                    <a:pt x="3171" y="3401"/>
                    <a:pt x="3161" y="3401"/>
                    <a:pt x="3152" y="3401"/>
                  </a:cubicBezTo>
                  <a:cubicBezTo>
                    <a:pt x="2897" y="3401"/>
                    <a:pt x="2868" y="3794"/>
                    <a:pt x="3139" y="3825"/>
                  </a:cubicBezTo>
                  <a:cubicBezTo>
                    <a:pt x="4694" y="3980"/>
                    <a:pt x="5577" y="4567"/>
                    <a:pt x="5965" y="4905"/>
                  </a:cubicBezTo>
                  <a:cubicBezTo>
                    <a:pt x="6067" y="4993"/>
                    <a:pt x="6123" y="5123"/>
                    <a:pt x="6123" y="5253"/>
                  </a:cubicBezTo>
                  <a:lnTo>
                    <a:pt x="6123" y="5651"/>
                  </a:lnTo>
                  <a:cubicBezTo>
                    <a:pt x="6123" y="6787"/>
                    <a:pt x="5201" y="7706"/>
                    <a:pt x="4065" y="7706"/>
                  </a:cubicBezTo>
                  <a:cubicBezTo>
                    <a:pt x="2932" y="7706"/>
                    <a:pt x="2010" y="6787"/>
                    <a:pt x="2010" y="5651"/>
                  </a:cubicBezTo>
                  <a:lnTo>
                    <a:pt x="2010" y="5651"/>
                  </a:lnTo>
                  <a:lnTo>
                    <a:pt x="2013" y="5654"/>
                  </a:lnTo>
                  <a:lnTo>
                    <a:pt x="2013" y="5478"/>
                  </a:lnTo>
                  <a:cubicBezTo>
                    <a:pt x="2013" y="5394"/>
                    <a:pt x="2059" y="5317"/>
                    <a:pt x="2133" y="5278"/>
                  </a:cubicBezTo>
                  <a:cubicBezTo>
                    <a:pt x="2397" y="5123"/>
                    <a:pt x="2749" y="4842"/>
                    <a:pt x="2907" y="4360"/>
                  </a:cubicBezTo>
                  <a:cubicBezTo>
                    <a:pt x="2964" y="4194"/>
                    <a:pt x="2831" y="4080"/>
                    <a:pt x="2700" y="4080"/>
                  </a:cubicBezTo>
                  <a:cubicBezTo>
                    <a:pt x="2619" y="4080"/>
                    <a:pt x="2539" y="4124"/>
                    <a:pt x="2506" y="4226"/>
                  </a:cubicBezTo>
                  <a:cubicBezTo>
                    <a:pt x="2390" y="4578"/>
                    <a:pt x="2122" y="4792"/>
                    <a:pt x="1922" y="4908"/>
                  </a:cubicBezTo>
                  <a:cubicBezTo>
                    <a:pt x="1725" y="5021"/>
                    <a:pt x="1602" y="5225"/>
                    <a:pt x="1591" y="5450"/>
                  </a:cubicBezTo>
                  <a:cubicBezTo>
                    <a:pt x="743" y="3635"/>
                    <a:pt x="2066" y="1555"/>
                    <a:pt x="4068" y="1555"/>
                  </a:cubicBezTo>
                  <a:close/>
                  <a:moveTo>
                    <a:pt x="4986" y="7955"/>
                  </a:moveTo>
                  <a:lnTo>
                    <a:pt x="4986" y="8462"/>
                  </a:lnTo>
                  <a:cubicBezTo>
                    <a:pt x="4986" y="8726"/>
                    <a:pt x="5141" y="8965"/>
                    <a:pt x="5384" y="9071"/>
                  </a:cubicBezTo>
                  <a:lnTo>
                    <a:pt x="5690" y="9208"/>
                  </a:lnTo>
                  <a:cubicBezTo>
                    <a:pt x="5380" y="9820"/>
                    <a:pt x="4754" y="10204"/>
                    <a:pt x="4068" y="10204"/>
                  </a:cubicBezTo>
                  <a:cubicBezTo>
                    <a:pt x="3382" y="10204"/>
                    <a:pt x="2752" y="9820"/>
                    <a:pt x="2439" y="9212"/>
                  </a:cubicBezTo>
                  <a:lnTo>
                    <a:pt x="2749" y="9074"/>
                  </a:lnTo>
                  <a:cubicBezTo>
                    <a:pt x="2988" y="8969"/>
                    <a:pt x="3143" y="8730"/>
                    <a:pt x="3143" y="8466"/>
                  </a:cubicBezTo>
                  <a:lnTo>
                    <a:pt x="3143" y="7955"/>
                  </a:lnTo>
                  <a:cubicBezTo>
                    <a:pt x="3440" y="8073"/>
                    <a:pt x="3753" y="8132"/>
                    <a:pt x="4066" y="8132"/>
                  </a:cubicBezTo>
                  <a:cubicBezTo>
                    <a:pt x="4379" y="8132"/>
                    <a:pt x="4691" y="8073"/>
                    <a:pt x="4986" y="7955"/>
                  </a:cubicBezTo>
                  <a:close/>
                  <a:moveTo>
                    <a:pt x="4068" y="0"/>
                  </a:moveTo>
                  <a:cubicBezTo>
                    <a:pt x="3199" y="0"/>
                    <a:pt x="2495" y="602"/>
                    <a:pt x="2495" y="1344"/>
                  </a:cubicBezTo>
                  <a:cubicBezTo>
                    <a:pt x="2495" y="1411"/>
                    <a:pt x="2502" y="1478"/>
                    <a:pt x="2513" y="1541"/>
                  </a:cubicBezTo>
                  <a:cubicBezTo>
                    <a:pt x="764" y="2530"/>
                    <a:pt x="370" y="4877"/>
                    <a:pt x="1697" y="6379"/>
                  </a:cubicBezTo>
                  <a:cubicBezTo>
                    <a:pt x="1869" y="6939"/>
                    <a:pt x="2231" y="7417"/>
                    <a:pt x="2724" y="7734"/>
                  </a:cubicBezTo>
                  <a:lnTo>
                    <a:pt x="2724" y="8462"/>
                  </a:lnTo>
                  <a:cubicBezTo>
                    <a:pt x="2720" y="8557"/>
                    <a:pt x="2664" y="8645"/>
                    <a:pt x="2580" y="8680"/>
                  </a:cubicBezTo>
                  <a:lnTo>
                    <a:pt x="669" y="9528"/>
                  </a:lnTo>
                  <a:cubicBezTo>
                    <a:pt x="261" y="9708"/>
                    <a:pt x="1" y="10109"/>
                    <a:pt x="1" y="10552"/>
                  </a:cubicBezTo>
                  <a:lnTo>
                    <a:pt x="1" y="12002"/>
                  </a:lnTo>
                  <a:cubicBezTo>
                    <a:pt x="1" y="12121"/>
                    <a:pt x="96" y="12216"/>
                    <a:pt x="212" y="12216"/>
                  </a:cubicBezTo>
                  <a:cubicBezTo>
                    <a:pt x="331" y="12216"/>
                    <a:pt x="426" y="12121"/>
                    <a:pt x="426" y="12002"/>
                  </a:cubicBezTo>
                  <a:lnTo>
                    <a:pt x="426" y="10552"/>
                  </a:lnTo>
                  <a:cubicBezTo>
                    <a:pt x="426" y="10274"/>
                    <a:pt x="588" y="10028"/>
                    <a:pt x="842" y="9915"/>
                  </a:cubicBezTo>
                  <a:lnTo>
                    <a:pt x="2055" y="9380"/>
                  </a:lnTo>
                  <a:cubicBezTo>
                    <a:pt x="2435" y="10144"/>
                    <a:pt x="3217" y="10626"/>
                    <a:pt x="4072" y="10626"/>
                  </a:cubicBezTo>
                  <a:cubicBezTo>
                    <a:pt x="4923" y="10626"/>
                    <a:pt x="5704" y="10144"/>
                    <a:pt x="6084" y="9380"/>
                  </a:cubicBezTo>
                  <a:lnTo>
                    <a:pt x="7298" y="9915"/>
                  </a:lnTo>
                  <a:cubicBezTo>
                    <a:pt x="7551" y="10028"/>
                    <a:pt x="7713" y="10278"/>
                    <a:pt x="7713" y="10552"/>
                  </a:cubicBezTo>
                  <a:lnTo>
                    <a:pt x="7713" y="12002"/>
                  </a:lnTo>
                  <a:cubicBezTo>
                    <a:pt x="7713" y="12121"/>
                    <a:pt x="7808" y="12216"/>
                    <a:pt x="7924" y="12216"/>
                  </a:cubicBezTo>
                  <a:cubicBezTo>
                    <a:pt x="8040" y="12216"/>
                    <a:pt x="8135" y="12121"/>
                    <a:pt x="8135" y="12002"/>
                  </a:cubicBezTo>
                  <a:lnTo>
                    <a:pt x="8135" y="10552"/>
                  </a:lnTo>
                  <a:cubicBezTo>
                    <a:pt x="8135" y="10109"/>
                    <a:pt x="7875" y="9708"/>
                    <a:pt x="7467" y="9528"/>
                  </a:cubicBezTo>
                  <a:lnTo>
                    <a:pt x="5556" y="8684"/>
                  </a:lnTo>
                  <a:cubicBezTo>
                    <a:pt x="5468" y="8645"/>
                    <a:pt x="5412" y="8561"/>
                    <a:pt x="5412" y="8466"/>
                  </a:cubicBezTo>
                  <a:lnTo>
                    <a:pt x="5412" y="7734"/>
                  </a:lnTo>
                  <a:cubicBezTo>
                    <a:pt x="5901" y="7417"/>
                    <a:pt x="6264" y="6939"/>
                    <a:pt x="6440" y="6383"/>
                  </a:cubicBezTo>
                  <a:cubicBezTo>
                    <a:pt x="7766" y="4877"/>
                    <a:pt x="7368" y="2530"/>
                    <a:pt x="5623" y="1545"/>
                  </a:cubicBezTo>
                  <a:cubicBezTo>
                    <a:pt x="5634" y="1478"/>
                    <a:pt x="5641" y="1411"/>
                    <a:pt x="5641" y="1344"/>
                  </a:cubicBezTo>
                  <a:cubicBezTo>
                    <a:pt x="5641" y="605"/>
                    <a:pt x="4937" y="0"/>
                    <a:pt x="406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71"/>
            <p:cNvSpPr/>
            <p:nvPr/>
          </p:nvSpPr>
          <p:spPr>
            <a:xfrm>
              <a:off x="922112" y="1828985"/>
              <a:ext cx="11114" cy="34643"/>
            </a:xfrm>
            <a:custGeom>
              <a:rect b="b" l="l" r="r" t="t"/>
              <a:pathLst>
                <a:path extrusionOk="0" h="1331" w="427">
                  <a:moveTo>
                    <a:pt x="215" y="1"/>
                  </a:moveTo>
                  <a:cubicBezTo>
                    <a:pt x="96" y="1"/>
                    <a:pt x="1" y="96"/>
                    <a:pt x="4" y="212"/>
                  </a:cubicBezTo>
                  <a:lnTo>
                    <a:pt x="4" y="1120"/>
                  </a:lnTo>
                  <a:cubicBezTo>
                    <a:pt x="4" y="1236"/>
                    <a:pt x="99" y="1331"/>
                    <a:pt x="215" y="1331"/>
                  </a:cubicBezTo>
                  <a:cubicBezTo>
                    <a:pt x="331" y="1331"/>
                    <a:pt x="426" y="1236"/>
                    <a:pt x="426" y="1120"/>
                  </a:cubicBezTo>
                  <a:lnTo>
                    <a:pt x="426" y="212"/>
                  </a:lnTo>
                  <a:cubicBezTo>
                    <a:pt x="426" y="96"/>
                    <a:pt x="331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71"/>
            <p:cNvSpPr/>
            <p:nvPr/>
          </p:nvSpPr>
          <p:spPr>
            <a:xfrm>
              <a:off x="1040147" y="1828985"/>
              <a:ext cx="11114" cy="34643"/>
            </a:xfrm>
            <a:custGeom>
              <a:rect b="b" l="l" r="r" t="t"/>
              <a:pathLst>
                <a:path extrusionOk="0" h="1331" w="427">
                  <a:moveTo>
                    <a:pt x="212" y="1"/>
                  </a:moveTo>
                  <a:cubicBezTo>
                    <a:pt x="96" y="1"/>
                    <a:pt x="1" y="96"/>
                    <a:pt x="1" y="212"/>
                  </a:cubicBezTo>
                  <a:lnTo>
                    <a:pt x="1" y="1120"/>
                  </a:lnTo>
                  <a:cubicBezTo>
                    <a:pt x="1" y="1236"/>
                    <a:pt x="96" y="1331"/>
                    <a:pt x="212" y="1331"/>
                  </a:cubicBezTo>
                  <a:cubicBezTo>
                    <a:pt x="332" y="1331"/>
                    <a:pt x="427" y="1236"/>
                    <a:pt x="427" y="1120"/>
                  </a:cubicBezTo>
                  <a:lnTo>
                    <a:pt x="427" y="212"/>
                  </a:lnTo>
                  <a:cubicBezTo>
                    <a:pt x="427" y="96"/>
                    <a:pt x="332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71"/>
            <p:cNvSpPr/>
            <p:nvPr/>
          </p:nvSpPr>
          <p:spPr>
            <a:xfrm>
              <a:off x="1081452" y="1545754"/>
              <a:ext cx="176310" cy="183858"/>
            </a:xfrm>
            <a:custGeom>
              <a:rect b="b" l="l" r="r" t="t"/>
              <a:pathLst>
                <a:path extrusionOk="0" h="7064" w="6774">
                  <a:moveTo>
                    <a:pt x="894" y="0"/>
                  </a:moveTo>
                  <a:cubicBezTo>
                    <a:pt x="402" y="0"/>
                    <a:pt x="1" y="398"/>
                    <a:pt x="1" y="890"/>
                  </a:cubicBezTo>
                  <a:lnTo>
                    <a:pt x="1" y="4518"/>
                  </a:lnTo>
                  <a:cubicBezTo>
                    <a:pt x="1" y="5011"/>
                    <a:pt x="402" y="5408"/>
                    <a:pt x="894" y="5412"/>
                  </a:cubicBezTo>
                  <a:lnTo>
                    <a:pt x="1303" y="5412"/>
                  </a:lnTo>
                  <a:lnTo>
                    <a:pt x="989" y="6657"/>
                  </a:lnTo>
                  <a:cubicBezTo>
                    <a:pt x="934" y="6879"/>
                    <a:pt x="1109" y="7064"/>
                    <a:pt x="1304" y="7064"/>
                  </a:cubicBezTo>
                  <a:cubicBezTo>
                    <a:pt x="1368" y="7064"/>
                    <a:pt x="1435" y="7044"/>
                    <a:pt x="1496" y="6998"/>
                  </a:cubicBezTo>
                  <a:lnTo>
                    <a:pt x="3685" y="5412"/>
                  </a:lnTo>
                  <a:lnTo>
                    <a:pt x="5884" y="5412"/>
                  </a:lnTo>
                  <a:cubicBezTo>
                    <a:pt x="6376" y="5408"/>
                    <a:pt x="6774" y="5011"/>
                    <a:pt x="6774" y="4518"/>
                  </a:cubicBezTo>
                  <a:lnTo>
                    <a:pt x="6774" y="890"/>
                  </a:lnTo>
                  <a:cubicBezTo>
                    <a:pt x="6774" y="398"/>
                    <a:pt x="6373" y="0"/>
                    <a:pt x="5880" y="0"/>
                  </a:cubicBezTo>
                  <a:cubicBezTo>
                    <a:pt x="5599" y="0"/>
                    <a:pt x="5599" y="426"/>
                    <a:pt x="5880" y="426"/>
                  </a:cubicBezTo>
                  <a:cubicBezTo>
                    <a:pt x="6140" y="426"/>
                    <a:pt x="6348" y="634"/>
                    <a:pt x="6348" y="894"/>
                  </a:cubicBezTo>
                  <a:lnTo>
                    <a:pt x="6348" y="4521"/>
                  </a:lnTo>
                  <a:cubicBezTo>
                    <a:pt x="6348" y="4778"/>
                    <a:pt x="6140" y="4989"/>
                    <a:pt x="5880" y="4989"/>
                  </a:cubicBezTo>
                  <a:lnTo>
                    <a:pt x="3614" y="4989"/>
                  </a:lnTo>
                  <a:cubicBezTo>
                    <a:pt x="3568" y="4989"/>
                    <a:pt x="3526" y="5003"/>
                    <a:pt x="3491" y="5028"/>
                  </a:cubicBezTo>
                  <a:lnTo>
                    <a:pt x="1468" y="6499"/>
                  </a:lnTo>
                  <a:lnTo>
                    <a:pt x="1468" y="6499"/>
                  </a:lnTo>
                  <a:lnTo>
                    <a:pt x="1778" y="5253"/>
                  </a:lnTo>
                  <a:cubicBezTo>
                    <a:pt x="1812" y="5118"/>
                    <a:pt x="1713" y="4989"/>
                    <a:pt x="1579" y="4989"/>
                  </a:cubicBezTo>
                  <a:cubicBezTo>
                    <a:pt x="1577" y="4989"/>
                    <a:pt x="1575" y="4989"/>
                    <a:pt x="1573" y="4989"/>
                  </a:cubicBezTo>
                  <a:lnTo>
                    <a:pt x="894" y="4989"/>
                  </a:lnTo>
                  <a:cubicBezTo>
                    <a:pt x="634" y="4986"/>
                    <a:pt x="426" y="4778"/>
                    <a:pt x="426" y="4521"/>
                  </a:cubicBezTo>
                  <a:lnTo>
                    <a:pt x="426" y="890"/>
                  </a:lnTo>
                  <a:cubicBezTo>
                    <a:pt x="426" y="634"/>
                    <a:pt x="634" y="422"/>
                    <a:pt x="894" y="422"/>
                  </a:cubicBezTo>
                  <a:cubicBezTo>
                    <a:pt x="1011" y="422"/>
                    <a:pt x="1106" y="327"/>
                    <a:pt x="1106" y="211"/>
                  </a:cubicBezTo>
                  <a:cubicBezTo>
                    <a:pt x="1106" y="95"/>
                    <a:pt x="1011" y="0"/>
                    <a:pt x="89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5" name="Google Shape;2135;p71"/>
          <p:cNvGrpSpPr/>
          <p:nvPr/>
        </p:nvGrpSpPr>
        <p:grpSpPr>
          <a:xfrm>
            <a:off x="5096282" y="3200500"/>
            <a:ext cx="523423" cy="548705"/>
            <a:chOff x="5605734" y="1525687"/>
            <a:chExt cx="371829" cy="355978"/>
          </a:xfrm>
        </p:grpSpPr>
        <p:sp>
          <p:nvSpPr>
            <p:cNvPr id="2136" name="Google Shape;2136;p71"/>
            <p:cNvSpPr/>
            <p:nvPr/>
          </p:nvSpPr>
          <p:spPr>
            <a:xfrm>
              <a:off x="5727621" y="1738045"/>
              <a:ext cx="9552" cy="20015"/>
            </a:xfrm>
            <a:custGeom>
              <a:rect b="b" l="l" r="r" t="t"/>
              <a:pathLst>
                <a:path extrusionOk="0" h="769" w="367">
                  <a:moveTo>
                    <a:pt x="325" y="1"/>
                  </a:moveTo>
                  <a:lnTo>
                    <a:pt x="1" y="325"/>
                  </a:lnTo>
                  <a:cubicBezTo>
                    <a:pt x="110" y="483"/>
                    <a:pt x="230" y="631"/>
                    <a:pt x="367" y="768"/>
                  </a:cubicBezTo>
                  <a:cubicBezTo>
                    <a:pt x="335" y="515"/>
                    <a:pt x="321" y="258"/>
                    <a:pt x="32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71"/>
            <p:cNvSpPr/>
            <p:nvPr/>
          </p:nvSpPr>
          <p:spPr>
            <a:xfrm>
              <a:off x="5737147" y="1553796"/>
              <a:ext cx="234300" cy="246376"/>
            </a:xfrm>
            <a:custGeom>
              <a:rect b="b" l="l" r="r" t="t"/>
              <a:pathLst>
                <a:path extrusionOk="0" h="9466" w="9002">
                  <a:moveTo>
                    <a:pt x="7847" y="1"/>
                  </a:moveTo>
                  <a:lnTo>
                    <a:pt x="7847" y="1"/>
                  </a:lnTo>
                  <a:cubicBezTo>
                    <a:pt x="7847" y="1"/>
                    <a:pt x="8178" y="2207"/>
                    <a:pt x="7024" y="3361"/>
                  </a:cubicBezTo>
                  <a:lnTo>
                    <a:pt x="3361" y="7024"/>
                  </a:lnTo>
                  <a:cubicBezTo>
                    <a:pt x="2627" y="7757"/>
                    <a:pt x="1469" y="7891"/>
                    <a:pt x="722" y="7891"/>
                  </a:cubicBezTo>
                  <a:cubicBezTo>
                    <a:pt x="294" y="7891"/>
                    <a:pt x="1" y="7847"/>
                    <a:pt x="1" y="7847"/>
                  </a:cubicBezTo>
                  <a:lnTo>
                    <a:pt x="1" y="7847"/>
                  </a:lnTo>
                  <a:cubicBezTo>
                    <a:pt x="363" y="8209"/>
                    <a:pt x="814" y="8470"/>
                    <a:pt x="1306" y="8607"/>
                  </a:cubicBezTo>
                  <a:lnTo>
                    <a:pt x="2165" y="9466"/>
                  </a:lnTo>
                  <a:cubicBezTo>
                    <a:pt x="2897" y="9001"/>
                    <a:pt x="3572" y="8456"/>
                    <a:pt x="4184" y="7847"/>
                  </a:cubicBezTo>
                  <a:lnTo>
                    <a:pt x="7847" y="4184"/>
                  </a:lnTo>
                  <a:cubicBezTo>
                    <a:pt x="9001" y="3030"/>
                    <a:pt x="9001" y="1158"/>
                    <a:pt x="784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71"/>
            <p:cNvSpPr/>
            <p:nvPr/>
          </p:nvSpPr>
          <p:spPr>
            <a:xfrm>
              <a:off x="5715544" y="1531283"/>
              <a:ext cx="247001" cy="238932"/>
            </a:xfrm>
            <a:custGeom>
              <a:rect b="b" l="l" r="r" t="t"/>
              <a:pathLst>
                <a:path extrusionOk="0" h="9180" w="9490">
                  <a:moveTo>
                    <a:pt x="6584" y="1507"/>
                  </a:moveTo>
                  <a:cubicBezTo>
                    <a:pt x="6956" y="1507"/>
                    <a:pt x="7328" y="1649"/>
                    <a:pt x="7611" y="1932"/>
                  </a:cubicBezTo>
                  <a:cubicBezTo>
                    <a:pt x="8177" y="2498"/>
                    <a:pt x="8177" y="3420"/>
                    <a:pt x="7611" y="3987"/>
                  </a:cubicBezTo>
                  <a:lnTo>
                    <a:pt x="5774" y="5823"/>
                  </a:lnTo>
                  <a:lnTo>
                    <a:pt x="5391" y="5918"/>
                  </a:lnTo>
                  <a:lnTo>
                    <a:pt x="4050" y="7547"/>
                  </a:lnTo>
                  <a:lnTo>
                    <a:pt x="3952" y="7646"/>
                  </a:lnTo>
                  <a:cubicBezTo>
                    <a:pt x="3667" y="7929"/>
                    <a:pt x="3295" y="8071"/>
                    <a:pt x="2923" y="8071"/>
                  </a:cubicBezTo>
                  <a:cubicBezTo>
                    <a:pt x="2551" y="8071"/>
                    <a:pt x="2180" y="7929"/>
                    <a:pt x="1897" y="7646"/>
                  </a:cubicBezTo>
                  <a:cubicBezTo>
                    <a:pt x="1330" y="7079"/>
                    <a:pt x="1330" y="6161"/>
                    <a:pt x="1897" y="5591"/>
                  </a:cubicBezTo>
                  <a:lnTo>
                    <a:pt x="5556" y="1932"/>
                  </a:lnTo>
                  <a:cubicBezTo>
                    <a:pt x="5839" y="1649"/>
                    <a:pt x="6211" y="1507"/>
                    <a:pt x="6584" y="1507"/>
                  </a:cubicBezTo>
                  <a:close/>
                  <a:moveTo>
                    <a:pt x="6584" y="0"/>
                  </a:moveTo>
                  <a:cubicBezTo>
                    <a:pt x="5827" y="0"/>
                    <a:pt x="5071" y="289"/>
                    <a:pt x="4494" y="866"/>
                  </a:cubicBezTo>
                  <a:lnTo>
                    <a:pt x="831" y="4529"/>
                  </a:lnTo>
                  <a:lnTo>
                    <a:pt x="0" y="7079"/>
                  </a:lnTo>
                  <a:cubicBezTo>
                    <a:pt x="67" y="7505"/>
                    <a:pt x="226" y="7910"/>
                    <a:pt x="468" y="8269"/>
                  </a:cubicBezTo>
                  <a:lnTo>
                    <a:pt x="507" y="8226"/>
                  </a:lnTo>
                  <a:cubicBezTo>
                    <a:pt x="585" y="8406"/>
                    <a:pt x="694" y="8571"/>
                    <a:pt x="831" y="8712"/>
                  </a:cubicBezTo>
                  <a:cubicBezTo>
                    <a:pt x="1148" y="9026"/>
                    <a:pt x="1583" y="9179"/>
                    <a:pt x="2064" y="9179"/>
                  </a:cubicBezTo>
                  <a:cubicBezTo>
                    <a:pt x="2202" y="9179"/>
                    <a:pt x="2344" y="9166"/>
                    <a:pt x="2488" y="9141"/>
                  </a:cubicBezTo>
                  <a:cubicBezTo>
                    <a:pt x="3132" y="9029"/>
                    <a:pt x="3822" y="8670"/>
                    <a:pt x="4399" y="8093"/>
                  </a:cubicBezTo>
                  <a:lnTo>
                    <a:pt x="8058" y="4434"/>
                  </a:lnTo>
                  <a:cubicBezTo>
                    <a:pt x="9215" y="3280"/>
                    <a:pt x="9490" y="1682"/>
                    <a:pt x="8677" y="866"/>
                  </a:cubicBezTo>
                  <a:cubicBezTo>
                    <a:pt x="8098" y="289"/>
                    <a:pt x="7341" y="0"/>
                    <a:pt x="65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71"/>
            <p:cNvSpPr/>
            <p:nvPr/>
          </p:nvSpPr>
          <p:spPr>
            <a:xfrm>
              <a:off x="5842012" y="1649239"/>
              <a:ext cx="23841" cy="57443"/>
            </a:xfrm>
            <a:custGeom>
              <a:rect b="b" l="l" r="r" t="t"/>
              <a:pathLst>
                <a:path extrusionOk="0" h="2207" w="916">
                  <a:moveTo>
                    <a:pt x="162" y="0"/>
                  </a:moveTo>
                  <a:cubicBezTo>
                    <a:pt x="162" y="0"/>
                    <a:pt x="331" y="1137"/>
                    <a:pt x="0" y="2206"/>
                  </a:cubicBezTo>
                  <a:lnTo>
                    <a:pt x="915" y="1288"/>
                  </a:lnTo>
                  <a:cubicBezTo>
                    <a:pt x="778" y="802"/>
                    <a:pt x="518" y="359"/>
                    <a:pt x="16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71"/>
            <p:cNvSpPr/>
            <p:nvPr/>
          </p:nvSpPr>
          <p:spPr>
            <a:xfrm>
              <a:off x="5642017" y="1798949"/>
              <a:ext cx="159627" cy="77041"/>
            </a:xfrm>
            <a:custGeom>
              <a:rect b="b" l="l" r="r" t="t"/>
              <a:pathLst>
                <a:path extrusionOk="0" h="2960" w="6133">
                  <a:moveTo>
                    <a:pt x="4630" y="1"/>
                  </a:moveTo>
                  <a:lnTo>
                    <a:pt x="3360" y="1271"/>
                  </a:lnTo>
                  <a:cubicBezTo>
                    <a:pt x="2627" y="2005"/>
                    <a:pt x="1468" y="2138"/>
                    <a:pt x="721" y="2138"/>
                  </a:cubicBezTo>
                  <a:cubicBezTo>
                    <a:pt x="293" y="2138"/>
                    <a:pt x="0" y="2094"/>
                    <a:pt x="0" y="2094"/>
                  </a:cubicBezTo>
                  <a:lnTo>
                    <a:pt x="0" y="2094"/>
                  </a:lnTo>
                  <a:cubicBezTo>
                    <a:pt x="577" y="2671"/>
                    <a:pt x="1334" y="2960"/>
                    <a:pt x="2092" y="2960"/>
                  </a:cubicBezTo>
                  <a:cubicBezTo>
                    <a:pt x="2849" y="2960"/>
                    <a:pt x="3607" y="2671"/>
                    <a:pt x="4184" y="2094"/>
                  </a:cubicBezTo>
                  <a:lnTo>
                    <a:pt x="6133" y="145"/>
                  </a:lnTo>
                  <a:lnTo>
                    <a:pt x="463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71"/>
            <p:cNvSpPr/>
            <p:nvPr/>
          </p:nvSpPr>
          <p:spPr>
            <a:xfrm>
              <a:off x="5762524" y="1754364"/>
              <a:ext cx="87218" cy="48958"/>
            </a:xfrm>
            <a:custGeom>
              <a:rect b="b" l="l" r="r" t="t"/>
              <a:pathLst>
                <a:path extrusionOk="0" h="1881" w="3351">
                  <a:moveTo>
                    <a:pt x="3350" y="0"/>
                  </a:moveTo>
                  <a:lnTo>
                    <a:pt x="3209" y="141"/>
                  </a:lnTo>
                  <a:cubicBezTo>
                    <a:pt x="2652" y="699"/>
                    <a:pt x="1901" y="1008"/>
                    <a:pt x="1124" y="1008"/>
                  </a:cubicBezTo>
                  <a:cubicBezTo>
                    <a:pt x="994" y="1008"/>
                    <a:pt x="863" y="1000"/>
                    <a:pt x="732" y="982"/>
                  </a:cubicBezTo>
                  <a:lnTo>
                    <a:pt x="0" y="1714"/>
                  </a:lnTo>
                  <a:cubicBezTo>
                    <a:pt x="365" y="1825"/>
                    <a:pt x="743" y="1880"/>
                    <a:pt x="1121" y="1880"/>
                  </a:cubicBezTo>
                  <a:cubicBezTo>
                    <a:pt x="1247" y="1880"/>
                    <a:pt x="1374" y="1874"/>
                    <a:pt x="1499" y="1862"/>
                  </a:cubicBezTo>
                  <a:lnTo>
                    <a:pt x="3216" y="145"/>
                  </a:lnTo>
                  <a:cubicBezTo>
                    <a:pt x="3262" y="99"/>
                    <a:pt x="3308" y="50"/>
                    <a:pt x="33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71"/>
            <p:cNvSpPr/>
            <p:nvPr/>
          </p:nvSpPr>
          <p:spPr>
            <a:xfrm>
              <a:off x="5611981" y="1626699"/>
              <a:ext cx="248198" cy="238932"/>
            </a:xfrm>
            <a:custGeom>
              <a:rect b="b" l="l" r="r" t="t"/>
              <a:pathLst>
                <a:path extrusionOk="0" h="9180" w="9536">
                  <a:moveTo>
                    <a:pt x="6907" y="1"/>
                  </a:moveTo>
                  <a:cubicBezTo>
                    <a:pt x="6150" y="1"/>
                    <a:pt x="5394" y="289"/>
                    <a:pt x="4817" y="866"/>
                  </a:cubicBezTo>
                  <a:lnTo>
                    <a:pt x="1154" y="4529"/>
                  </a:lnTo>
                  <a:cubicBezTo>
                    <a:pt x="0" y="5683"/>
                    <a:pt x="0" y="7555"/>
                    <a:pt x="1154" y="8709"/>
                  </a:cubicBezTo>
                  <a:cubicBezTo>
                    <a:pt x="1471" y="9026"/>
                    <a:pt x="1907" y="9179"/>
                    <a:pt x="2388" y="9179"/>
                  </a:cubicBezTo>
                  <a:cubicBezTo>
                    <a:pt x="2526" y="9179"/>
                    <a:pt x="2668" y="9167"/>
                    <a:pt x="2811" y="9142"/>
                  </a:cubicBezTo>
                  <a:cubicBezTo>
                    <a:pt x="3455" y="9029"/>
                    <a:pt x="4145" y="8670"/>
                    <a:pt x="4722" y="8093"/>
                  </a:cubicBezTo>
                  <a:lnTo>
                    <a:pt x="6115" y="6700"/>
                  </a:lnTo>
                  <a:cubicBezTo>
                    <a:pt x="6115" y="6700"/>
                    <a:pt x="5955" y="6483"/>
                    <a:pt x="5545" y="6483"/>
                  </a:cubicBezTo>
                  <a:cubicBezTo>
                    <a:pt x="5508" y="6483"/>
                    <a:pt x="5470" y="6485"/>
                    <a:pt x="5429" y="6489"/>
                  </a:cubicBezTo>
                  <a:lnTo>
                    <a:pt x="4275" y="7646"/>
                  </a:lnTo>
                  <a:cubicBezTo>
                    <a:pt x="3992" y="7929"/>
                    <a:pt x="3620" y="8071"/>
                    <a:pt x="3248" y="8071"/>
                  </a:cubicBezTo>
                  <a:cubicBezTo>
                    <a:pt x="2876" y="8071"/>
                    <a:pt x="2503" y="7929"/>
                    <a:pt x="2220" y="7646"/>
                  </a:cubicBezTo>
                  <a:cubicBezTo>
                    <a:pt x="1654" y="7080"/>
                    <a:pt x="1654" y="6158"/>
                    <a:pt x="2220" y="5591"/>
                  </a:cubicBezTo>
                  <a:lnTo>
                    <a:pt x="5883" y="1932"/>
                  </a:lnTo>
                  <a:cubicBezTo>
                    <a:pt x="6166" y="1636"/>
                    <a:pt x="6545" y="1487"/>
                    <a:pt x="6926" y="1487"/>
                  </a:cubicBezTo>
                  <a:cubicBezTo>
                    <a:pt x="7274" y="1487"/>
                    <a:pt x="7624" y="1612"/>
                    <a:pt x="7903" y="1862"/>
                  </a:cubicBezTo>
                  <a:cubicBezTo>
                    <a:pt x="8483" y="2390"/>
                    <a:pt x="8539" y="3283"/>
                    <a:pt x="8033" y="3878"/>
                  </a:cubicBezTo>
                  <a:lnTo>
                    <a:pt x="9440" y="2471"/>
                  </a:lnTo>
                  <a:cubicBezTo>
                    <a:pt x="9535" y="1848"/>
                    <a:pt x="9394" y="1264"/>
                    <a:pt x="9000" y="866"/>
                  </a:cubicBezTo>
                  <a:cubicBezTo>
                    <a:pt x="8422" y="289"/>
                    <a:pt x="7664" y="1"/>
                    <a:pt x="690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71"/>
            <p:cNvSpPr/>
            <p:nvPr/>
          </p:nvSpPr>
          <p:spPr>
            <a:xfrm>
              <a:off x="5753284" y="1777815"/>
              <a:ext cx="38391" cy="23373"/>
            </a:xfrm>
            <a:custGeom>
              <a:rect b="b" l="l" r="r" t="t"/>
              <a:pathLst>
                <a:path extrusionOk="0" h="898" w="1475">
                  <a:moveTo>
                    <a:pt x="683" y="0"/>
                  </a:moveTo>
                  <a:lnTo>
                    <a:pt x="0" y="686"/>
                  </a:lnTo>
                  <a:cubicBezTo>
                    <a:pt x="218" y="778"/>
                    <a:pt x="447" y="848"/>
                    <a:pt x="683" y="897"/>
                  </a:cubicBezTo>
                  <a:lnTo>
                    <a:pt x="1474" y="106"/>
                  </a:lnTo>
                  <a:cubicBezTo>
                    <a:pt x="1207" y="106"/>
                    <a:pt x="940" y="70"/>
                    <a:pt x="68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71"/>
            <p:cNvSpPr/>
            <p:nvPr/>
          </p:nvSpPr>
          <p:spPr>
            <a:xfrm>
              <a:off x="5605734" y="1565613"/>
              <a:ext cx="328155" cy="316052"/>
            </a:xfrm>
            <a:custGeom>
              <a:rect b="b" l="l" r="r" t="t"/>
              <a:pathLst>
                <a:path extrusionOk="0" h="12143" w="12608">
                  <a:moveTo>
                    <a:pt x="10774" y="0"/>
                  </a:moveTo>
                  <a:cubicBezTo>
                    <a:pt x="10361" y="0"/>
                    <a:pt x="9947" y="152"/>
                    <a:pt x="9624" y="458"/>
                  </a:cubicBezTo>
                  <a:lnTo>
                    <a:pt x="8466" y="1612"/>
                  </a:lnTo>
                  <a:cubicBezTo>
                    <a:pt x="8347" y="1773"/>
                    <a:pt x="8482" y="1967"/>
                    <a:pt x="8643" y="1967"/>
                  </a:cubicBezTo>
                  <a:cubicBezTo>
                    <a:pt x="8686" y="1967"/>
                    <a:pt x="8730" y="1954"/>
                    <a:pt x="8772" y="1922"/>
                  </a:cubicBezTo>
                  <a:lnTo>
                    <a:pt x="9930" y="764"/>
                  </a:lnTo>
                  <a:cubicBezTo>
                    <a:pt x="10171" y="523"/>
                    <a:pt x="10487" y="403"/>
                    <a:pt x="10803" y="403"/>
                  </a:cubicBezTo>
                  <a:cubicBezTo>
                    <a:pt x="11118" y="403"/>
                    <a:pt x="11434" y="523"/>
                    <a:pt x="11675" y="764"/>
                  </a:cubicBezTo>
                  <a:cubicBezTo>
                    <a:pt x="12157" y="1246"/>
                    <a:pt x="12157" y="2027"/>
                    <a:pt x="11675" y="2509"/>
                  </a:cubicBezTo>
                  <a:lnTo>
                    <a:pt x="10085" y="4100"/>
                  </a:lnTo>
                  <a:cubicBezTo>
                    <a:pt x="9563" y="2828"/>
                    <a:pt x="8362" y="2127"/>
                    <a:pt x="7139" y="2127"/>
                  </a:cubicBezTo>
                  <a:cubicBezTo>
                    <a:pt x="6342" y="2127"/>
                    <a:pt x="5535" y="2425"/>
                    <a:pt x="4902" y="3058"/>
                  </a:cubicBezTo>
                  <a:lnTo>
                    <a:pt x="1239" y="6721"/>
                  </a:lnTo>
                  <a:cubicBezTo>
                    <a:pt x="1" y="7959"/>
                    <a:pt x="1" y="9972"/>
                    <a:pt x="1239" y="11211"/>
                  </a:cubicBezTo>
                  <a:cubicBezTo>
                    <a:pt x="1860" y="11832"/>
                    <a:pt x="2674" y="12142"/>
                    <a:pt x="3487" y="12142"/>
                  </a:cubicBezTo>
                  <a:cubicBezTo>
                    <a:pt x="4300" y="12142"/>
                    <a:pt x="5113" y="11832"/>
                    <a:pt x="5732" y="11211"/>
                  </a:cubicBezTo>
                  <a:lnTo>
                    <a:pt x="7678" y="9268"/>
                  </a:lnTo>
                  <a:cubicBezTo>
                    <a:pt x="7798" y="9107"/>
                    <a:pt x="7663" y="8913"/>
                    <a:pt x="7500" y="8913"/>
                  </a:cubicBezTo>
                  <a:cubicBezTo>
                    <a:pt x="7457" y="8913"/>
                    <a:pt x="7411" y="8927"/>
                    <a:pt x="7368" y="8959"/>
                  </a:cubicBezTo>
                  <a:lnTo>
                    <a:pt x="5423" y="10901"/>
                  </a:lnTo>
                  <a:cubicBezTo>
                    <a:pt x="4890" y="11422"/>
                    <a:pt x="4198" y="11682"/>
                    <a:pt x="3506" y="11682"/>
                  </a:cubicBezTo>
                  <a:cubicBezTo>
                    <a:pt x="2805" y="11682"/>
                    <a:pt x="2105" y="11415"/>
                    <a:pt x="1570" y="10880"/>
                  </a:cubicBezTo>
                  <a:cubicBezTo>
                    <a:pt x="511" y="9817"/>
                    <a:pt x="500" y="8100"/>
                    <a:pt x="1549" y="7027"/>
                  </a:cubicBezTo>
                  <a:lnTo>
                    <a:pt x="5208" y="3368"/>
                  </a:lnTo>
                  <a:cubicBezTo>
                    <a:pt x="5757" y="2819"/>
                    <a:pt x="6452" y="2563"/>
                    <a:pt x="7139" y="2563"/>
                  </a:cubicBezTo>
                  <a:cubicBezTo>
                    <a:pt x="8255" y="2563"/>
                    <a:pt x="9348" y="3241"/>
                    <a:pt x="9747" y="4438"/>
                  </a:cubicBezTo>
                  <a:lnTo>
                    <a:pt x="8016" y="6172"/>
                  </a:lnTo>
                  <a:cubicBezTo>
                    <a:pt x="7769" y="6419"/>
                    <a:pt x="7455" y="6535"/>
                    <a:pt x="7145" y="6535"/>
                  </a:cubicBezTo>
                  <a:cubicBezTo>
                    <a:pt x="6668" y="6535"/>
                    <a:pt x="6200" y="6261"/>
                    <a:pt x="6000" y="5764"/>
                  </a:cubicBezTo>
                  <a:cubicBezTo>
                    <a:pt x="5955" y="5685"/>
                    <a:pt x="5884" y="5651"/>
                    <a:pt x="5813" y="5651"/>
                  </a:cubicBezTo>
                  <a:cubicBezTo>
                    <a:pt x="5682" y="5651"/>
                    <a:pt x="5552" y="5767"/>
                    <a:pt x="5595" y="5929"/>
                  </a:cubicBezTo>
                  <a:cubicBezTo>
                    <a:pt x="5868" y="6601"/>
                    <a:pt x="6501" y="6971"/>
                    <a:pt x="7147" y="6971"/>
                  </a:cubicBezTo>
                  <a:cubicBezTo>
                    <a:pt x="7566" y="6971"/>
                    <a:pt x="7991" y="6815"/>
                    <a:pt x="8326" y="6482"/>
                  </a:cubicBezTo>
                  <a:lnTo>
                    <a:pt x="10145" y="4659"/>
                  </a:lnTo>
                  <a:lnTo>
                    <a:pt x="10152" y="4656"/>
                  </a:lnTo>
                  <a:lnTo>
                    <a:pt x="11988" y="2823"/>
                  </a:lnTo>
                  <a:cubicBezTo>
                    <a:pt x="12608" y="2165"/>
                    <a:pt x="12593" y="1130"/>
                    <a:pt x="11953" y="490"/>
                  </a:cubicBezTo>
                  <a:cubicBezTo>
                    <a:pt x="11629" y="164"/>
                    <a:pt x="11202" y="0"/>
                    <a:pt x="1077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71"/>
            <p:cNvSpPr/>
            <p:nvPr/>
          </p:nvSpPr>
          <p:spPr>
            <a:xfrm>
              <a:off x="5647587" y="1525687"/>
              <a:ext cx="329977" cy="317640"/>
            </a:xfrm>
            <a:custGeom>
              <a:rect b="b" l="l" r="r" t="t"/>
              <a:pathLst>
                <a:path extrusionOk="0" h="12204" w="12678">
                  <a:moveTo>
                    <a:pt x="9196" y="1"/>
                  </a:moveTo>
                  <a:cubicBezTo>
                    <a:pt x="8384" y="1"/>
                    <a:pt x="7571" y="310"/>
                    <a:pt x="6950" y="930"/>
                  </a:cubicBezTo>
                  <a:lnTo>
                    <a:pt x="5001" y="2875"/>
                  </a:lnTo>
                  <a:cubicBezTo>
                    <a:pt x="4895" y="2956"/>
                    <a:pt x="4884" y="3111"/>
                    <a:pt x="4979" y="3206"/>
                  </a:cubicBezTo>
                  <a:cubicBezTo>
                    <a:pt x="5023" y="3249"/>
                    <a:pt x="5079" y="3271"/>
                    <a:pt x="5134" y="3271"/>
                  </a:cubicBezTo>
                  <a:cubicBezTo>
                    <a:pt x="5200" y="3271"/>
                    <a:pt x="5266" y="3241"/>
                    <a:pt x="5310" y="3181"/>
                  </a:cubicBezTo>
                  <a:lnTo>
                    <a:pt x="7256" y="1236"/>
                  </a:lnTo>
                  <a:cubicBezTo>
                    <a:pt x="7793" y="686"/>
                    <a:pt x="8504" y="411"/>
                    <a:pt x="9215" y="411"/>
                  </a:cubicBezTo>
                  <a:cubicBezTo>
                    <a:pt x="9916" y="411"/>
                    <a:pt x="10616" y="678"/>
                    <a:pt x="11151" y="1215"/>
                  </a:cubicBezTo>
                  <a:cubicBezTo>
                    <a:pt x="12231" y="2291"/>
                    <a:pt x="12220" y="4043"/>
                    <a:pt x="11130" y="5109"/>
                  </a:cubicBezTo>
                  <a:lnTo>
                    <a:pt x="7470" y="8772"/>
                  </a:lnTo>
                  <a:cubicBezTo>
                    <a:pt x="6951" y="9292"/>
                    <a:pt x="6252" y="9574"/>
                    <a:pt x="5533" y="9574"/>
                  </a:cubicBezTo>
                  <a:cubicBezTo>
                    <a:pt x="5323" y="9574"/>
                    <a:pt x="5111" y="9550"/>
                    <a:pt x="4902" y="9501"/>
                  </a:cubicBezTo>
                  <a:cubicBezTo>
                    <a:pt x="3977" y="9282"/>
                    <a:pt x="3234" y="8600"/>
                    <a:pt x="2932" y="7699"/>
                  </a:cubicBezTo>
                  <a:lnTo>
                    <a:pt x="4666" y="5968"/>
                  </a:lnTo>
                  <a:cubicBezTo>
                    <a:pt x="4912" y="5719"/>
                    <a:pt x="5226" y="5602"/>
                    <a:pt x="5537" y="5602"/>
                  </a:cubicBezTo>
                  <a:cubicBezTo>
                    <a:pt x="6014" y="5602"/>
                    <a:pt x="6484" y="5878"/>
                    <a:pt x="6686" y="6376"/>
                  </a:cubicBezTo>
                  <a:cubicBezTo>
                    <a:pt x="6710" y="6474"/>
                    <a:pt x="6798" y="6537"/>
                    <a:pt x="6894" y="6537"/>
                  </a:cubicBezTo>
                  <a:cubicBezTo>
                    <a:pt x="6922" y="6537"/>
                    <a:pt x="6950" y="6531"/>
                    <a:pt x="6978" y="6520"/>
                  </a:cubicBezTo>
                  <a:cubicBezTo>
                    <a:pt x="7101" y="6471"/>
                    <a:pt x="7154" y="6327"/>
                    <a:pt x="7090" y="6211"/>
                  </a:cubicBezTo>
                  <a:cubicBezTo>
                    <a:pt x="6818" y="5539"/>
                    <a:pt x="6183" y="5169"/>
                    <a:pt x="5538" y="5169"/>
                  </a:cubicBezTo>
                  <a:cubicBezTo>
                    <a:pt x="5118" y="5169"/>
                    <a:pt x="4693" y="5326"/>
                    <a:pt x="4360" y="5658"/>
                  </a:cubicBezTo>
                  <a:lnTo>
                    <a:pt x="697" y="9318"/>
                  </a:lnTo>
                  <a:cubicBezTo>
                    <a:pt x="15" y="9965"/>
                    <a:pt x="1" y="11049"/>
                    <a:pt x="666" y="11714"/>
                  </a:cubicBezTo>
                  <a:cubicBezTo>
                    <a:pt x="993" y="12040"/>
                    <a:pt x="1421" y="12203"/>
                    <a:pt x="1848" y="12203"/>
                  </a:cubicBezTo>
                  <a:cubicBezTo>
                    <a:pt x="2291" y="12203"/>
                    <a:pt x="2733" y="12029"/>
                    <a:pt x="3062" y="11682"/>
                  </a:cubicBezTo>
                  <a:lnTo>
                    <a:pt x="4216" y="10528"/>
                  </a:lnTo>
                  <a:cubicBezTo>
                    <a:pt x="4321" y="10447"/>
                    <a:pt x="4332" y="10289"/>
                    <a:pt x="4241" y="10197"/>
                  </a:cubicBezTo>
                  <a:cubicBezTo>
                    <a:pt x="4197" y="10153"/>
                    <a:pt x="4140" y="10132"/>
                    <a:pt x="4083" y="10132"/>
                  </a:cubicBezTo>
                  <a:cubicBezTo>
                    <a:pt x="4016" y="10132"/>
                    <a:pt x="3950" y="10161"/>
                    <a:pt x="3906" y="10218"/>
                  </a:cubicBezTo>
                  <a:lnTo>
                    <a:pt x="2752" y="11372"/>
                  </a:lnTo>
                  <a:cubicBezTo>
                    <a:pt x="2512" y="11613"/>
                    <a:pt x="2197" y="11733"/>
                    <a:pt x="1881" y="11733"/>
                  </a:cubicBezTo>
                  <a:cubicBezTo>
                    <a:pt x="1565" y="11733"/>
                    <a:pt x="1248" y="11612"/>
                    <a:pt x="1007" y="11369"/>
                  </a:cubicBezTo>
                  <a:cubicBezTo>
                    <a:pt x="525" y="10887"/>
                    <a:pt x="525" y="10106"/>
                    <a:pt x="1007" y="9624"/>
                  </a:cubicBezTo>
                  <a:lnTo>
                    <a:pt x="2594" y="8040"/>
                  </a:lnTo>
                  <a:cubicBezTo>
                    <a:pt x="2998" y="9022"/>
                    <a:pt x="3864" y="9740"/>
                    <a:pt x="4909" y="9947"/>
                  </a:cubicBezTo>
                  <a:cubicBezTo>
                    <a:pt x="5118" y="9990"/>
                    <a:pt x="5328" y="10010"/>
                    <a:pt x="5537" y="10010"/>
                  </a:cubicBezTo>
                  <a:cubicBezTo>
                    <a:pt x="6369" y="10010"/>
                    <a:pt x="7178" y="9681"/>
                    <a:pt x="7780" y="9082"/>
                  </a:cubicBezTo>
                  <a:lnTo>
                    <a:pt x="11439" y="5419"/>
                  </a:lnTo>
                  <a:cubicBezTo>
                    <a:pt x="12678" y="4181"/>
                    <a:pt x="12678" y="2168"/>
                    <a:pt x="11443" y="930"/>
                  </a:cubicBezTo>
                  <a:cubicBezTo>
                    <a:pt x="10822" y="310"/>
                    <a:pt x="10009" y="1"/>
                    <a:pt x="91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6" name="Google Shape;2146;p71"/>
          <p:cNvGrpSpPr/>
          <p:nvPr/>
        </p:nvGrpSpPr>
        <p:grpSpPr>
          <a:xfrm>
            <a:off x="957205" y="3164623"/>
            <a:ext cx="523416" cy="548711"/>
            <a:chOff x="4667521" y="1540132"/>
            <a:chExt cx="363786" cy="326983"/>
          </a:xfrm>
        </p:grpSpPr>
        <p:sp>
          <p:nvSpPr>
            <p:cNvPr id="2147" name="Google Shape;2147;p71"/>
            <p:cNvSpPr/>
            <p:nvPr/>
          </p:nvSpPr>
          <p:spPr>
            <a:xfrm>
              <a:off x="4817908" y="1606372"/>
              <a:ext cx="28786" cy="50207"/>
            </a:xfrm>
            <a:custGeom>
              <a:rect b="b" l="l" r="r" t="t"/>
              <a:pathLst>
                <a:path extrusionOk="0" h="1929" w="1106">
                  <a:moveTo>
                    <a:pt x="518" y="387"/>
                  </a:moveTo>
                  <a:lnTo>
                    <a:pt x="518" y="743"/>
                  </a:lnTo>
                  <a:cubicBezTo>
                    <a:pt x="408" y="701"/>
                    <a:pt x="331" y="655"/>
                    <a:pt x="331" y="553"/>
                  </a:cubicBezTo>
                  <a:cubicBezTo>
                    <a:pt x="331" y="461"/>
                    <a:pt x="401" y="405"/>
                    <a:pt x="518" y="387"/>
                  </a:cubicBezTo>
                  <a:close/>
                  <a:moveTo>
                    <a:pt x="641" y="1112"/>
                  </a:moveTo>
                  <a:cubicBezTo>
                    <a:pt x="743" y="1158"/>
                    <a:pt x="817" y="1218"/>
                    <a:pt x="817" y="1330"/>
                  </a:cubicBezTo>
                  <a:cubicBezTo>
                    <a:pt x="817" y="1440"/>
                    <a:pt x="746" y="1503"/>
                    <a:pt x="641" y="1524"/>
                  </a:cubicBezTo>
                  <a:lnTo>
                    <a:pt x="641" y="1112"/>
                  </a:lnTo>
                  <a:close/>
                  <a:moveTo>
                    <a:pt x="581" y="0"/>
                  </a:moveTo>
                  <a:cubicBezTo>
                    <a:pt x="535" y="0"/>
                    <a:pt x="500" y="29"/>
                    <a:pt x="500" y="60"/>
                  </a:cubicBezTo>
                  <a:lnTo>
                    <a:pt x="500" y="124"/>
                  </a:lnTo>
                  <a:cubicBezTo>
                    <a:pt x="261" y="155"/>
                    <a:pt x="43" y="282"/>
                    <a:pt x="43" y="585"/>
                  </a:cubicBezTo>
                  <a:cubicBezTo>
                    <a:pt x="43" y="887"/>
                    <a:pt x="285" y="979"/>
                    <a:pt x="500" y="1060"/>
                  </a:cubicBezTo>
                  <a:lnTo>
                    <a:pt x="500" y="1524"/>
                  </a:lnTo>
                  <a:cubicBezTo>
                    <a:pt x="292" y="1503"/>
                    <a:pt x="218" y="1348"/>
                    <a:pt x="130" y="1348"/>
                  </a:cubicBezTo>
                  <a:cubicBezTo>
                    <a:pt x="60" y="1348"/>
                    <a:pt x="0" y="1447"/>
                    <a:pt x="0" y="1513"/>
                  </a:cubicBezTo>
                  <a:cubicBezTo>
                    <a:pt x="0" y="1647"/>
                    <a:pt x="215" y="1798"/>
                    <a:pt x="500" y="1805"/>
                  </a:cubicBezTo>
                  <a:lnTo>
                    <a:pt x="500" y="1872"/>
                  </a:lnTo>
                  <a:cubicBezTo>
                    <a:pt x="500" y="1900"/>
                    <a:pt x="539" y="1929"/>
                    <a:pt x="577" y="1929"/>
                  </a:cubicBezTo>
                  <a:cubicBezTo>
                    <a:pt x="620" y="1929"/>
                    <a:pt x="658" y="1900"/>
                    <a:pt x="658" y="1872"/>
                  </a:cubicBezTo>
                  <a:lnTo>
                    <a:pt x="658" y="1798"/>
                  </a:lnTo>
                  <a:cubicBezTo>
                    <a:pt x="922" y="1756"/>
                    <a:pt x="1105" y="1587"/>
                    <a:pt x="1105" y="1299"/>
                  </a:cubicBezTo>
                  <a:cubicBezTo>
                    <a:pt x="1105" y="979"/>
                    <a:pt x="869" y="873"/>
                    <a:pt x="658" y="796"/>
                  </a:cubicBezTo>
                  <a:lnTo>
                    <a:pt x="658" y="380"/>
                  </a:lnTo>
                  <a:cubicBezTo>
                    <a:pt x="817" y="395"/>
                    <a:pt x="873" y="468"/>
                    <a:pt x="936" y="468"/>
                  </a:cubicBezTo>
                  <a:cubicBezTo>
                    <a:pt x="1024" y="468"/>
                    <a:pt x="1063" y="359"/>
                    <a:pt x="1063" y="307"/>
                  </a:cubicBezTo>
                  <a:cubicBezTo>
                    <a:pt x="1063" y="169"/>
                    <a:pt x="813" y="124"/>
                    <a:pt x="658" y="120"/>
                  </a:cubicBezTo>
                  <a:lnTo>
                    <a:pt x="658" y="60"/>
                  </a:lnTo>
                  <a:cubicBezTo>
                    <a:pt x="658" y="29"/>
                    <a:pt x="623" y="0"/>
                    <a:pt x="5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71"/>
            <p:cNvSpPr/>
            <p:nvPr/>
          </p:nvSpPr>
          <p:spPr>
            <a:xfrm>
              <a:off x="4901430" y="1574879"/>
              <a:ext cx="28760" cy="50285"/>
            </a:xfrm>
            <a:custGeom>
              <a:rect b="b" l="l" r="r" t="t"/>
              <a:pathLst>
                <a:path extrusionOk="0" h="1932" w="1105">
                  <a:moveTo>
                    <a:pt x="521" y="387"/>
                  </a:moveTo>
                  <a:lnTo>
                    <a:pt x="521" y="742"/>
                  </a:lnTo>
                  <a:cubicBezTo>
                    <a:pt x="412" y="700"/>
                    <a:pt x="331" y="658"/>
                    <a:pt x="331" y="552"/>
                  </a:cubicBezTo>
                  <a:cubicBezTo>
                    <a:pt x="331" y="465"/>
                    <a:pt x="401" y="408"/>
                    <a:pt x="521" y="387"/>
                  </a:cubicBezTo>
                  <a:close/>
                  <a:moveTo>
                    <a:pt x="644" y="1117"/>
                  </a:moveTo>
                  <a:lnTo>
                    <a:pt x="644" y="1117"/>
                  </a:lnTo>
                  <a:cubicBezTo>
                    <a:pt x="744" y="1159"/>
                    <a:pt x="820" y="1222"/>
                    <a:pt x="820" y="1330"/>
                  </a:cubicBezTo>
                  <a:cubicBezTo>
                    <a:pt x="820" y="1439"/>
                    <a:pt x="746" y="1502"/>
                    <a:pt x="644" y="1524"/>
                  </a:cubicBezTo>
                  <a:lnTo>
                    <a:pt x="644" y="1117"/>
                  </a:lnTo>
                  <a:close/>
                  <a:moveTo>
                    <a:pt x="581" y="0"/>
                  </a:moveTo>
                  <a:cubicBezTo>
                    <a:pt x="535" y="0"/>
                    <a:pt x="500" y="28"/>
                    <a:pt x="500" y="60"/>
                  </a:cubicBezTo>
                  <a:lnTo>
                    <a:pt x="500" y="123"/>
                  </a:lnTo>
                  <a:cubicBezTo>
                    <a:pt x="264" y="155"/>
                    <a:pt x="42" y="282"/>
                    <a:pt x="42" y="584"/>
                  </a:cubicBezTo>
                  <a:cubicBezTo>
                    <a:pt x="42" y="887"/>
                    <a:pt x="285" y="978"/>
                    <a:pt x="500" y="1059"/>
                  </a:cubicBezTo>
                  <a:lnTo>
                    <a:pt x="500" y="1527"/>
                  </a:lnTo>
                  <a:cubicBezTo>
                    <a:pt x="292" y="1502"/>
                    <a:pt x="222" y="1351"/>
                    <a:pt x="134" y="1351"/>
                  </a:cubicBezTo>
                  <a:cubicBezTo>
                    <a:pt x="60" y="1351"/>
                    <a:pt x="0" y="1450"/>
                    <a:pt x="0" y="1517"/>
                  </a:cubicBezTo>
                  <a:cubicBezTo>
                    <a:pt x="0" y="1647"/>
                    <a:pt x="215" y="1802"/>
                    <a:pt x="500" y="1809"/>
                  </a:cubicBezTo>
                  <a:lnTo>
                    <a:pt x="500" y="1872"/>
                  </a:lnTo>
                  <a:cubicBezTo>
                    <a:pt x="500" y="1904"/>
                    <a:pt x="542" y="1932"/>
                    <a:pt x="581" y="1932"/>
                  </a:cubicBezTo>
                  <a:cubicBezTo>
                    <a:pt x="619" y="1932"/>
                    <a:pt x="662" y="1904"/>
                    <a:pt x="662" y="1872"/>
                  </a:cubicBezTo>
                  <a:lnTo>
                    <a:pt x="662" y="1798"/>
                  </a:lnTo>
                  <a:cubicBezTo>
                    <a:pt x="926" y="1756"/>
                    <a:pt x="1105" y="1590"/>
                    <a:pt x="1105" y="1298"/>
                  </a:cubicBezTo>
                  <a:cubicBezTo>
                    <a:pt x="1105" y="978"/>
                    <a:pt x="869" y="873"/>
                    <a:pt x="662" y="795"/>
                  </a:cubicBezTo>
                  <a:lnTo>
                    <a:pt x="662" y="380"/>
                  </a:lnTo>
                  <a:cubicBezTo>
                    <a:pt x="820" y="394"/>
                    <a:pt x="873" y="468"/>
                    <a:pt x="940" y="468"/>
                  </a:cubicBezTo>
                  <a:cubicBezTo>
                    <a:pt x="1028" y="468"/>
                    <a:pt x="1063" y="359"/>
                    <a:pt x="1063" y="306"/>
                  </a:cubicBezTo>
                  <a:cubicBezTo>
                    <a:pt x="1063" y="169"/>
                    <a:pt x="813" y="123"/>
                    <a:pt x="662" y="120"/>
                  </a:cubicBezTo>
                  <a:lnTo>
                    <a:pt x="662" y="60"/>
                  </a:lnTo>
                  <a:cubicBezTo>
                    <a:pt x="662" y="28"/>
                    <a:pt x="626" y="0"/>
                    <a:pt x="5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71"/>
            <p:cNvSpPr/>
            <p:nvPr/>
          </p:nvSpPr>
          <p:spPr>
            <a:xfrm>
              <a:off x="4901430" y="1574879"/>
              <a:ext cx="28760" cy="50285"/>
            </a:xfrm>
            <a:custGeom>
              <a:rect b="b" l="l" r="r" t="t"/>
              <a:pathLst>
                <a:path extrusionOk="0" h="1932" w="1105">
                  <a:moveTo>
                    <a:pt x="521" y="387"/>
                  </a:moveTo>
                  <a:lnTo>
                    <a:pt x="521" y="742"/>
                  </a:lnTo>
                  <a:cubicBezTo>
                    <a:pt x="412" y="700"/>
                    <a:pt x="331" y="658"/>
                    <a:pt x="331" y="552"/>
                  </a:cubicBezTo>
                  <a:cubicBezTo>
                    <a:pt x="331" y="465"/>
                    <a:pt x="401" y="408"/>
                    <a:pt x="521" y="387"/>
                  </a:cubicBezTo>
                  <a:close/>
                  <a:moveTo>
                    <a:pt x="644" y="1117"/>
                  </a:moveTo>
                  <a:lnTo>
                    <a:pt x="644" y="1117"/>
                  </a:lnTo>
                  <a:cubicBezTo>
                    <a:pt x="744" y="1159"/>
                    <a:pt x="820" y="1222"/>
                    <a:pt x="820" y="1330"/>
                  </a:cubicBezTo>
                  <a:cubicBezTo>
                    <a:pt x="820" y="1439"/>
                    <a:pt x="746" y="1502"/>
                    <a:pt x="644" y="1524"/>
                  </a:cubicBezTo>
                  <a:lnTo>
                    <a:pt x="644" y="1117"/>
                  </a:lnTo>
                  <a:close/>
                  <a:moveTo>
                    <a:pt x="581" y="0"/>
                  </a:moveTo>
                  <a:cubicBezTo>
                    <a:pt x="535" y="0"/>
                    <a:pt x="500" y="28"/>
                    <a:pt x="500" y="60"/>
                  </a:cubicBezTo>
                  <a:lnTo>
                    <a:pt x="500" y="123"/>
                  </a:lnTo>
                  <a:cubicBezTo>
                    <a:pt x="264" y="155"/>
                    <a:pt x="42" y="282"/>
                    <a:pt x="42" y="584"/>
                  </a:cubicBezTo>
                  <a:cubicBezTo>
                    <a:pt x="42" y="887"/>
                    <a:pt x="285" y="978"/>
                    <a:pt x="500" y="1059"/>
                  </a:cubicBezTo>
                  <a:lnTo>
                    <a:pt x="500" y="1527"/>
                  </a:lnTo>
                  <a:cubicBezTo>
                    <a:pt x="292" y="1502"/>
                    <a:pt x="222" y="1351"/>
                    <a:pt x="134" y="1351"/>
                  </a:cubicBezTo>
                  <a:cubicBezTo>
                    <a:pt x="60" y="1351"/>
                    <a:pt x="0" y="1450"/>
                    <a:pt x="0" y="1517"/>
                  </a:cubicBezTo>
                  <a:cubicBezTo>
                    <a:pt x="0" y="1647"/>
                    <a:pt x="215" y="1802"/>
                    <a:pt x="500" y="1809"/>
                  </a:cubicBezTo>
                  <a:lnTo>
                    <a:pt x="500" y="1872"/>
                  </a:lnTo>
                  <a:cubicBezTo>
                    <a:pt x="500" y="1904"/>
                    <a:pt x="542" y="1932"/>
                    <a:pt x="581" y="1932"/>
                  </a:cubicBezTo>
                  <a:cubicBezTo>
                    <a:pt x="619" y="1932"/>
                    <a:pt x="662" y="1904"/>
                    <a:pt x="662" y="1872"/>
                  </a:cubicBezTo>
                  <a:lnTo>
                    <a:pt x="662" y="1798"/>
                  </a:lnTo>
                  <a:cubicBezTo>
                    <a:pt x="926" y="1756"/>
                    <a:pt x="1105" y="1590"/>
                    <a:pt x="1105" y="1298"/>
                  </a:cubicBezTo>
                  <a:cubicBezTo>
                    <a:pt x="1105" y="978"/>
                    <a:pt x="869" y="873"/>
                    <a:pt x="662" y="795"/>
                  </a:cubicBezTo>
                  <a:lnTo>
                    <a:pt x="662" y="380"/>
                  </a:lnTo>
                  <a:cubicBezTo>
                    <a:pt x="820" y="394"/>
                    <a:pt x="873" y="468"/>
                    <a:pt x="940" y="468"/>
                  </a:cubicBezTo>
                  <a:cubicBezTo>
                    <a:pt x="1028" y="468"/>
                    <a:pt x="1063" y="359"/>
                    <a:pt x="1063" y="306"/>
                  </a:cubicBezTo>
                  <a:cubicBezTo>
                    <a:pt x="1063" y="169"/>
                    <a:pt x="813" y="123"/>
                    <a:pt x="662" y="120"/>
                  </a:cubicBezTo>
                  <a:lnTo>
                    <a:pt x="662" y="60"/>
                  </a:lnTo>
                  <a:cubicBezTo>
                    <a:pt x="662" y="28"/>
                    <a:pt x="626" y="0"/>
                    <a:pt x="5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71"/>
            <p:cNvSpPr/>
            <p:nvPr/>
          </p:nvSpPr>
          <p:spPr>
            <a:xfrm>
              <a:off x="4778528" y="1577169"/>
              <a:ext cx="107806" cy="107806"/>
            </a:xfrm>
            <a:custGeom>
              <a:rect b="b" l="l" r="r" t="t"/>
              <a:pathLst>
                <a:path extrusionOk="0" h="4142" w="4142">
                  <a:moveTo>
                    <a:pt x="2069" y="0"/>
                  </a:moveTo>
                  <a:cubicBezTo>
                    <a:pt x="926" y="0"/>
                    <a:pt x="0" y="925"/>
                    <a:pt x="0" y="2069"/>
                  </a:cubicBezTo>
                  <a:cubicBezTo>
                    <a:pt x="0" y="3212"/>
                    <a:pt x="926" y="4141"/>
                    <a:pt x="2069" y="4141"/>
                  </a:cubicBezTo>
                  <a:cubicBezTo>
                    <a:pt x="3213" y="4141"/>
                    <a:pt x="4142" y="3212"/>
                    <a:pt x="4142" y="2069"/>
                  </a:cubicBezTo>
                  <a:cubicBezTo>
                    <a:pt x="4142" y="925"/>
                    <a:pt x="3213" y="0"/>
                    <a:pt x="206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71"/>
            <p:cNvSpPr/>
            <p:nvPr/>
          </p:nvSpPr>
          <p:spPr>
            <a:xfrm>
              <a:off x="4778528" y="1577143"/>
              <a:ext cx="60930" cy="107832"/>
            </a:xfrm>
            <a:custGeom>
              <a:rect b="b" l="l" r="r" t="t"/>
              <a:pathLst>
                <a:path extrusionOk="0" h="4143" w="2341">
                  <a:moveTo>
                    <a:pt x="2067" y="1"/>
                  </a:moveTo>
                  <a:cubicBezTo>
                    <a:pt x="942" y="1"/>
                    <a:pt x="0" y="913"/>
                    <a:pt x="0" y="2070"/>
                  </a:cubicBezTo>
                  <a:cubicBezTo>
                    <a:pt x="0" y="3230"/>
                    <a:pt x="942" y="4142"/>
                    <a:pt x="2068" y="4142"/>
                  </a:cubicBezTo>
                  <a:cubicBezTo>
                    <a:pt x="2157" y="4142"/>
                    <a:pt x="2248" y="4137"/>
                    <a:pt x="2340" y="4125"/>
                  </a:cubicBezTo>
                  <a:cubicBezTo>
                    <a:pt x="1306" y="3991"/>
                    <a:pt x="535" y="3111"/>
                    <a:pt x="535" y="2070"/>
                  </a:cubicBezTo>
                  <a:cubicBezTo>
                    <a:pt x="535" y="1032"/>
                    <a:pt x="1306" y="152"/>
                    <a:pt x="2340" y="19"/>
                  </a:cubicBezTo>
                  <a:cubicBezTo>
                    <a:pt x="2248" y="7"/>
                    <a:pt x="2157" y="1"/>
                    <a:pt x="206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71"/>
            <p:cNvSpPr/>
            <p:nvPr/>
          </p:nvSpPr>
          <p:spPr>
            <a:xfrm>
              <a:off x="4795733" y="1594373"/>
              <a:ext cx="73398" cy="73372"/>
            </a:xfrm>
            <a:custGeom>
              <a:rect b="b" l="l" r="r" t="t"/>
              <a:pathLst>
                <a:path extrusionOk="0" h="2819" w="2820">
                  <a:moveTo>
                    <a:pt x="1408" y="1"/>
                  </a:moveTo>
                  <a:cubicBezTo>
                    <a:pt x="631" y="1"/>
                    <a:pt x="1" y="630"/>
                    <a:pt x="1" y="1408"/>
                  </a:cubicBezTo>
                  <a:cubicBezTo>
                    <a:pt x="1" y="2185"/>
                    <a:pt x="631" y="2819"/>
                    <a:pt x="1408" y="2819"/>
                  </a:cubicBezTo>
                  <a:cubicBezTo>
                    <a:pt x="2186" y="2819"/>
                    <a:pt x="2819" y="2185"/>
                    <a:pt x="2819" y="1408"/>
                  </a:cubicBezTo>
                  <a:cubicBezTo>
                    <a:pt x="2819" y="630"/>
                    <a:pt x="2186" y="1"/>
                    <a:pt x="140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71"/>
            <p:cNvSpPr/>
            <p:nvPr/>
          </p:nvSpPr>
          <p:spPr>
            <a:xfrm>
              <a:off x="4796019" y="1594347"/>
              <a:ext cx="43518" cy="73345"/>
            </a:xfrm>
            <a:custGeom>
              <a:rect b="b" l="l" r="r" t="t"/>
              <a:pathLst>
                <a:path extrusionOk="0" h="2818" w="1672">
                  <a:moveTo>
                    <a:pt x="1405" y="1"/>
                  </a:moveTo>
                  <a:cubicBezTo>
                    <a:pt x="645" y="1"/>
                    <a:pt x="0" y="617"/>
                    <a:pt x="0" y="1409"/>
                  </a:cubicBezTo>
                  <a:cubicBezTo>
                    <a:pt x="0" y="2201"/>
                    <a:pt x="645" y="2817"/>
                    <a:pt x="1405" y="2817"/>
                  </a:cubicBezTo>
                  <a:cubicBezTo>
                    <a:pt x="1492" y="2817"/>
                    <a:pt x="1582" y="2809"/>
                    <a:pt x="1672" y="2792"/>
                  </a:cubicBezTo>
                  <a:cubicBezTo>
                    <a:pt x="1014" y="2661"/>
                    <a:pt x="535" y="2081"/>
                    <a:pt x="539" y="1409"/>
                  </a:cubicBezTo>
                  <a:cubicBezTo>
                    <a:pt x="535" y="737"/>
                    <a:pt x="1010" y="156"/>
                    <a:pt x="1672" y="26"/>
                  </a:cubicBezTo>
                  <a:cubicBezTo>
                    <a:pt x="1582" y="9"/>
                    <a:pt x="1492" y="1"/>
                    <a:pt x="140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71"/>
            <p:cNvSpPr/>
            <p:nvPr/>
          </p:nvSpPr>
          <p:spPr>
            <a:xfrm>
              <a:off x="4862051" y="1545650"/>
              <a:ext cx="107806" cy="107806"/>
            </a:xfrm>
            <a:custGeom>
              <a:rect b="b" l="l" r="r" t="t"/>
              <a:pathLst>
                <a:path extrusionOk="0" h="4142" w="4142">
                  <a:moveTo>
                    <a:pt x="2073" y="1"/>
                  </a:moveTo>
                  <a:cubicBezTo>
                    <a:pt x="929" y="1"/>
                    <a:pt x="0" y="926"/>
                    <a:pt x="0" y="2073"/>
                  </a:cubicBezTo>
                  <a:cubicBezTo>
                    <a:pt x="0" y="3217"/>
                    <a:pt x="929" y="4142"/>
                    <a:pt x="2073" y="4142"/>
                  </a:cubicBezTo>
                  <a:cubicBezTo>
                    <a:pt x="3216" y="4142"/>
                    <a:pt x="4141" y="3217"/>
                    <a:pt x="4141" y="2073"/>
                  </a:cubicBezTo>
                  <a:lnTo>
                    <a:pt x="4141" y="2070"/>
                  </a:lnTo>
                  <a:cubicBezTo>
                    <a:pt x="4141" y="926"/>
                    <a:pt x="3216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71"/>
            <p:cNvSpPr/>
            <p:nvPr/>
          </p:nvSpPr>
          <p:spPr>
            <a:xfrm>
              <a:off x="4862051" y="1545650"/>
              <a:ext cx="60904" cy="107832"/>
            </a:xfrm>
            <a:custGeom>
              <a:rect b="b" l="l" r="r" t="t"/>
              <a:pathLst>
                <a:path extrusionOk="0" h="4143" w="2340">
                  <a:moveTo>
                    <a:pt x="2068" y="1"/>
                  </a:moveTo>
                  <a:cubicBezTo>
                    <a:pt x="945" y="1"/>
                    <a:pt x="0" y="913"/>
                    <a:pt x="0" y="2073"/>
                  </a:cubicBezTo>
                  <a:cubicBezTo>
                    <a:pt x="0" y="3230"/>
                    <a:pt x="945" y="4142"/>
                    <a:pt x="2068" y="4142"/>
                  </a:cubicBezTo>
                  <a:cubicBezTo>
                    <a:pt x="2158" y="4142"/>
                    <a:pt x="2248" y="4136"/>
                    <a:pt x="2340" y="4124"/>
                  </a:cubicBezTo>
                  <a:cubicBezTo>
                    <a:pt x="1309" y="3991"/>
                    <a:pt x="539" y="3111"/>
                    <a:pt x="539" y="2073"/>
                  </a:cubicBezTo>
                  <a:cubicBezTo>
                    <a:pt x="539" y="1032"/>
                    <a:pt x="1309" y="152"/>
                    <a:pt x="2340" y="18"/>
                  </a:cubicBezTo>
                  <a:cubicBezTo>
                    <a:pt x="2248" y="6"/>
                    <a:pt x="2158" y="1"/>
                    <a:pt x="20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71"/>
            <p:cNvSpPr/>
            <p:nvPr/>
          </p:nvSpPr>
          <p:spPr>
            <a:xfrm>
              <a:off x="4879255" y="1562880"/>
              <a:ext cx="73372" cy="73372"/>
            </a:xfrm>
            <a:custGeom>
              <a:rect b="b" l="l" r="r" t="t"/>
              <a:pathLst>
                <a:path extrusionOk="0" h="2819" w="2819">
                  <a:moveTo>
                    <a:pt x="1412" y="0"/>
                  </a:moveTo>
                  <a:cubicBezTo>
                    <a:pt x="630" y="0"/>
                    <a:pt x="1" y="630"/>
                    <a:pt x="1" y="1411"/>
                  </a:cubicBezTo>
                  <a:cubicBezTo>
                    <a:pt x="1" y="2189"/>
                    <a:pt x="630" y="2818"/>
                    <a:pt x="1412" y="2818"/>
                  </a:cubicBezTo>
                  <a:cubicBezTo>
                    <a:pt x="2189" y="2818"/>
                    <a:pt x="2819" y="2189"/>
                    <a:pt x="2819" y="1411"/>
                  </a:cubicBezTo>
                  <a:lnTo>
                    <a:pt x="2819" y="1408"/>
                  </a:lnTo>
                  <a:cubicBezTo>
                    <a:pt x="2819" y="630"/>
                    <a:pt x="2189" y="0"/>
                    <a:pt x="141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71"/>
            <p:cNvSpPr/>
            <p:nvPr/>
          </p:nvSpPr>
          <p:spPr>
            <a:xfrm>
              <a:off x="4879541" y="1562906"/>
              <a:ext cx="43622" cy="73293"/>
            </a:xfrm>
            <a:custGeom>
              <a:rect b="b" l="l" r="r" t="t"/>
              <a:pathLst>
                <a:path extrusionOk="0" h="2816" w="1676">
                  <a:moveTo>
                    <a:pt x="1403" y="1"/>
                  </a:moveTo>
                  <a:cubicBezTo>
                    <a:pt x="645" y="1"/>
                    <a:pt x="0" y="616"/>
                    <a:pt x="0" y="1407"/>
                  </a:cubicBezTo>
                  <a:cubicBezTo>
                    <a:pt x="0" y="2200"/>
                    <a:pt x="645" y="2816"/>
                    <a:pt x="1403" y="2816"/>
                  </a:cubicBezTo>
                  <a:cubicBezTo>
                    <a:pt x="1493" y="2816"/>
                    <a:pt x="1583" y="2807"/>
                    <a:pt x="1675" y="2789"/>
                  </a:cubicBezTo>
                  <a:cubicBezTo>
                    <a:pt x="1014" y="2659"/>
                    <a:pt x="539" y="2082"/>
                    <a:pt x="539" y="1410"/>
                  </a:cubicBezTo>
                  <a:cubicBezTo>
                    <a:pt x="539" y="735"/>
                    <a:pt x="1014" y="158"/>
                    <a:pt x="1675" y="27"/>
                  </a:cubicBezTo>
                  <a:cubicBezTo>
                    <a:pt x="1583" y="10"/>
                    <a:pt x="1493" y="1"/>
                    <a:pt x="140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71"/>
            <p:cNvSpPr/>
            <p:nvPr/>
          </p:nvSpPr>
          <p:spPr>
            <a:xfrm>
              <a:off x="4673299" y="1725604"/>
              <a:ext cx="121470" cy="136696"/>
            </a:xfrm>
            <a:custGeom>
              <a:rect b="b" l="l" r="r" t="t"/>
              <a:pathLst>
                <a:path extrusionOk="0" h="5252" w="4667">
                  <a:moveTo>
                    <a:pt x="3100" y="0"/>
                  </a:moveTo>
                  <a:lnTo>
                    <a:pt x="222" y="1088"/>
                  </a:lnTo>
                  <a:cubicBezTo>
                    <a:pt x="74" y="1140"/>
                    <a:pt x="1" y="1306"/>
                    <a:pt x="57" y="1454"/>
                  </a:cubicBezTo>
                  <a:lnTo>
                    <a:pt x="1419" y="5067"/>
                  </a:lnTo>
                  <a:cubicBezTo>
                    <a:pt x="1462" y="5181"/>
                    <a:pt x="1571" y="5251"/>
                    <a:pt x="1684" y="5251"/>
                  </a:cubicBezTo>
                  <a:cubicBezTo>
                    <a:pt x="1718" y="5251"/>
                    <a:pt x="1752" y="5245"/>
                    <a:pt x="1784" y="5232"/>
                  </a:cubicBezTo>
                  <a:lnTo>
                    <a:pt x="4666" y="4145"/>
                  </a:lnTo>
                  <a:lnTo>
                    <a:pt x="310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71"/>
            <p:cNvSpPr/>
            <p:nvPr/>
          </p:nvSpPr>
          <p:spPr>
            <a:xfrm>
              <a:off x="4706901" y="1817819"/>
              <a:ext cx="87765" cy="44481"/>
            </a:xfrm>
            <a:custGeom>
              <a:rect b="b" l="l" r="r" t="t"/>
              <a:pathLst>
                <a:path extrusionOk="0" h="1709" w="3372">
                  <a:moveTo>
                    <a:pt x="3146" y="1"/>
                  </a:moveTo>
                  <a:lnTo>
                    <a:pt x="3090" y="22"/>
                  </a:lnTo>
                  <a:lnTo>
                    <a:pt x="1" y="1186"/>
                  </a:lnTo>
                  <a:lnTo>
                    <a:pt x="128" y="1524"/>
                  </a:lnTo>
                  <a:cubicBezTo>
                    <a:pt x="168" y="1638"/>
                    <a:pt x="276" y="1708"/>
                    <a:pt x="391" y="1708"/>
                  </a:cubicBezTo>
                  <a:cubicBezTo>
                    <a:pt x="425" y="1708"/>
                    <a:pt x="460" y="1702"/>
                    <a:pt x="493" y="1689"/>
                  </a:cubicBezTo>
                  <a:lnTo>
                    <a:pt x="3372" y="606"/>
                  </a:lnTo>
                  <a:lnTo>
                    <a:pt x="314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71"/>
            <p:cNvSpPr/>
            <p:nvPr/>
          </p:nvSpPr>
          <p:spPr>
            <a:xfrm>
              <a:off x="4790787" y="1663424"/>
              <a:ext cx="236017" cy="146092"/>
            </a:xfrm>
            <a:custGeom>
              <a:rect b="b" l="l" r="r" t="t"/>
              <a:pathLst>
                <a:path extrusionOk="0" h="5613" w="9068">
                  <a:moveTo>
                    <a:pt x="8068" y="1"/>
                  </a:moveTo>
                  <a:cubicBezTo>
                    <a:pt x="7706" y="1"/>
                    <a:pt x="7413" y="292"/>
                    <a:pt x="7379" y="324"/>
                  </a:cubicBezTo>
                  <a:lnTo>
                    <a:pt x="4997" y="2302"/>
                  </a:lnTo>
                  <a:lnTo>
                    <a:pt x="4994" y="2298"/>
                  </a:lnTo>
                  <a:cubicBezTo>
                    <a:pt x="4994" y="2298"/>
                    <a:pt x="4958" y="1619"/>
                    <a:pt x="4248" y="1619"/>
                  </a:cubicBezTo>
                  <a:cubicBezTo>
                    <a:pt x="3699" y="1619"/>
                    <a:pt x="3283" y="1617"/>
                    <a:pt x="2960" y="1617"/>
                  </a:cubicBezTo>
                  <a:cubicBezTo>
                    <a:pt x="2114" y="1617"/>
                    <a:pt x="1897" y="1633"/>
                    <a:pt x="1584" y="1753"/>
                  </a:cubicBezTo>
                  <a:lnTo>
                    <a:pt x="1" y="2407"/>
                  </a:lnTo>
                  <a:lnTo>
                    <a:pt x="1208" y="5612"/>
                  </a:lnTo>
                  <a:cubicBezTo>
                    <a:pt x="2166" y="5214"/>
                    <a:pt x="2099" y="5168"/>
                    <a:pt x="3065" y="5168"/>
                  </a:cubicBezTo>
                  <a:cubicBezTo>
                    <a:pt x="3354" y="5168"/>
                    <a:pt x="3736" y="5173"/>
                    <a:pt x="4265" y="5173"/>
                  </a:cubicBezTo>
                  <a:cubicBezTo>
                    <a:pt x="4536" y="5159"/>
                    <a:pt x="5145" y="5067"/>
                    <a:pt x="5599" y="4543"/>
                  </a:cubicBezTo>
                  <a:lnTo>
                    <a:pt x="8530" y="1397"/>
                  </a:lnTo>
                  <a:cubicBezTo>
                    <a:pt x="8621" y="1292"/>
                    <a:pt x="9068" y="704"/>
                    <a:pt x="8565" y="212"/>
                  </a:cubicBezTo>
                  <a:cubicBezTo>
                    <a:pt x="8396" y="56"/>
                    <a:pt x="8226" y="1"/>
                    <a:pt x="80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71"/>
            <p:cNvSpPr/>
            <p:nvPr/>
          </p:nvSpPr>
          <p:spPr>
            <a:xfrm>
              <a:off x="4790787" y="1719201"/>
              <a:ext cx="47917" cy="90315"/>
            </a:xfrm>
            <a:custGeom>
              <a:rect b="b" l="l" r="r" t="t"/>
              <a:pathLst>
                <a:path extrusionOk="0" h="3470" w="1841">
                  <a:moveTo>
                    <a:pt x="634" y="0"/>
                  </a:moveTo>
                  <a:lnTo>
                    <a:pt x="1" y="264"/>
                  </a:lnTo>
                  <a:lnTo>
                    <a:pt x="1208" y="3469"/>
                  </a:lnTo>
                  <a:lnTo>
                    <a:pt x="1841" y="3206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71"/>
            <p:cNvSpPr/>
            <p:nvPr/>
          </p:nvSpPr>
          <p:spPr>
            <a:xfrm>
              <a:off x="4752709" y="1715115"/>
              <a:ext cx="73840" cy="118946"/>
            </a:xfrm>
            <a:custGeom>
              <a:rect b="b" l="l" r="r" t="t"/>
              <a:pathLst>
                <a:path extrusionOk="0" h="4570" w="2837">
                  <a:moveTo>
                    <a:pt x="1168" y="0"/>
                  </a:moveTo>
                  <a:cubicBezTo>
                    <a:pt x="1139" y="0"/>
                    <a:pt x="1109" y="5"/>
                    <a:pt x="1080" y="16"/>
                  </a:cubicBezTo>
                  <a:lnTo>
                    <a:pt x="0" y="425"/>
                  </a:lnTo>
                  <a:lnTo>
                    <a:pt x="1562" y="4569"/>
                  </a:lnTo>
                  <a:lnTo>
                    <a:pt x="2643" y="4161"/>
                  </a:lnTo>
                  <a:cubicBezTo>
                    <a:pt x="2773" y="4112"/>
                    <a:pt x="2836" y="3968"/>
                    <a:pt x="2790" y="3841"/>
                  </a:cubicBezTo>
                  <a:lnTo>
                    <a:pt x="1404" y="164"/>
                  </a:lnTo>
                  <a:cubicBezTo>
                    <a:pt x="1366" y="63"/>
                    <a:pt x="1270" y="0"/>
                    <a:pt x="116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71"/>
            <p:cNvSpPr/>
            <p:nvPr/>
          </p:nvSpPr>
          <p:spPr>
            <a:xfrm>
              <a:off x="4787508" y="1804545"/>
              <a:ext cx="39119" cy="29515"/>
            </a:xfrm>
            <a:custGeom>
              <a:rect b="b" l="l" r="r" t="t"/>
              <a:pathLst>
                <a:path extrusionOk="0" h="1134" w="1503">
                  <a:moveTo>
                    <a:pt x="1298" y="0"/>
                  </a:moveTo>
                  <a:cubicBezTo>
                    <a:pt x="1270" y="36"/>
                    <a:pt x="1228" y="67"/>
                    <a:pt x="1182" y="85"/>
                  </a:cubicBezTo>
                  <a:lnTo>
                    <a:pt x="0" y="528"/>
                  </a:lnTo>
                  <a:lnTo>
                    <a:pt x="225" y="1133"/>
                  </a:lnTo>
                  <a:lnTo>
                    <a:pt x="1306" y="725"/>
                  </a:lnTo>
                  <a:cubicBezTo>
                    <a:pt x="1436" y="679"/>
                    <a:pt x="1503" y="532"/>
                    <a:pt x="1453" y="401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71"/>
            <p:cNvSpPr/>
            <p:nvPr/>
          </p:nvSpPr>
          <p:spPr>
            <a:xfrm>
              <a:off x="4817726" y="1606008"/>
              <a:ext cx="29151" cy="50311"/>
            </a:xfrm>
            <a:custGeom>
              <a:rect b="b" l="l" r="r" t="t"/>
              <a:pathLst>
                <a:path extrusionOk="0" h="1933" w="1120">
                  <a:moveTo>
                    <a:pt x="532" y="387"/>
                  </a:moveTo>
                  <a:lnTo>
                    <a:pt x="532" y="743"/>
                  </a:lnTo>
                  <a:cubicBezTo>
                    <a:pt x="391" y="686"/>
                    <a:pt x="345" y="641"/>
                    <a:pt x="345" y="553"/>
                  </a:cubicBezTo>
                  <a:cubicBezTo>
                    <a:pt x="345" y="451"/>
                    <a:pt x="433" y="405"/>
                    <a:pt x="532" y="387"/>
                  </a:cubicBezTo>
                  <a:close/>
                  <a:moveTo>
                    <a:pt x="655" y="1116"/>
                  </a:moveTo>
                  <a:cubicBezTo>
                    <a:pt x="802" y="1179"/>
                    <a:pt x="831" y="1249"/>
                    <a:pt x="831" y="1334"/>
                  </a:cubicBezTo>
                  <a:cubicBezTo>
                    <a:pt x="834" y="1439"/>
                    <a:pt x="760" y="1503"/>
                    <a:pt x="655" y="1524"/>
                  </a:cubicBezTo>
                  <a:lnTo>
                    <a:pt x="655" y="1116"/>
                  </a:lnTo>
                  <a:close/>
                  <a:moveTo>
                    <a:pt x="591" y="0"/>
                  </a:moveTo>
                  <a:cubicBezTo>
                    <a:pt x="556" y="0"/>
                    <a:pt x="514" y="25"/>
                    <a:pt x="514" y="60"/>
                  </a:cubicBezTo>
                  <a:lnTo>
                    <a:pt x="514" y="127"/>
                  </a:lnTo>
                  <a:cubicBezTo>
                    <a:pt x="236" y="162"/>
                    <a:pt x="57" y="310"/>
                    <a:pt x="57" y="584"/>
                  </a:cubicBezTo>
                  <a:cubicBezTo>
                    <a:pt x="57" y="873"/>
                    <a:pt x="268" y="964"/>
                    <a:pt x="514" y="1059"/>
                  </a:cubicBezTo>
                  <a:lnTo>
                    <a:pt x="514" y="1527"/>
                  </a:lnTo>
                  <a:cubicBezTo>
                    <a:pt x="387" y="1513"/>
                    <a:pt x="331" y="1464"/>
                    <a:pt x="211" y="1376"/>
                  </a:cubicBezTo>
                  <a:cubicBezTo>
                    <a:pt x="188" y="1358"/>
                    <a:pt x="166" y="1350"/>
                    <a:pt x="144" y="1350"/>
                  </a:cubicBezTo>
                  <a:cubicBezTo>
                    <a:pt x="110" y="1350"/>
                    <a:pt x="79" y="1371"/>
                    <a:pt x="53" y="1408"/>
                  </a:cubicBezTo>
                  <a:cubicBezTo>
                    <a:pt x="0" y="1468"/>
                    <a:pt x="0" y="1556"/>
                    <a:pt x="53" y="1615"/>
                  </a:cubicBezTo>
                  <a:cubicBezTo>
                    <a:pt x="145" y="1738"/>
                    <a:pt x="338" y="1805"/>
                    <a:pt x="514" y="1805"/>
                  </a:cubicBezTo>
                  <a:lnTo>
                    <a:pt x="514" y="1872"/>
                  </a:lnTo>
                  <a:cubicBezTo>
                    <a:pt x="514" y="1907"/>
                    <a:pt x="553" y="1932"/>
                    <a:pt x="595" y="1932"/>
                  </a:cubicBezTo>
                  <a:cubicBezTo>
                    <a:pt x="634" y="1932"/>
                    <a:pt x="672" y="1907"/>
                    <a:pt x="672" y="1872"/>
                  </a:cubicBezTo>
                  <a:lnTo>
                    <a:pt x="672" y="1802"/>
                  </a:lnTo>
                  <a:cubicBezTo>
                    <a:pt x="922" y="1763"/>
                    <a:pt x="1119" y="1605"/>
                    <a:pt x="1119" y="1302"/>
                  </a:cubicBezTo>
                  <a:cubicBezTo>
                    <a:pt x="1119" y="1014"/>
                    <a:pt x="940" y="894"/>
                    <a:pt x="672" y="796"/>
                  </a:cubicBezTo>
                  <a:lnTo>
                    <a:pt x="672" y="380"/>
                  </a:lnTo>
                  <a:cubicBezTo>
                    <a:pt x="732" y="384"/>
                    <a:pt x="792" y="401"/>
                    <a:pt x="848" y="430"/>
                  </a:cubicBezTo>
                  <a:cubicBezTo>
                    <a:pt x="874" y="442"/>
                    <a:pt x="915" y="468"/>
                    <a:pt x="956" y="468"/>
                  </a:cubicBezTo>
                  <a:cubicBezTo>
                    <a:pt x="987" y="468"/>
                    <a:pt x="1018" y="453"/>
                    <a:pt x="1045" y="409"/>
                  </a:cubicBezTo>
                  <a:cubicBezTo>
                    <a:pt x="1077" y="356"/>
                    <a:pt x="1098" y="271"/>
                    <a:pt x="1035" y="219"/>
                  </a:cubicBezTo>
                  <a:cubicBezTo>
                    <a:pt x="943" y="145"/>
                    <a:pt x="785" y="120"/>
                    <a:pt x="672" y="120"/>
                  </a:cubicBezTo>
                  <a:lnTo>
                    <a:pt x="672" y="60"/>
                  </a:lnTo>
                  <a:cubicBezTo>
                    <a:pt x="672" y="25"/>
                    <a:pt x="630" y="0"/>
                    <a:pt x="59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71"/>
            <p:cNvSpPr/>
            <p:nvPr/>
          </p:nvSpPr>
          <p:spPr>
            <a:xfrm>
              <a:off x="4870926" y="1557284"/>
              <a:ext cx="87036" cy="83809"/>
            </a:xfrm>
            <a:custGeom>
              <a:rect b="b" l="l" r="r" t="t"/>
              <a:pathLst>
                <a:path extrusionOk="0" h="3220" w="3344">
                  <a:moveTo>
                    <a:pt x="1727" y="400"/>
                  </a:moveTo>
                  <a:cubicBezTo>
                    <a:pt x="2348" y="400"/>
                    <a:pt x="2943" y="883"/>
                    <a:pt x="2945" y="1612"/>
                  </a:cubicBezTo>
                  <a:cubicBezTo>
                    <a:pt x="2942" y="2277"/>
                    <a:pt x="2404" y="2819"/>
                    <a:pt x="1735" y="2819"/>
                  </a:cubicBezTo>
                  <a:cubicBezTo>
                    <a:pt x="658" y="2819"/>
                    <a:pt x="120" y="1517"/>
                    <a:pt x="880" y="757"/>
                  </a:cubicBezTo>
                  <a:cubicBezTo>
                    <a:pt x="1127" y="510"/>
                    <a:pt x="1430" y="400"/>
                    <a:pt x="1727" y="400"/>
                  </a:cubicBezTo>
                  <a:close/>
                  <a:moveTo>
                    <a:pt x="1735" y="1"/>
                  </a:moveTo>
                  <a:cubicBezTo>
                    <a:pt x="1084" y="1"/>
                    <a:pt x="497" y="395"/>
                    <a:pt x="247" y="996"/>
                  </a:cubicBezTo>
                  <a:cubicBezTo>
                    <a:pt x="0" y="1594"/>
                    <a:pt x="138" y="2288"/>
                    <a:pt x="599" y="2748"/>
                  </a:cubicBezTo>
                  <a:cubicBezTo>
                    <a:pt x="904" y="3056"/>
                    <a:pt x="1315" y="3220"/>
                    <a:pt x="1734" y="3220"/>
                  </a:cubicBezTo>
                  <a:cubicBezTo>
                    <a:pt x="1942" y="3220"/>
                    <a:pt x="2151" y="3180"/>
                    <a:pt x="2351" y="3097"/>
                  </a:cubicBezTo>
                  <a:cubicBezTo>
                    <a:pt x="2952" y="2847"/>
                    <a:pt x="3343" y="2263"/>
                    <a:pt x="3343" y="1612"/>
                  </a:cubicBezTo>
                  <a:cubicBezTo>
                    <a:pt x="3343" y="722"/>
                    <a:pt x="2622" y="4"/>
                    <a:pt x="173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71"/>
            <p:cNvSpPr/>
            <p:nvPr/>
          </p:nvSpPr>
          <p:spPr>
            <a:xfrm>
              <a:off x="4765723" y="1540132"/>
              <a:ext cx="208819" cy="149684"/>
            </a:xfrm>
            <a:custGeom>
              <a:rect b="b" l="l" r="r" t="t"/>
              <a:pathLst>
                <a:path extrusionOk="0" h="5751" w="8023">
                  <a:moveTo>
                    <a:pt x="2564" y="2271"/>
                  </a:moveTo>
                  <a:cubicBezTo>
                    <a:pt x="2957" y="2271"/>
                    <a:pt x="3339" y="2463"/>
                    <a:pt x="3571" y="2809"/>
                  </a:cubicBezTo>
                  <a:cubicBezTo>
                    <a:pt x="3613" y="2985"/>
                    <a:pt x="3680" y="3158"/>
                    <a:pt x="3765" y="3320"/>
                  </a:cubicBezTo>
                  <a:cubicBezTo>
                    <a:pt x="3772" y="3372"/>
                    <a:pt x="3775" y="3425"/>
                    <a:pt x="3779" y="3478"/>
                  </a:cubicBezTo>
                  <a:lnTo>
                    <a:pt x="3775" y="3478"/>
                  </a:lnTo>
                  <a:cubicBezTo>
                    <a:pt x="3775" y="4079"/>
                    <a:pt x="3335" y="4590"/>
                    <a:pt x="2744" y="4678"/>
                  </a:cubicBezTo>
                  <a:cubicBezTo>
                    <a:pt x="2684" y="4687"/>
                    <a:pt x="2624" y="4691"/>
                    <a:pt x="2565" y="4691"/>
                  </a:cubicBezTo>
                  <a:cubicBezTo>
                    <a:pt x="2039" y="4691"/>
                    <a:pt x="1565" y="4349"/>
                    <a:pt x="1407" y="3833"/>
                  </a:cubicBezTo>
                  <a:cubicBezTo>
                    <a:pt x="1235" y="3260"/>
                    <a:pt x="1506" y="2644"/>
                    <a:pt x="2048" y="2387"/>
                  </a:cubicBezTo>
                  <a:cubicBezTo>
                    <a:pt x="2214" y="2308"/>
                    <a:pt x="2390" y="2271"/>
                    <a:pt x="2564" y="2271"/>
                  </a:cubicBezTo>
                  <a:close/>
                  <a:moveTo>
                    <a:pt x="2568" y="1610"/>
                  </a:moveTo>
                  <a:cubicBezTo>
                    <a:pt x="2910" y="1610"/>
                    <a:pt x="3247" y="1705"/>
                    <a:pt x="3539" y="1884"/>
                  </a:cubicBezTo>
                  <a:cubicBezTo>
                    <a:pt x="3525" y="1979"/>
                    <a:pt x="3515" y="2077"/>
                    <a:pt x="3508" y="2176"/>
                  </a:cubicBezTo>
                  <a:cubicBezTo>
                    <a:pt x="3227" y="1973"/>
                    <a:pt x="2898" y="1872"/>
                    <a:pt x="2568" y="1872"/>
                  </a:cubicBezTo>
                  <a:cubicBezTo>
                    <a:pt x="2223" y="1872"/>
                    <a:pt x="1878" y="1983"/>
                    <a:pt x="1590" y="2204"/>
                  </a:cubicBezTo>
                  <a:cubicBezTo>
                    <a:pt x="1027" y="2633"/>
                    <a:pt x="813" y="3383"/>
                    <a:pt x="1062" y="4048"/>
                  </a:cubicBezTo>
                  <a:cubicBezTo>
                    <a:pt x="1299" y="4678"/>
                    <a:pt x="1902" y="5090"/>
                    <a:pt x="2566" y="5090"/>
                  </a:cubicBezTo>
                  <a:cubicBezTo>
                    <a:pt x="2603" y="5090"/>
                    <a:pt x="2640" y="5088"/>
                    <a:pt x="2677" y="5086"/>
                  </a:cubicBezTo>
                  <a:cubicBezTo>
                    <a:pt x="3385" y="5037"/>
                    <a:pt x="3979" y="4530"/>
                    <a:pt x="4137" y="3837"/>
                  </a:cubicBezTo>
                  <a:cubicBezTo>
                    <a:pt x="4204" y="3907"/>
                    <a:pt x="4275" y="3974"/>
                    <a:pt x="4352" y="4037"/>
                  </a:cubicBezTo>
                  <a:cubicBezTo>
                    <a:pt x="4141" y="4709"/>
                    <a:pt x="3571" y="5209"/>
                    <a:pt x="2874" y="5325"/>
                  </a:cubicBezTo>
                  <a:cubicBezTo>
                    <a:pt x="2772" y="5342"/>
                    <a:pt x="2669" y="5351"/>
                    <a:pt x="2567" y="5351"/>
                  </a:cubicBezTo>
                  <a:cubicBezTo>
                    <a:pt x="1979" y="5351"/>
                    <a:pt x="1416" y="5072"/>
                    <a:pt x="1062" y="4586"/>
                  </a:cubicBezTo>
                  <a:cubicBezTo>
                    <a:pt x="151" y="3351"/>
                    <a:pt x="1034" y="1610"/>
                    <a:pt x="2568" y="1610"/>
                  </a:cubicBezTo>
                  <a:close/>
                  <a:moveTo>
                    <a:pt x="5777" y="1"/>
                  </a:moveTo>
                  <a:cubicBezTo>
                    <a:pt x="4831" y="1"/>
                    <a:pt x="3980" y="589"/>
                    <a:pt x="3648" y="1486"/>
                  </a:cubicBezTo>
                  <a:cubicBezTo>
                    <a:pt x="3300" y="1297"/>
                    <a:pt x="2929" y="1209"/>
                    <a:pt x="2566" y="1209"/>
                  </a:cubicBezTo>
                  <a:cubicBezTo>
                    <a:pt x="1569" y="1209"/>
                    <a:pt x="628" y="1870"/>
                    <a:pt x="362" y="2922"/>
                  </a:cubicBezTo>
                  <a:cubicBezTo>
                    <a:pt x="0" y="4356"/>
                    <a:pt x="1081" y="5751"/>
                    <a:pt x="2563" y="5751"/>
                  </a:cubicBezTo>
                  <a:cubicBezTo>
                    <a:pt x="2565" y="5751"/>
                    <a:pt x="2566" y="5751"/>
                    <a:pt x="2568" y="5751"/>
                  </a:cubicBezTo>
                  <a:cubicBezTo>
                    <a:pt x="2571" y="5751"/>
                    <a:pt x="2574" y="5751"/>
                    <a:pt x="2577" y="5751"/>
                  </a:cubicBezTo>
                  <a:cubicBezTo>
                    <a:pt x="3523" y="5751"/>
                    <a:pt x="4371" y="5157"/>
                    <a:pt x="4697" y="4266"/>
                  </a:cubicBezTo>
                  <a:cubicBezTo>
                    <a:pt x="5035" y="4450"/>
                    <a:pt x="5407" y="4540"/>
                    <a:pt x="5776" y="4540"/>
                  </a:cubicBezTo>
                  <a:cubicBezTo>
                    <a:pt x="6283" y="4540"/>
                    <a:pt x="6788" y="4370"/>
                    <a:pt x="7199" y="4041"/>
                  </a:cubicBezTo>
                  <a:cubicBezTo>
                    <a:pt x="7596" y="3721"/>
                    <a:pt x="7874" y="3277"/>
                    <a:pt x="7990" y="2781"/>
                  </a:cubicBezTo>
                  <a:cubicBezTo>
                    <a:pt x="8023" y="2630"/>
                    <a:pt x="7904" y="2536"/>
                    <a:pt x="7788" y="2536"/>
                  </a:cubicBezTo>
                  <a:cubicBezTo>
                    <a:pt x="7705" y="2536"/>
                    <a:pt x="7623" y="2584"/>
                    <a:pt x="7600" y="2693"/>
                  </a:cubicBezTo>
                  <a:cubicBezTo>
                    <a:pt x="7424" y="3446"/>
                    <a:pt x="6805" y="4013"/>
                    <a:pt x="6045" y="4122"/>
                  </a:cubicBezTo>
                  <a:cubicBezTo>
                    <a:pt x="5956" y="4134"/>
                    <a:pt x="5868" y="4141"/>
                    <a:pt x="5780" y="4141"/>
                  </a:cubicBezTo>
                  <a:cubicBezTo>
                    <a:pt x="5112" y="4141"/>
                    <a:pt x="4484" y="3780"/>
                    <a:pt x="4152" y="3189"/>
                  </a:cubicBezTo>
                  <a:cubicBezTo>
                    <a:pt x="4116" y="2999"/>
                    <a:pt x="4046" y="2816"/>
                    <a:pt x="3947" y="2655"/>
                  </a:cubicBezTo>
                  <a:cubicBezTo>
                    <a:pt x="3750" y="1655"/>
                    <a:pt x="4387" y="684"/>
                    <a:pt x="5380" y="466"/>
                  </a:cubicBezTo>
                  <a:cubicBezTo>
                    <a:pt x="5515" y="436"/>
                    <a:pt x="5650" y="422"/>
                    <a:pt x="5783" y="422"/>
                  </a:cubicBezTo>
                  <a:cubicBezTo>
                    <a:pt x="6627" y="422"/>
                    <a:pt x="7390" y="995"/>
                    <a:pt x="7600" y="1849"/>
                  </a:cubicBezTo>
                  <a:cubicBezTo>
                    <a:pt x="7623" y="1958"/>
                    <a:pt x="7705" y="2006"/>
                    <a:pt x="7788" y="2006"/>
                  </a:cubicBezTo>
                  <a:cubicBezTo>
                    <a:pt x="7904" y="2006"/>
                    <a:pt x="8023" y="1912"/>
                    <a:pt x="7990" y="1761"/>
                  </a:cubicBezTo>
                  <a:cubicBezTo>
                    <a:pt x="7762" y="783"/>
                    <a:pt x="6921" y="68"/>
                    <a:pt x="5921" y="5"/>
                  </a:cubicBezTo>
                  <a:cubicBezTo>
                    <a:pt x="5873" y="2"/>
                    <a:pt x="5825" y="1"/>
                    <a:pt x="577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71"/>
            <p:cNvSpPr/>
            <p:nvPr/>
          </p:nvSpPr>
          <p:spPr>
            <a:xfrm>
              <a:off x="4901612" y="1574514"/>
              <a:ext cx="28760" cy="50285"/>
            </a:xfrm>
            <a:custGeom>
              <a:rect b="b" l="l" r="r" t="t"/>
              <a:pathLst>
                <a:path extrusionOk="0" h="1932" w="1105">
                  <a:moveTo>
                    <a:pt x="521" y="387"/>
                  </a:moveTo>
                  <a:lnTo>
                    <a:pt x="521" y="742"/>
                  </a:lnTo>
                  <a:cubicBezTo>
                    <a:pt x="377" y="686"/>
                    <a:pt x="331" y="640"/>
                    <a:pt x="331" y="552"/>
                  </a:cubicBezTo>
                  <a:cubicBezTo>
                    <a:pt x="331" y="450"/>
                    <a:pt x="419" y="401"/>
                    <a:pt x="521" y="387"/>
                  </a:cubicBezTo>
                  <a:close/>
                  <a:moveTo>
                    <a:pt x="641" y="1115"/>
                  </a:moveTo>
                  <a:cubicBezTo>
                    <a:pt x="788" y="1179"/>
                    <a:pt x="816" y="1249"/>
                    <a:pt x="816" y="1330"/>
                  </a:cubicBezTo>
                  <a:cubicBezTo>
                    <a:pt x="820" y="1439"/>
                    <a:pt x="750" y="1502"/>
                    <a:pt x="641" y="1524"/>
                  </a:cubicBezTo>
                  <a:lnTo>
                    <a:pt x="641" y="1115"/>
                  </a:lnTo>
                  <a:close/>
                  <a:moveTo>
                    <a:pt x="581" y="0"/>
                  </a:moveTo>
                  <a:cubicBezTo>
                    <a:pt x="546" y="0"/>
                    <a:pt x="500" y="25"/>
                    <a:pt x="500" y="60"/>
                  </a:cubicBezTo>
                  <a:lnTo>
                    <a:pt x="500" y="127"/>
                  </a:lnTo>
                  <a:cubicBezTo>
                    <a:pt x="225" y="162"/>
                    <a:pt x="42" y="313"/>
                    <a:pt x="42" y="588"/>
                  </a:cubicBezTo>
                  <a:cubicBezTo>
                    <a:pt x="42" y="883"/>
                    <a:pt x="271" y="975"/>
                    <a:pt x="500" y="1059"/>
                  </a:cubicBezTo>
                  <a:lnTo>
                    <a:pt x="500" y="1527"/>
                  </a:lnTo>
                  <a:cubicBezTo>
                    <a:pt x="373" y="1513"/>
                    <a:pt x="310" y="1457"/>
                    <a:pt x="197" y="1376"/>
                  </a:cubicBezTo>
                  <a:cubicBezTo>
                    <a:pt x="174" y="1358"/>
                    <a:pt x="152" y="1350"/>
                    <a:pt x="132" y="1350"/>
                  </a:cubicBezTo>
                  <a:cubicBezTo>
                    <a:pt x="55" y="1350"/>
                    <a:pt x="0" y="1455"/>
                    <a:pt x="0" y="1516"/>
                  </a:cubicBezTo>
                  <a:cubicBezTo>
                    <a:pt x="4" y="1552"/>
                    <a:pt x="14" y="1587"/>
                    <a:pt x="39" y="1615"/>
                  </a:cubicBezTo>
                  <a:cubicBezTo>
                    <a:pt x="130" y="1742"/>
                    <a:pt x="331" y="1805"/>
                    <a:pt x="500" y="1805"/>
                  </a:cubicBezTo>
                  <a:lnTo>
                    <a:pt x="500" y="1872"/>
                  </a:lnTo>
                  <a:cubicBezTo>
                    <a:pt x="500" y="1907"/>
                    <a:pt x="539" y="1932"/>
                    <a:pt x="581" y="1932"/>
                  </a:cubicBezTo>
                  <a:cubicBezTo>
                    <a:pt x="623" y="1932"/>
                    <a:pt x="662" y="1907"/>
                    <a:pt x="662" y="1872"/>
                  </a:cubicBezTo>
                  <a:lnTo>
                    <a:pt x="662" y="1801"/>
                  </a:lnTo>
                  <a:cubicBezTo>
                    <a:pt x="908" y="1763"/>
                    <a:pt x="1105" y="1604"/>
                    <a:pt x="1105" y="1302"/>
                  </a:cubicBezTo>
                  <a:cubicBezTo>
                    <a:pt x="1105" y="1006"/>
                    <a:pt x="915" y="890"/>
                    <a:pt x="662" y="795"/>
                  </a:cubicBezTo>
                  <a:lnTo>
                    <a:pt x="662" y="384"/>
                  </a:lnTo>
                  <a:cubicBezTo>
                    <a:pt x="743" y="391"/>
                    <a:pt x="820" y="415"/>
                    <a:pt x="890" y="457"/>
                  </a:cubicBezTo>
                  <a:cubicBezTo>
                    <a:pt x="905" y="465"/>
                    <a:pt x="922" y="469"/>
                    <a:pt x="938" y="469"/>
                  </a:cubicBezTo>
                  <a:cubicBezTo>
                    <a:pt x="978" y="469"/>
                    <a:pt x="1017" y="446"/>
                    <a:pt x="1035" y="408"/>
                  </a:cubicBezTo>
                  <a:cubicBezTo>
                    <a:pt x="1066" y="355"/>
                    <a:pt x="1087" y="271"/>
                    <a:pt x="1024" y="218"/>
                  </a:cubicBezTo>
                  <a:cubicBezTo>
                    <a:pt x="936" y="144"/>
                    <a:pt x="778" y="120"/>
                    <a:pt x="662" y="120"/>
                  </a:cubicBezTo>
                  <a:lnTo>
                    <a:pt x="662" y="60"/>
                  </a:lnTo>
                  <a:cubicBezTo>
                    <a:pt x="662" y="25"/>
                    <a:pt x="616" y="0"/>
                    <a:pt x="5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71"/>
            <p:cNvSpPr/>
            <p:nvPr/>
          </p:nvSpPr>
          <p:spPr>
            <a:xfrm>
              <a:off x="4667521" y="1657932"/>
              <a:ext cx="363786" cy="209183"/>
            </a:xfrm>
            <a:custGeom>
              <a:rect b="b" l="l" r="r" t="t"/>
              <a:pathLst>
                <a:path extrusionOk="0" h="8037" w="13977">
                  <a:moveTo>
                    <a:pt x="4446" y="2384"/>
                  </a:moveTo>
                  <a:cubicBezTo>
                    <a:pt x="4467" y="2384"/>
                    <a:pt x="4488" y="2395"/>
                    <a:pt x="4494" y="2418"/>
                  </a:cubicBezTo>
                  <a:lnTo>
                    <a:pt x="5880" y="6094"/>
                  </a:lnTo>
                  <a:cubicBezTo>
                    <a:pt x="5891" y="6119"/>
                    <a:pt x="5877" y="6147"/>
                    <a:pt x="5852" y="6158"/>
                  </a:cubicBezTo>
                  <a:lnTo>
                    <a:pt x="4958" y="6495"/>
                  </a:lnTo>
                  <a:lnTo>
                    <a:pt x="3541" y="2724"/>
                  </a:lnTo>
                  <a:lnTo>
                    <a:pt x="4431" y="2386"/>
                  </a:lnTo>
                  <a:cubicBezTo>
                    <a:pt x="4436" y="2384"/>
                    <a:pt x="4441" y="2384"/>
                    <a:pt x="4446" y="2384"/>
                  </a:cubicBezTo>
                  <a:close/>
                  <a:moveTo>
                    <a:pt x="3161" y="2864"/>
                  </a:moveTo>
                  <a:lnTo>
                    <a:pt x="4582" y="6636"/>
                  </a:lnTo>
                  <a:lnTo>
                    <a:pt x="1943" y="7632"/>
                  </a:lnTo>
                  <a:cubicBezTo>
                    <a:pt x="1932" y="7636"/>
                    <a:pt x="1921" y="7638"/>
                    <a:pt x="1910" y="7638"/>
                  </a:cubicBezTo>
                  <a:cubicBezTo>
                    <a:pt x="1876" y="7638"/>
                    <a:pt x="1845" y="7617"/>
                    <a:pt x="1834" y="7583"/>
                  </a:cubicBezTo>
                  <a:lnTo>
                    <a:pt x="469" y="3969"/>
                  </a:lnTo>
                  <a:cubicBezTo>
                    <a:pt x="455" y="3927"/>
                    <a:pt x="476" y="3878"/>
                    <a:pt x="518" y="3860"/>
                  </a:cubicBezTo>
                  <a:lnTo>
                    <a:pt x="3161" y="2864"/>
                  </a:lnTo>
                  <a:close/>
                  <a:moveTo>
                    <a:pt x="12814" y="1"/>
                  </a:moveTo>
                  <a:cubicBezTo>
                    <a:pt x="12507" y="1"/>
                    <a:pt x="12213" y="161"/>
                    <a:pt x="11992" y="370"/>
                  </a:cubicBezTo>
                  <a:lnTo>
                    <a:pt x="9853" y="2143"/>
                  </a:lnTo>
                  <a:cubicBezTo>
                    <a:pt x="9733" y="1879"/>
                    <a:pt x="9476" y="1619"/>
                    <a:pt x="8991" y="1619"/>
                  </a:cubicBezTo>
                  <a:cubicBezTo>
                    <a:pt x="8429" y="1619"/>
                    <a:pt x="8004" y="1616"/>
                    <a:pt x="7673" y="1616"/>
                  </a:cubicBezTo>
                  <a:cubicBezTo>
                    <a:pt x="6829" y="1616"/>
                    <a:pt x="6594" y="1634"/>
                    <a:pt x="6253" y="1763"/>
                  </a:cubicBezTo>
                  <a:lnTo>
                    <a:pt x="6250" y="1763"/>
                  </a:lnTo>
                  <a:lnTo>
                    <a:pt x="4888" y="2326"/>
                  </a:lnTo>
                  <a:lnTo>
                    <a:pt x="4871" y="2277"/>
                  </a:lnTo>
                  <a:cubicBezTo>
                    <a:pt x="4802" y="2096"/>
                    <a:pt x="4630" y="1984"/>
                    <a:pt x="4447" y="1984"/>
                  </a:cubicBezTo>
                  <a:cubicBezTo>
                    <a:pt x="4395" y="1984"/>
                    <a:pt x="4342" y="1993"/>
                    <a:pt x="4290" y="2013"/>
                  </a:cubicBezTo>
                  <a:lnTo>
                    <a:pt x="381" y="3487"/>
                  </a:lnTo>
                  <a:cubicBezTo>
                    <a:pt x="128" y="3579"/>
                    <a:pt x="1" y="3860"/>
                    <a:pt x="96" y="4110"/>
                  </a:cubicBezTo>
                  <a:lnTo>
                    <a:pt x="1461" y="7723"/>
                  </a:lnTo>
                  <a:cubicBezTo>
                    <a:pt x="1532" y="7917"/>
                    <a:pt x="1717" y="8036"/>
                    <a:pt x="1913" y="8036"/>
                  </a:cubicBezTo>
                  <a:cubicBezTo>
                    <a:pt x="1970" y="8036"/>
                    <a:pt x="2028" y="8026"/>
                    <a:pt x="2084" y="8005"/>
                  </a:cubicBezTo>
                  <a:lnTo>
                    <a:pt x="5993" y="6534"/>
                  </a:lnTo>
                  <a:cubicBezTo>
                    <a:pt x="6225" y="6446"/>
                    <a:pt x="6345" y="6186"/>
                    <a:pt x="6257" y="5950"/>
                  </a:cubicBezTo>
                  <a:lnTo>
                    <a:pt x="6239" y="5904"/>
                  </a:lnTo>
                  <a:cubicBezTo>
                    <a:pt x="6946" y="5605"/>
                    <a:pt x="6964" y="5567"/>
                    <a:pt x="7699" y="5567"/>
                  </a:cubicBezTo>
                  <a:cubicBezTo>
                    <a:pt x="7956" y="5552"/>
                    <a:pt x="7956" y="5176"/>
                    <a:pt x="7699" y="5165"/>
                  </a:cubicBezTo>
                  <a:cubicBezTo>
                    <a:pt x="6901" y="5169"/>
                    <a:pt x="6830" y="5218"/>
                    <a:pt x="6098" y="5528"/>
                  </a:cubicBezTo>
                  <a:lnTo>
                    <a:pt x="5032" y="2699"/>
                  </a:lnTo>
                  <a:lnTo>
                    <a:pt x="6401" y="2136"/>
                  </a:lnTo>
                  <a:cubicBezTo>
                    <a:pt x="6679" y="2029"/>
                    <a:pt x="6878" y="2014"/>
                    <a:pt x="7658" y="2014"/>
                  </a:cubicBezTo>
                  <a:cubicBezTo>
                    <a:pt x="7984" y="2014"/>
                    <a:pt x="8412" y="2016"/>
                    <a:pt x="8991" y="2016"/>
                  </a:cubicBezTo>
                  <a:cubicBezTo>
                    <a:pt x="9212" y="2016"/>
                    <a:pt x="9360" y="2094"/>
                    <a:pt x="9455" y="2249"/>
                  </a:cubicBezTo>
                  <a:cubicBezTo>
                    <a:pt x="9501" y="2323"/>
                    <a:pt x="9529" y="2410"/>
                    <a:pt x="9540" y="2498"/>
                  </a:cubicBezTo>
                  <a:cubicBezTo>
                    <a:pt x="9536" y="2579"/>
                    <a:pt x="9487" y="2945"/>
                    <a:pt x="9128" y="3005"/>
                  </a:cubicBezTo>
                  <a:cubicBezTo>
                    <a:pt x="8579" y="3097"/>
                    <a:pt x="7397" y="3269"/>
                    <a:pt x="7383" y="3269"/>
                  </a:cubicBezTo>
                  <a:cubicBezTo>
                    <a:pt x="7143" y="3308"/>
                    <a:pt x="7168" y="3663"/>
                    <a:pt x="7411" y="3667"/>
                  </a:cubicBezTo>
                  <a:lnTo>
                    <a:pt x="7439" y="3667"/>
                  </a:lnTo>
                  <a:cubicBezTo>
                    <a:pt x="7453" y="3667"/>
                    <a:pt x="8642" y="3494"/>
                    <a:pt x="9195" y="3403"/>
                  </a:cubicBezTo>
                  <a:cubicBezTo>
                    <a:pt x="9701" y="3315"/>
                    <a:pt x="9891" y="2885"/>
                    <a:pt x="9934" y="2600"/>
                  </a:cubicBezTo>
                  <a:lnTo>
                    <a:pt x="12252" y="679"/>
                  </a:lnTo>
                  <a:lnTo>
                    <a:pt x="12259" y="672"/>
                  </a:lnTo>
                  <a:lnTo>
                    <a:pt x="12266" y="665"/>
                  </a:lnTo>
                  <a:cubicBezTo>
                    <a:pt x="12412" y="528"/>
                    <a:pt x="12602" y="403"/>
                    <a:pt x="12805" y="403"/>
                  </a:cubicBezTo>
                  <a:cubicBezTo>
                    <a:pt x="12926" y="403"/>
                    <a:pt x="13051" y="447"/>
                    <a:pt x="13174" y="560"/>
                  </a:cubicBezTo>
                  <a:cubicBezTo>
                    <a:pt x="13547" y="929"/>
                    <a:pt x="13202" y="1373"/>
                    <a:pt x="13125" y="1464"/>
                  </a:cubicBezTo>
                  <a:lnTo>
                    <a:pt x="10198" y="4606"/>
                  </a:lnTo>
                  <a:lnTo>
                    <a:pt x="10194" y="4613"/>
                  </a:lnTo>
                  <a:cubicBezTo>
                    <a:pt x="9782" y="5081"/>
                    <a:pt x="9230" y="5162"/>
                    <a:pt x="9005" y="5172"/>
                  </a:cubicBezTo>
                  <a:lnTo>
                    <a:pt x="8635" y="5172"/>
                  </a:lnTo>
                  <a:cubicBezTo>
                    <a:pt x="8382" y="5183"/>
                    <a:pt x="8382" y="5560"/>
                    <a:pt x="8635" y="5574"/>
                  </a:cubicBezTo>
                  <a:lnTo>
                    <a:pt x="9019" y="5574"/>
                  </a:lnTo>
                  <a:cubicBezTo>
                    <a:pt x="9293" y="5560"/>
                    <a:pt x="9979" y="5465"/>
                    <a:pt x="10493" y="4877"/>
                  </a:cubicBezTo>
                  <a:lnTo>
                    <a:pt x="13420" y="1728"/>
                  </a:lnTo>
                  <a:lnTo>
                    <a:pt x="13420" y="1724"/>
                  </a:lnTo>
                  <a:cubicBezTo>
                    <a:pt x="13681" y="1429"/>
                    <a:pt x="13976" y="788"/>
                    <a:pt x="13449" y="268"/>
                  </a:cubicBezTo>
                  <a:lnTo>
                    <a:pt x="13445" y="264"/>
                  </a:lnTo>
                  <a:cubicBezTo>
                    <a:pt x="13242" y="77"/>
                    <a:pt x="13025" y="1"/>
                    <a:pt x="1281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9" name="Google Shape;2169;p71"/>
          <p:cNvGrpSpPr/>
          <p:nvPr/>
        </p:nvGrpSpPr>
        <p:grpSpPr>
          <a:xfrm>
            <a:off x="5096362" y="1760757"/>
            <a:ext cx="580381" cy="484054"/>
            <a:chOff x="4657084" y="2911911"/>
            <a:chExt cx="332007" cy="319592"/>
          </a:xfrm>
        </p:grpSpPr>
        <p:sp>
          <p:nvSpPr>
            <p:cNvPr id="2170" name="Google Shape;2170;p71"/>
            <p:cNvSpPr/>
            <p:nvPr/>
          </p:nvSpPr>
          <p:spPr>
            <a:xfrm>
              <a:off x="4825690" y="3069768"/>
              <a:ext cx="48750" cy="48645"/>
            </a:xfrm>
            <a:custGeom>
              <a:rect b="b" l="l" r="r" t="t"/>
              <a:pathLst>
                <a:path extrusionOk="0" h="1869" w="1873">
                  <a:moveTo>
                    <a:pt x="482" y="0"/>
                  </a:moveTo>
                  <a:lnTo>
                    <a:pt x="0" y="482"/>
                  </a:lnTo>
                  <a:lnTo>
                    <a:pt x="1387" y="1869"/>
                  </a:lnTo>
                  <a:lnTo>
                    <a:pt x="1872" y="1387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71"/>
            <p:cNvSpPr/>
            <p:nvPr/>
          </p:nvSpPr>
          <p:spPr>
            <a:xfrm>
              <a:off x="4672388" y="2916466"/>
              <a:ext cx="200125" cy="200125"/>
            </a:xfrm>
            <a:custGeom>
              <a:rect b="b" l="l" r="r" t="t"/>
              <a:pathLst>
                <a:path extrusionOk="0" h="7689" w="7689">
                  <a:moveTo>
                    <a:pt x="3846" y="0"/>
                  </a:moveTo>
                  <a:cubicBezTo>
                    <a:pt x="1721" y="0"/>
                    <a:pt x="0" y="1721"/>
                    <a:pt x="0" y="3846"/>
                  </a:cubicBezTo>
                  <a:cubicBezTo>
                    <a:pt x="0" y="5968"/>
                    <a:pt x="1721" y="7688"/>
                    <a:pt x="3846" y="7688"/>
                  </a:cubicBezTo>
                  <a:cubicBezTo>
                    <a:pt x="5968" y="7688"/>
                    <a:pt x="7688" y="5968"/>
                    <a:pt x="7688" y="3846"/>
                  </a:cubicBezTo>
                  <a:cubicBezTo>
                    <a:pt x="7688" y="1721"/>
                    <a:pt x="5968" y="0"/>
                    <a:pt x="384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71"/>
            <p:cNvSpPr/>
            <p:nvPr/>
          </p:nvSpPr>
          <p:spPr>
            <a:xfrm>
              <a:off x="4695475" y="2939448"/>
              <a:ext cx="154057" cy="154161"/>
            </a:xfrm>
            <a:custGeom>
              <a:rect b="b" l="l" r="r" t="t"/>
              <a:pathLst>
                <a:path extrusionOk="0" h="5923" w="5919">
                  <a:moveTo>
                    <a:pt x="2959" y="1"/>
                  </a:moveTo>
                  <a:cubicBezTo>
                    <a:pt x="1323" y="1"/>
                    <a:pt x="0" y="1327"/>
                    <a:pt x="0" y="2963"/>
                  </a:cubicBezTo>
                  <a:cubicBezTo>
                    <a:pt x="0" y="4596"/>
                    <a:pt x="1323" y="5922"/>
                    <a:pt x="2959" y="5922"/>
                  </a:cubicBezTo>
                  <a:cubicBezTo>
                    <a:pt x="4592" y="5922"/>
                    <a:pt x="5918" y="4596"/>
                    <a:pt x="5918" y="2963"/>
                  </a:cubicBezTo>
                  <a:cubicBezTo>
                    <a:pt x="5918" y="1327"/>
                    <a:pt x="4592" y="1"/>
                    <a:pt x="295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71"/>
            <p:cNvSpPr/>
            <p:nvPr/>
          </p:nvSpPr>
          <p:spPr>
            <a:xfrm>
              <a:off x="4847840" y="3093115"/>
              <a:ext cx="136124" cy="133729"/>
            </a:xfrm>
            <a:custGeom>
              <a:rect b="b" l="l" r="r" t="t"/>
              <a:pathLst>
                <a:path extrusionOk="0" h="5138" w="5230">
                  <a:moveTo>
                    <a:pt x="1044" y="1"/>
                  </a:moveTo>
                  <a:cubicBezTo>
                    <a:pt x="924" y="1"/>
                    <a:pt x="803" y="46"/>
                    <a:pt x="712" y="138"/>
                  </a:cubicBezTo>
                  <a:lnTo>
                    <a:pt x="184" y="666"/>
                  </a:lnTo>
                  <a:cubicBezTo>
                    <a:pt x="1" y="849"/>
                    <a:pt x="1" y="1148"/>
                    <a:pt x="184" y="1331"/>
                  </a:cubicBezTo>
                  <a:lnTo>
                    <a:pt x="3854" y="5000"/>
                  </a:lnTo>
                  <a:cubicBezTo>
                    <a:pt x="3945" y="5092"/>
                    <a:pt x="4065" y="5138"/>
                    <a:pt x="4185" y="5138"/>
                  </a:cubicBezTo>
                  <a:cubicBezTo>
                    <a:pt x="4305" y="5138"/>
                    <a:pt x="4425" y="5092"/>
                    <a:pt x="4519" y="5000"/>
                  </a:cubicBezTo>
                  <a:lnTo>
                    <a:pt x="5046" y="4473"/>
                  </a:lnTo>
                  <a:cubicBezTo>
                    <a:pt x="5229" y="4286"/>
                    <a:pt x="5229" y="3987"/>
                    <a:pt x="5046" y="3804"/>
                  </a:cubicBezTo>
                  <a:lnTo>
                    <a:pt x="1377" y="138"/>
                  </a:lnTo>
                  <a:cubicBezTo>
                    <a:pt x="1285" y="46"/>
                    <a:pt x="1165" y="1"/>
                    <a:pt x="104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71"/>
            <p:cNvSpPr/>
            <p:nvPr/>
          </p:nvSpPr>
          <p:spPr>
            <a:xfrm>
              <a:off x="4857184" y="3093141"/>
              <a:ext cx="126780" cy="125557"/>
            </a:xfrm>
            <a:custGeom>
              <a:rect b="b" l="l" r="r" t="t"/>
              <a:pathLst>
                <a:path extrusionOk="0" h="4824" w="4871">
                  <a:moveTo>
                    <a:pt x="7" y="489"/>
                  </a:moveTo>
                  <a:cubicBezTo>
                    <a:pt x="5" y="491"/>
                    <a:pt x="3" y="494"/>
                    <a:pt x="1" y="496"/>
                  </a:cubicBezTo>
                  <a:lnTo>
                    <a:pt x="7" y="489"/>
                  </a:lnTo>
                  <a:close/>
                  <a:moveTo>
                    <a:pt x="689" y="0"/>
                  </a:moveTo>
                  <a:cubicBezTo>
                    <a:pt x="568" y="0"/>
                    <a:pt x="448" y="47"/>
                    <a:pt x="356" y="140"/>
                  </a:cubicBezTo>
                  <a:lnTo>
                    <a:pt x="7" y="489"/>
                  </a:lnTo>
                  <a:lnTo>
                    <a:pt x="7" y="489"/>
                  </a:lnTo>
                  <a:cubicBezTo>
                    <a:pt x="98" y="400"/>
                    <a:pt x="215" y="356"/>
                    <a:pt x="332" y="356"/>
                  </a:cubicBezTo>
                  <a:cubicBezTo>
                    <a:pt x="452" y="356"/>
                    <a:pt x="572" y="402"/>
                    <a:pt x="666" y="496"/>
                  </a:cubicBezTo>
                  <a:lnTo>
                    <a:pt x="4332" y="4158"/>
                  </a:lnTo>
                  <a:cubicBezTo>
                    <a:pt x="4515" y="4345"/>
                    <a:pt x="4515" y="4640"/>
                    <a:pt x="4332" y="4823"/>
                  </a:cubicBezTo>
                  <a:lnTo>
                    <a:pt x="4687" y="4472"/>
                  </a:lnTo>
                  <a:cubicBezTo>
                    <a:pt x="4870" y="4285"/>
                    <a:pt x="4870" y="3990"/>
                    <a:pt x="4687" y="3807"/>
                  </a:cubicBezTo>
                  <a:lnTo>
                    <a:pt x="1018" y="137"/>
                  </a:lnTo>
                  <a:cubicBezTo>
                    <a:pt x="927" y="46"/>
                    <a:pt x="808" y="0"/>
                    <a:pt x="68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71"/>
            <p:cNvSpPr/>
            <p:nvPr/>
          </p:nvSpPr>
          <p:spPr>
            <a:xfrm>
              <a:off x="4914965" y="3159042"/>
              <a:ext cx="43726" cy="43726"/>
            </a:xfrm>
            <a:custGeom>
              <a:rect b="b" l="l" r="r" t="t"/>
              <a:pathLst>
                <a:path extrusionOk="0" h="1680" w="1680">
                  <a:moveTo>
                    <a:pt x="1194" y="1"/>
                  </a:moveTo>
                  <a:lnTo>
                    <a:pt x="1" y="1194"/>
                  </a:lnTo>
                  <a:lnTo>
                    <a:pt x="486" y="1679"/>
                  </a:lnTo>
                  <a:lnTo>
                    <a:pt x="1679" y="486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71"/>
            <p:cNvSpPr/>
            <p:nvPr/>
          </p:nvSpPr>
          <p:spPr>
            <a:xfrm>
              <a:off x="4739878" y="2961780"/>
              <a:ext cx="70899" cy="77614"/>
            </a:xfrm>
            <a:custGeom>
              <a:rect b="b" l="l" r="r" t="t"/>
              <a:pathLst>
                <a:path extrusionOk="0" h="2982" w="2724">
                  <a:moveTo>
                    <a:pt x="1253" y="1"/>
                  </a:moveTo>
                  <a:cubicBezTo>
                    <a:pt x="947" y="1"/>
                    <a:pt x="639" y="112"/>
                    <a:pt x="395" y="342"/>
                  </a:cubicBezTo>
                  <a:cubicBezTo>
                    <a:pt x="145" y="578"/>
                    <a:pt x="1" y="905"/>
                    <a:pt x="1" y="1254"/>
                  </a:cubicBezTo>
                  <a:cubicBezTo>
                    <a:pt x="8" y="1479"/>
                    <a:pt x="194" y="1658"/>
                    <a:pt x="419" y="1658"/>
                  </a:cubicBezTo>
                  <a:cubicBezTo>
                    <a:pt x="644" y="1658"/>
                    <a:pt x="831" y="1479"/>
                    <a:pt x="838" y="1254"/>
                  </a:cubicBezTo>
                  <a:cubicBezTo>
                    <a:pt x="838" y="1025"/>
                    <a:pt x="1025" y="841"/>
                    <a:pt x="1247" y="841"/>
                  </a:cubicBezTo>
                  <a:cubicBezTo>
                    <a:pt x="1258" y="841"/>
                    <a:pt x="1268" y="841"/>
                    <a:pt x="1278" y="842"/>
                  </a:cubicBezTo>
                  <a:cubicBezTo>
                    <a:pt x="1485" y="856"/>
                    <a:pt x="1647" y="1021"/>
                    <a:pt x="1661" y="1226"/>
                  </a:cubicBezTo>
                  <a:cubicBezTo>
                    <a:pt x="1675" y="1394"/>
                    <a:pt x="1577" y="1556"/>
                    <a:pt x="1422" y="1627"/>
                  </a:cubicBezTo>
                  <a:cubicBezTo>
                    <a:pt x="1060" y="1796"/>
                    <a:pt x="831" y="2161"/>
                    <a:pt x="831" y="2559"/>
                  </a:cubicBezTo>
                  <a:cubicBezTo>
                    <a:pt x="831" y="2791"/>
                    <a:pt x="1021" y="2981"/>
                    <a:pt x="1253" y="2981"/>
                  </a:cubicBezTo>
                  <a:cubicBezTo>
                    <a:pt x="1485" y="2981"/>
                    <a:pt x="1672" y="2791"/>
                    <a:pt x="1672" y="2559"/>
                  </a:cubicBezTo>
                  <a:cubicBezTo>
                    <a:pt x="1668" y="2489"/>
                    <a:pt x="1711" y="2422"/>
                    <a:pt x="1774" y="2390"/>
                  </a:cubicBezTo>
                  <a:cubicBezTo>
                    <a:pt x="2478" y="2066"/>
                    <a:pt x="2724" y="1194"/>
                    <a:pt x="2291" y="554"/>
                  </a:cubicBezTo>
                  <a:cubicBezTo>
                    <a:pt x="2048" y="191"/>
                    <a:pt x="1652" y="1"/>
                    <a:pt x="125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71"/>
            <p:cNvSpPr/>
            <p:nvPr/>
          </p:nvSpPr>
          <p:spPr>
            <a:xfrm>
              <a:off x="4761298" y="3049623"/>
              <a:ext cx="22280" cy="22904"/>
            </a:xfrm>
            <a:custGeom>
              <a:rect b="b" l="l" r="r" t="t"/>
              <a:pathLst>
                <a:path extrusionOk="0" h="880" w="856">
                  <a:moveTo>
                    <a:pt x="430" y="0"/>
                  </a:moveTo>
                  <a:cubicBezTo>
                    <a:pt x="191" y="0"/>
                    <a:pt x="1" y="197"/>
                    <a:pt x="8" y="433"/>
                  </a:cubicBezTo>
                  <a:lnTo>
                    <a:pt x="8" y="461"/>
                  </a:lnTo>
                  <a:cubicBezTo>
                    <a:pt x="8" y="693"/>
                    <a:pt x="198" y="880"/>
                    <a:pt x="430" y="880"/>
                  </a:cubicBezTo>
                  <a:cubicBezTo>
                    <a:pt x="662" y="880"/>
                    <a:pt x="849" y="693"/>
                    <a:pt x="849" y="461"/>
                  </a:cubicBezTo>
                  <a:lnTo>
                    <a:pt x="849" y="433"/>
                  </a:lnTo>
                  <a:cubicBezTo>
                    <a:pt x="856" y="197"/>
                    <a:pt x="666" y="0"/>
                    <a:pt x="43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71"/>
            <p:cNvSpPr/>
            <p:nvPr/>
          </p:nvSpPr>
          <p:spPr>
            <a:xfrm>
              <a:off x="4685584" y="2934946"/>
              <a:ext cx="176206" cy="162776"/>
            </a:xfrm>
            <a:custGeom>
              <a:rect b="b" l="l" r="r" t="t"/>
              <a:pathLst>
                <a:path extrusionOk="0" h="6254" w="6770">
                  <a:moveTo>
                    <a:pt x="3327" y="1"/>
                  </a:moveTo>
                  <a:cubicBezTo>
                    <a:pt x="2087" y="1"/>
                    <a:pt x="919" y="744"/>
                    <a:pt x="429" y="1954"/>
                  </a:cubicBezTo>
                  <a:cubicBezTo>
                    <a:pt x="367" y="2098"/>
                    <a:pt x="484" y="2205"/>
                    <a:pt x="600" y="2205"/>
                  </a:cubicBezTo>
                  <a:cubicBezTo>
                    <a:pt x="666" y="2205"/>
                    <a:pt x="732" y="2171"/>
                    <a:pt x="764" y="2088"/>
                  </a:cubicBezTo>
                  <a:cubicBezTo>
                    <a:pt x="1198" y="1010"/>
                    <a:pt x="2238" y="347"/>
                    <a:pt x="3343" y="347"/>
                  </a:cubicBezTo>
                  <a:cubicBezTo>
                    <a:pt x="3635" y="347"/>
                    <a:pt x="3931" y="393"/>
                    <a:pt x="4222" y="490"/>
                  </a:cubicBezTo>
                  <a:cubicBezTo>
                    <a:pt x="5619" y="955"/>
                    <a:pt x="6411" y="2425"/>
                    <a:pt x="6031" y="3847"/>
                  </a:cubicBezTo>
                  <a:cubicBezTo>
                    <a:pt x="5699" y="5087"/>
                    <a:pt x="4578" y="5914"/>
                    <a:pt x="3343" y="5914"/>
                  </a:cubicBezTo>
                  <a:cubicBezTo>
                    <a:pt x="3161" y="5914"/>
                    <a:pt x="2978" y="5896"/>
                    <a:pt x="2794" y="5859"/>
                  </a:cubicBezTo>
                  <a:cubicBezTo>
                    <a:pt x="1351" y="5567"/>
                    <a:pt x="384" y="4206"/>
                    <a:pt x="588" y="2749"/>
                  </a:cubicBezTo>
                  <a:cubicBezTo>
                    <a:pt x="602" y="2651"/>
                    <a:pt x="531" y="2556"/>
                    <a:pt x="433" y="2545"/>
                  </a:cubicBezTo>
                  <a:cubicBezTo>
                    <a:pt x="424" y="2544"/>
                    <a:pt x="415" y="2543"/>
                    <a:pt x="407" y="2543"/>
                  </a:cubicBezTo>
                  <a:cubicBezTo>
                    <a:pt x="319" y="2543"/>
                    <a:pt x="242" y="2607"/>
                    <a:pt x="229" y="2696"/>
                  </a:cubicBezTo>
                  <a:cubicBezTo>
                    <a:pt x="0" y="4332"/>
                    <a:pt x="1084" y="5863"/>
                    <a:pt x="2702" y="6190"/>
                  </a:cubicBezTo>
                  <a:cubicBezTo>
                    <a:pt x="2913" y="6233"/>
                    <a:pt x="3122" y="6254"/>
                    <a:pt x="3329" y="6254"/>
                  </a:cubicBezTo>
                  <a:cubicBezTo>
                    <a:pt x="4715" y="6254"/>
                    <a:pt x="5970" y="5325"/>
                    <a:pt x="6344" y="3938"/>
                  </a:cubicBezTo>
                  <a:cubicBezTo>
                    <a:pt x="6770" y="2341"/>
                    <a:pt x="5883" y="691"/>
                    <a:pt x="4317" y="163"/>
                  </a:cubicBezTo>
                  <a:cubicBezTo>
                    <a:pt x="3990" y="53"/>
                    <a:pt x="3656" y="1"/>
                    <a:pt x="332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71"/>
            <p:cNvSpPr/>
            <p:nvPr/>
          </p:nvSpPr>
          <p:spPr>
            <a:xfrm>
              <a:off x="4657084" y="2911911"/>
              <a:ext cx="332007" cy="319592"/>
            </a:xfrm>
            <a:custGeom>
              <a:rect b="b" l="l" r="r" t="t"/>
              <a:pathLst>
                <a:path extrusionOk="0" h="12279" w="12756">
                  <a:moveTo>
                    <a:pt x="7393" y="6748"/>
                  </a:moveTo>
                  <a:lnTo>
                    <a:pt x="7766" y="7124"/>
                  </a:lnTo>
                  <a:lnTo>
                    <a:pt x="7537" y="7353"/>
                  </a:lnTo>
                  <a:lnTo>
                    <a:pt x="7161" y="6980"/>
                  </a:lnTo>
                  <a:cubicBezTo>
                    <a:pt x="7200" y="6941"/>
                    <a:pt x="7242" y="6903"/>
                    <a:pt x="7281" y="6864"/>
                  </a:cubicBezTo>
                  <a:lnTo>
                    <a:pt x="7281" y="6868"/>
                  </a:lnTo>
                  <a:cubicBezTo>
                    <a:pt x="7319" y="6829"/>
                    <a:pt x="7354" y="6790"/>
                    <a:pt x="7393" y="6748"/>
                  </a:cubicBezTo>
                  <a:close/>
                  <a:moveTo>
                    <a:pt x="10672" y="9320"/>
                  </a:moveTo>
                  <a:lnTo>
                    <a:pt x="10848" y="9496"/>
                  </a:lnTo>
                  <a:lnTo>
                    <a:pt x="9909" y="10435"/>
                  </a:lnTo>
                  <a:lnTo>
                    <a:pt x="9733" y="10259"/>
                  </a:lnTo>
                  <a:lnTo>
                    <a:pt x="10672" y="9320"/>
                  </a:lnTo>
                  <a:close/>
                  <a:moveTo>
                    <a:pt x="11102" y="9749"/>
                  </a:moveTo>
                  <a:lnTo>
                    <a:pt x="11334" y="9981"/>
                  </a:lnTo>
                  <a:lnTo>
                    <a:pt x="10394" y="10921"/>
                  </a:lnTo>
                  <a:lnTo>
                    <a:pt x="10215" y="10741"/>
                  </a:lnTo>
                  <a:lnTo>
                    <a:pt x="10162" y="10689"/>
                  </a:lnTo>
                  <a:lnTo>
                    <a:pt x="11102" y="9749"/>
                  </a:lnTo>
                  <a:close/>
                  <a:moveTo>
                    <a:pt x="11587" y="10235"/>
                  </a:moveTo>
                  <a:lnTo>
                    <a:pt x="12249" y="10896"/>
                  </a:lnTo>
                  <a:cubicBezTo>
                    <a:pt x="12361" y="11009"/>
                    <a:pt x="12361" y="11192"/>
                    <a:pt x="12249" y="11304"/>
                  </a:cubicBezTo>
                  <a:lnTo>
                    <a:pt x="11721" y="11832"/>
                  </a:lnTo>
                  <a:cubicBezTo>
                    <a:pt x="11663" y="11890"/>
                    <a:pt x="11588" y="11919"/>
                    <a:pt x="11514" y="11919"/>
                  </a:cubicBezTo>
                  <a:cubicBezTo>
                    <a:pt x="11439" y="11919"/>
                    <a:pt x="11366" y="11890"/>
                    <a:pt x="11309" y="11832"/>
                  </a:cubicBezTo>
                  <a:lnTo>
                    <a:pt x="10651" y="11174"/>
                  </a:lnTo>
                  <a:lnTo>
                    <a:pt x="11587" y="10235"/>
                  </a:lnTo>
                  <a:close/>
                  <a:moveTo>
                    <a:pt x="4436" y="1"/>
                  </a:moveTo>
                  <a:cubicBezTo>
                    <a:pt x="2984" y="1"/>
                    <a:pt x="1607" y="792"/>
                    <a:pt x="895" y="2125"/>
                  </a:cubicBezTo>
                  <a:cubicBezTo>
                    <a:pt x="1" y="3792"/>
                    <a:pt x="391" y="5861"/>
                    <a:pt x="1834" y="7086"/>
                  </a:cubicBezTo>
                  <a:cubicBezTo>
                    <a:pt x="2584" y="7722"/>
                    <a:pt x="3510" y="8042"/>
                    <a:pt x="4438" y="8042"/>
                  </a:cubicBezTo>
                  <a:cubicBezTo>
                    <a:pt x="5300" y="8042"/>
                    <a:pt x="6163" y="7766"/>
                    <a:pt x="6887" y="7212"/>
                  </a:cubicBezTo>
                  <a:lnTo>
                    <a:pt x="7295" y="7621"/>
                  </a:lnTo>
                  <a:cubicBezTo>
                    <a:pt x="7136" y="7874"/>
                    <a:pt x="7175" y="8208"/>
                    <a:pt x="7386" y="8423"/>
                  </a:cubicBezTo>
                  <a:lnTo>
                    <a:pt x="8224" y="9257"/>
                  </a:lnTo>
                  <a:cubicBezTo>
                    <a:pt x="8263" y="9296"/>
                    <a:pt x="8307" y="9312"/>
                    <a:pt x="8349" y="9312"/>
                  </a:cubicBezTo>
                  <a:cubicBezTo>
                    <a:pt x="8487" y="9312"/>
                    <a:pt x="8606" y="9133"/>
                    <a:pt x="8477" y="9003"/>
                  </a:cubicBezTo>
                  <a:lnTo>
                    <a:pt x="7643" y="8166"/>
                  </a:lnTo>
                  <a:cubicBezTo>
                    <a:pt x="7527" y="8053"/>
                    <a:pt x="7527" y="7870"/>
                    <a:pt x="7643" y="7758"/>
                  </a:cubicBezTo>
                  <a:lnTo>
                    <a:pt x="8171" y="7230"/>
                  </a:lnTo>
                  <a:cubicBezTo>
                    <a:pt x="8227" y="7172"/>
                    <a:pt x="8301" y="7143"/>
                    <a:pt x="8375" y="7143"/>
                  </a:cubicBezTo>
                  <a:cubicBezTo>
                    <a:pt x="8449" y="7143"/>
                    <a:pt x="8523" y="7172"/>
                    <a:pt x="8579" y="7230"/>
                  </a:cubicBezTo>
                  <a:lnTo>
                    <a:pt x="10416" y="9063"/>
                  </a:lnTo>
                  <a:lnTo>
                    <a:pt x="9476" y="10003"/>
                  </a:lnTo>
                  <a:lnTo>
                    <a:pt x="8945" y="9471"/>
                  </a:lnTo>
                  <a:cubicBezTo>
                    <a:pt x="8906" y="9432"/>
                    <a:pt x="8862" y="9416"/>
                    <a:pt x="8820" y="9416"/>
                  </a:cubicBezTo>
                  <a:cubicBezTo>
                    <a:pt x="8681" y="9416"/>
                    <a:pt x="8562" y="9596"/>
                    <a:pt x="8691" y="9728"/>
                  </a:cubicBezTo>
                  <a:lnTo>
                    <a:pt x="11052" y="12089"/>
                  </a:lnTo>
                  <a:cubicBezTo>
                    <a:pt x="11179" y="12216"/>
                    <a:pt x="11345" y="12279"/>
                    <a:pt x="11512" y="12279"/>
                  </a:cubicBezTo>
                  <a:cubicBezTo>
                    <a:pt x="11679" y="12279"/>
                    <a:pt x="11846" y="12216"/>
                    <a:pt x="11974" y="12089"/>
                  </a:cubicBezTo>
                  <a:lnTo>
                    <a:pt x="12502" y="11561"/>
                  </a:lnTo>
                  <a:cubicBezTo>
                    <a:pt x="12755" y="11308"/>
                    <a:pt x="12755" y="10896"/>
                    <a:pt x="12502" y="10639"/>
                  </a:cubicBezTo>
                  <a:lnTo>
                    <a:pt x="8836" y="6973"/>
                  </a:lnTo>
                  <a:cubicBezTo>
                    <a:pt x="8710" y="6847"/>
                    <a:pt x="8543" y="6782"/>
                    <a:pt x="8376" y="6782"/>
                  </a:cubicBezTo>
                  <a:cubicBezTo>
                    <a:pt x="8257" y="6782"/>
                    <a:pt x="8138" y="6815"/>
                    <a:pt x="8034" y="6882"/>
                  </a:cubicBezTo>
                  <a:lnTo>
                    <a:pt x="7625" y="6474"/>
                  </a:lnTo>
                  <a:cubicBezTo>
                    <a:pt x="7953" y="6048"/>
                    <a:pt x="8192" y="5559"/>
                    <a:pt x="8329" y="5038"/>
                  </a:cubicBezTo>
                  <a:cubicBezTo>
                    <a:pt x="8365" y="4900"/>
                    <a:pt x="8256" y="4812"/>
                    <a:pt x="8149" y="4812"/>
                  </a:cubicBezTo>
                  <a:cubicBezTo>
                    <a:pt x="8077" y="4812"/>
                    <a:pt x="8005" y="4852"/>
                    <a:pt x="7981" y="4947"/>
                  </a:cubicBezTo>
                  <a:cubicBezTo>
                    <a:pt x="7551" y="6591"/>
                    <a:pt x="6065" y="7693"/>
                    <a:pt x="4430" y="7693"/>
                  </a:cubicBezTo>
                  <a:cubicBezTo>
                    <a:pt x="4179" y="7693"/>
                    <a:pt x="3925" y="7667"/>
                    <a:pt x="3671" y="7614"/>
                  </a:cubicBezTo>
                  <a:cubicBezTo>
                    <a:pt x="1753" y="7209"/>
                    <a:pt x="493" y="5365"/>
                    <a:pt x="807" y="3434"/>
                  </a:cubicBezTo>
                  <a:cubicBezTo>
                    <a:pt x="1100" y="1640"/>
                    <a:pt x="2648" y="351"/>
                    <a:pt x="4421" y="351"/>
                  </a:cubicBezTo>
                  <a:cubicBezTo>
                    <a:pt x="4562" y="351"/>
                    <a:pt x="4703" y="360"/>
                    <a:pt x="4846" y="376"/>
                  </a:cubicBezTo>
                  <a:cubicBezTo>
                    <a:pt x="6795" y="598"/>
                    <a:pt x="8224" y="2315"/>
                    <a:pt x="8090" y="4271"/>
                  </a:cubicBezTo>
                  <a:cubicBezTo>
                    <a:pt x="8084" y="4393"/>
                    <a:pt x="8177" y="4457"/>
                    <a:pt x="8270" y="4457"/>
                  </a:cubicBezTo>
                  <a:cubicBezTo>
                    <a:pt x="8355" y="4457"/>
                    <a:pt x="8439" y="4404"/>
                    <a:pt x="8449" y="4292"/>
                  </a:cubicBezTo>
                  <a:cubicBezTo>
                    <a:pt x="8575" y="2403"/>
                    <a:pt x="7369" y="682"/>
                    <a:pt x="5546" y="158"/>
                  </a:cubicBezTo>
                  <a:cubicBezTo>
                    <a:pt x="5178" y="52"/>
                    <a:pt x="4804" y="1"/>
                    <a:pt x="443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71"/>
            <p:cNvSpPr/>
            <p:nvPr/>
          </p:nvSpPr>
          <p:spPr>
            <a:xfrm>
              <a:off x="4735219" y="2957069"/>
              <a:ext cx="82169" cy="87452"/>
            </a:xfrm>
            <a:custGeom>
              <a:rect b="b" l="l" r="r" t="t"/>
              <a:pathLst>
                <a:path extrusionOk="0" h="3360" w="3157">
                  <a:moveTo>
                    <a:pt x="1428" y="365"/>
                  </a:moveTo>
                  <a:cubicBezTo>
                    <a:pt x="1770" y="365"/>
                    <a:pt x="2109" y="527"/>
                    <a:pt x="2319" y="837"/>
                  </a:cubicBezTo>
                  <a:cubicBezTo>
                    <a:pt x="2688" y="1385"/>
                    <a:pt x="2477" y="2131"/>
                    <a:pt x="1879" y="2409"/>
                  </a:cubicBezTo>
                  <a:cubicBezTo>
                    <a:pt x="1749" y="2469"/>
                    <a:pt x="1668" y="2599"/>
                    <a:pt x="1671" y="2743"/>
                  </a:cubicBezTo>
                  <a:lnTo>
                    <a:pt x="1671" y="2743"/>
                  </a:lnTo>
                  <a:cubicBezTo>
                    <a:pt x="1670" y="2875"/>
                    <a:pt x="1561" y="2979"/>
                    <a:pt x="1432" y="2979"/>
                  </a:cubicBezTo>
                  <a:cubicBezTo>
                    <a:pt x="1298" y="2979"/>
                    <a:pt x="1193" y="2874"/>
                    <a:pt x="1193" y="2740"/>
                  </a:cubicBezTo>
                  <a:cubicBezTo>
                    <a:pt x="1189" y="2409"/>
                    <a:pt x="1379" y="2110"/>
                    <a:pt x="1678" y="1970"/>
                  </a:cubicBezTo>
                  <a:cubicBezTo>
                    <a:pt x="1900" y="1867"/>
                    <a:pt x="2037" y="1639"/>
                    <a:pt x="2020" y="1396"/>
                  </a:cubicBezTo>
                  <a:cubicBezTo>
                    <a:pt x="1999" y="1100"/>
                    <a:pt x="1766" y="865"/>
                    <a:pt x="1471" y="844"/>
                  </a:cubicBezTo>
                  <a:lnTo>
                    <a:pt x="1432" y="844"/>
                  </a:lnTo>
                  <a:cubicBezTo>
                    <a:pt x="1105" y="844"/>
                    <a:pt x="841" y="1107"/>
                    <a:pt x="841" y="1435"/>
                  </a:cubicBezTo>
                  <a:cubicBezTo>
                    <a:pt x="841" y="1565"/>
                    <a:pt x="732" y="1674"/>
                    <a:pt x="598" y="1674"/>
                  </a:cubicBezTo>
                  <a:cubicBezTo>
                    <a:pt x="468" y="1674"/>
                    <a:pt x="359" y="1565"/>
                    <a:pt x="359" y="1435"/>
                  </a:cubicBezTo>
                  <a:cubicBezTo>
                    <a:pt x="359" y="1139"/>
                    <a:pt x="482" y="854"/>
                    <a:pt x="697" y="654"/>
                  </a:cubicBezTo>
                  <a:cubicBezTo>
                    <a:pt x="905" y="459"/>
                    <a:pt x="1168" y="365"/>
                    <a:pt x="1428" y="365"/>
                  </a:cubicBezTo>
                  <a:close/>
                  <a:moveTo>
                    <a:pt x="1434" y="0"/>
                  </a:moveTo>
                  <a:cubicBezTo>
                    <a:pt x="689" y="0"/>
                    <a:pt x="0" y="593"/>
                    <a:pt x="0" y="1435"/>
                  </a:cubicBezTo>
                  <a:cubicBezTo>
                    <a:pt x="11" y="1758"/>
                    <a:pt x="275" y="2019"/>
                    <a:pt x="598" y="2019"/>
                  </a:cubicBezTo>
                  <a:cubicBezTo>
                    <a:pt x="925" y="2019"/>
                    <a:pt x="1189" y="1758"/>
                    <a:pt x="1200" y="1435"/>
                  </a:cubicBezTo>
                  <a:cubicBezTo>
                    <a:pt x="1200" y="1305"/>
                    <a:pt x="1305" y="1202"/>
                    <a:pt x="1434" y="1202"/>
                  </a:cubicBezTo>
                  <a:cubicBezTo>
                    <a:pt x="1438" y="1202"/>
                    <a:pt x="1442" y="1202"/>
                    <a:pt x="1446" y="1202"/>
                  </a:cubicBezTo>
                  <a:cubicBezTo>
                    <a:pt x="1562" y="1213"/>
                    <a:pt x="1654" y="1305"/>
                    <a:pt x="1661" y="1417"/>
                  </a:cubicBezTo>
                  <a:cubicBezTo>
                    <a:pt x="1668" y="1516"/>
                    <a:pt x="1615" y="1604"/>
                    <a:pt x="1527" y="1646"/>
                  </a:cubicBezTo>
                  <a:cubicBezTo>
                    <a:pt x="1101" y="1843"/>
                    <a:pt x="830" y="2272"/>
                    <a:pt x="830" y="2744"/>
                  </a:cubicBezTo>
                  <a:cubicBezTo>
                    <a:pt x="823" y="3078"/>
                    <a:pt x="1094" y="3359"/>
                    <a:pt x="1432" y="3359"/>
                  </a:cubicBezTo>
                  <a:cubicBezTo>
                    <a:pt x="1770" y="3359"/>
                    <a:pt x="2041" y="3078"/>
                    <a:pt x="2030" y="2744"/>
                  </a:cubicBezTo>
                  <a:cubicBezTo>
                    <a:pt x="2030" y="2737"/>
                    <a:pt x="2030" y="2733"/>
                    <a:pt x="2034" y="2733"/>
                  </a:cubicBezTo>
                  <a:cubicBezTo>
                    <a:pt x="3058" y="2255"/>
                    <a:pt x="3156" y="833"/>
                    <a:pt x="2203" y="228"/>
                  </a:cubicBezTo>
                  <a:cubicBezTo>
                    <a:pt x="1957" y="71"/>
                    <a:pt x="1693" y="0"/>
                    <a:pt x="143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71"/>
            <p:cNvSpPr/>
            <p:nvPr/>
          </p:nvSpPr>
          <p:spPr>
            <a:xfrm>
              <a:off x="4756639" y="3045302"/>
              <a:ext cx="31701" cy="32352"/>
            </a:xfrm>
            <a:custGeom>
              <a:rect b="b" l="l" r="r" t="t"/>
              <a:pathLst>
                <a:path extrusionOk="0" h="1243" w="1218">
                  <a:moveTo>
                    <a:pt x="609" y="362"/>
                  </a:moveTo>
                  <a:cubicBezTo>
                    <a:pt x="729" y="362"/>
                    <a:pt x="848" y="443"/>
                    <a:pt x="848" y="603"/>
                  </a:cubicBezTo>
                  <a:lnTo>
                    <a:pt x="848" y="627"/>
                  </a:lnTo>
                  <a:cubicBezTo>
                    <a:pt x="848" y="761"/>
                    <a:pt x="739" y="867"/>
                    <a:pt x="609" y="867"/>
                  </a:cubicBezTo>
                  <a:cubicBezTo>
                    <a:pt x="475" y="867"/>
                    <a:pt x="370" y="761"/>
                    <a:pt x="370" y="627"/>
                  </a:cubicBezTo>
                  <a:lnTo>
                    <a:pt x="370" y="603"/>
                  </a:lnTo>
                  <a:cubicBezTo>
                    <a:pt x="370" y="443"/>
                    <a:pt x="489" y="362"/>
                    <a:pt x="609" y="362"/>
                  </a:cubicBezTo>
                  <a:close/>
                  <a:moveTo>
                    <a:pt x="609" y="1"/>
                  </a:moveTo>
                  <a:cubicBezTo>
                    <a:pt x="275" y="1"/>
                    <a:pt x="7" y="268"/>
                    <a:pt x="7" y="603"/>
                  </a:cubicBezTo>
                  <a:lnTo>
                    <a:pt x="7" y="627"/>
                  </a:lnTo>
                  <a:cubicBezTo>
                    <a:pt x="0" y="965"/>
                    <a:pt x="271" y="1243"/>
                    <a:pt x="609" y="1243"/>
                  </a:cubicBezTo>
                  <a:cubicBezTo>
                    <a:pt x="947" y="1243"/>
                    <a:pt x="1218" y="965"/>
                    <a:pt x="1207" y="627"/>
                  </a:cubicBezTo>
                  <a:lnTo>
                    <a:pt x="1207" y="603"/>
                  </a:lnTo>
                  <a:cubicBezTo>
                    <a:pt x="1207" y="268"/>
                    <a:pt x="940" y="1"/>
                    <a:pt x="6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72"/>
          <p:cNvSpPr/>
          <p:nvPr/>
        </p:nvSpPr>
        <p:spPr>
          <a:xfrm>
            <a:off x="3285751" y="1205600"/>
            <a:ext cx="2572498" cy="3242346"/>
          </a:xfrm>
          <a:custGeom>
            <a:rect b="b" l="l" r="r" t="t"/>
            <a:pathLst>
              <a:path extrusionOk="0" h="54969" w="54430">
                <a:moveTo>
                  <a:pt x="16727" y="519"/>
                </a:moveTo>
                <a:lnTo>
                  <a:pt x="18344" y="540"/>
                </a:lnTo>
                <a:lnTo>
                  <a:pt x="17452" y="560"/>
                </a:lnTo>
                <a:lnTo>
                  <a:pt x="15856" y="560"/>
                </a:lnTo>
                <a:lnTo>
                  <a:pt x="16727" y="519"/>
                </a:lnTo>
                <a:close/>
                <a:moveTo>
                  <a:pt x="1430" y="12810"/>
                </a:moveTo>
                <a:lnTo>
                  <a:pt x="1430" y="13432"/>
                </a:lnTo>
                <a:lnTo>
                  <a:pt x="1389" y="13225"/>
                </a:lnTo>
                <a:lnTo>
                  <a:pt x="1389" y="13142"/>
                </a:lnTo>
                <a:lnTo>
                  <a:pt x="1389" y="13038"/>
                </a:lnTo>
                <a:lnTo>
                  <a:pt x="1430" y="12810"/>
                </a:lnTo>
                <a:close/>
                <a:moveTo>
                  <a:pt x="1430" y="13556"/>
                </a:moveTo>
                <a:lnTo>
                  <a:pt x="1410" y="13971"/>
                </a:lnTo>
                <a:lnTo>
                  <a:pt x="1410" y="13888"/>
                </a:lnTo>
                <a:lnTo>
                  <a:pt x="1430" y="13556"/>
                </a:lnTo>
                <a:close/>
                <a:moveTo>
                  <a:pt x="30966" y="1"/>
                </a:moveTo>
                <a:lnTo>
                  <a:pt x="30303" y="21"/>
                </a:lnTo>
                <a:lnTo>
                  <a:pt x="29640" y="63"/>
                </a:lnTo>
                <a:lnTo>
                  <a:pt x="29246" y="84"/>
                </a:lnTo>
                <a:lnTo>
                  <a:pt x="28355" y="42"/>
                </a:lnTo>
                <a:lnTo>
                  <a:pt x="27816" y="21"/>
                </a:lnTo>
                <a:lnTo>
                  <a:pt x="26634" y="21"/>
                </a:lnTo>
                <a:lnTo>
                  <a:pt x="26013" y="63"/>
                </a:lnTo>
                <a:lnTo>
                  <a:pt x="25577" y="104"/>
                </a:lnTo>
                <a:lnTo>
                  <a:pt x="25163" y="146"/>
                </a:lnTo>
                <a:lnTo>
                  <a:pt x="24976" y="187"/>
                </a:lnTo>
                <a:lnTo>
                  <a:pt x="24396" y="229"/>
                </a:lnTo>
                <a:lnTo>
                  <a:pt x="23940" y="249"/>
                </a:lnTo>
                <a:lnTo>
                  <a:pt x="23214" y="270"/>
                </a:lnTo>
                <a:lnTo>
                  <a:pt x="22344" y="249"/>
                </a:lnTo>
                <a:lnTo>
                  <a:pt x="21618" y="249"/>
                </a:lnTo>
                <a:lnTo>
                  <a:pt x="20872" y="270"/>
                </a:lnTo>
                <a:lnTo>
                  <a:pt x="20748" y="229"/>
                </a:lnTo>
                <a:lnTo>
                  <a:pt x="20582" y="208"/>
                </a:lnTo>
                <a:lnTo>
                  <a:pt x="19421" y="167"/>
                </a:lnTo>
                <a:lnTo>
                  <a:pt x="18530" y="146"/>
                </a:lnTo>
                <a:lnTo>
                  <a:pt x="18136" y="125"/>
                </a:lnTo>
                <a:lnTo>
                  <a:pt x="17722" y="125"/>
                </a:lnTo>
                <a:lnTo>
                  <a:pt x="16830" y="167"/>
                </a:lnTo>
                <a:lnTo>
                  <a:pt x="14530" y="167"/>
                </a:lnTo>
                <a:lnTo>
                  <a:pt x="13929" y="146"/>
                </a:lnTo>
                <a:lnTo>
                  <a:pt x="13328" y="167"/>
                </a:lnTo>
                <a:lnTo>
                  <a:pt x="11980" y="208"/>
                </a:lnTo>
                <a:lnTo>
                  <a:pt x="10239" y="249"/>
                </a:lnTo>
                <a:lnTo>
                  <a:pt x="8519" y="249"/>
                </a:lnTo>
                <a:lnTo>
                  <a:pt x="7752" y="270"/>
                </a:lnTo>
                <a:lnTo>
                  <a:pt x="6964" y="291"/>
                </a:lnTo>
                <a:lnTo>
                  <a:pt x="5824" y="291"/>
                </a:lnTo>
                <a:lnTo>
                  <a:pt x="4664" y="270"/>
                </a:lnTo>
                <a:lnTo>
                  <a:pt x="4021" y="291"/>
                </a:lnTo>
                <a:lnTo>
                  <a:pt x="3379" y="332"/>
                </a:lnTo>
                <a:lnTo>
                  <a:pt x="2322" y="312"/>
                </a:lnTo>
                <a:lnTo>
                  <a:pt x="2177" y="332"/>
                </a:lnTo>
                <a:lnTo>
                  <a:pt x="2135" y="332"/>
                </a:lnTo>
                <a:lnTo>
                  <a:pt x="2114" y="374"/>
                </a:lnTo>
                <a:lnTo>
                  <a:pt x="2135" y="395"/>
                </a:lnTo>
                <a:lnTo>
                  <a:pt x="2156" y="395"/>
                </a:lnTo>
                <a:lnTo>
                  <a:pt x="2322" y="415"/>
                </a:lnTo>
                <a:lnTo>
                  <a:pt x="2715" y="415"/>
                </a:lnTo>
                <a:lnTo>
                  <a:pt x="3586" y="436"/>
                </a:lnTo>
                <a:lnTo>
                  <a:pt x="4456" y="436"/>
                </a:lnTo>
                <a:lnTo>
                  <a:pt x="6115" y="457"/>
                </a:lnTo>
                <a:lnTo>
                  <a:pt x="6695" y="477"/>
                </a:lnTo>
                <a:lnTo>
                  <a:pt x="7255" y="498"/>
                </a:lnTo>
                <a:lnTo>
                  <a:pt x="7690" y="498"/>
                </a:lnTo>
                <a:lnTo>
                  <a:pt x="7172" y="519"/>
                </a:lnTo>
                <a:lnTo>
                  <a:pt x="6156" y="540"/>
                </a:lnTo>
                <a:lnTo>
                  <a:pt x="2881" y="540"/>
                </a:lnTo>
                <a:lnTo>
                  <a:pt x="2591" y="581"/>
                </a:lnTo>
                <a:lnTo>
                  <a:pt x="2322" y="643"/>
                </a:lnTo>
                <a:lnTo>
                  <a:pt x="2094" y="705"/>
                </a:lnTo>
                <a:lnTo>
                  <a:pt x="1907" y="788"/>
                </a:lnTo>
                <a:lnTo>
                  <a:pt x="1721" y="892"/>
                </a:lnTo>
                <a:lnTo>
                  <a:pt x="1575" y="1016"/>
                </a:lnTo>
                <a:lnTo>
                  <a:pt x="1451" y="1141"/>
                </a:lnTo>
                <a:lnTo>
                  <a:pt x="1347" y="1265"/>
                </a:lnTo>
                <a:lnTo>
                  <a:pt x="1265" y="1410"/>
                </a:lnTo>
                <a:lnTo>
                  <a:pt x="1202" y="1555"/>
                </a:lnTo>
                <a:lnTo>
                  <a:pt x="1140" y="1680"/>
                </a:lnTo>
                <a:lnTo>
                  <a:pt x="1099" y="1825"/>
                </a:lnTo>
                <a:lnTo>
                  <a:pt x="1078" y="1970"/>
                </a:lnTo>
                <a:lnTo>
                  <a:pt x="1057" y="2219"/>
                </a:lnTo>
                <a:lnTo>
                  <a:pt x="1057" y="2571"/>
                </a:lnTo>
                <a:lnTo>
                  <a:pt x="1037" y="2923"/>
                </a:lnTo>
                <a:lnTo>
                  <a:pt x="995" y="3607"/>
                </a:lnTo>
                <a:lnTo>
                  <a:pt x="912" y="4084"/>
                </a:lnTo>
                <a:lnTo>
                  <a:pt x="891" y="4312"/>
                </a:lnTo>
                <a:lnTo>
                  <a:pt x="871" y="4540"/>
                </a:lnTo>
                <a:lnTo>
                  <a:pt x="829" y="5535"/>
                </a:lnTo>
                <a:lnTo>
                  <a:pt x="809" y="6447"/>
                </a:lnTo>
                <a:lnTo>
                  <a:pt x="809" y="6530"/>
                </a:lnTo>
                <a:lnTo>
                  <a:pt x="809" y="6550"/>
                </a:lnTo>
                <a:lnTo>
                  <a:pt x="829" y="6758"/>
                </a:lnTo>
                <a:lnTo>
                  <a:pt x="850" y="6944"/>
                </a:lnTo>
                <a:lnTo>
                  <a:pt x="891" y="7089"/>
                </a:lnTo>
                <a:lnTo>
                  <a:pt x="912" y="7317"/>
                </a:lnTo>
                <a:lnTo>
                  <a:pt x="912" y="7483"/>
                </a:lnTo>
                <a:lnTo>
                  <a:pt x="891" y="7670"/>
                </a:lnTo>
                <a:lnTo>
                  <a:pt x="829" y="8043"/>
                </a:lnTo>
                <a:lnTo>
                  <a:pt x="809" y="8229"/>
                </a:lnTo>
                <a:lnTo>
                  <a:pt x="809" y="8416"/>
                </a:lnTo>
                <a:lnTo>
                  <a:pt x="850" y="9100"/>
                </a:lnTo>
                <a:lnTo>
                  <a:pt x="850" y="9307"/>
                </a:lnTo>
                <a:lnTo>
                  <a:pt x="726" y="9929"/>
                </a:lnTo>
                <a:lnTo>
                  <a:pt x="581" y="10841"/>
                </a:lnTo>
                <a:lnTo>
                  <a:pt x="518" y="11152"/>
                </a:lnTo>
                <a:lnTo>
                  <a:pt x="456" y="11483"/>
                </a:lnTo>
                <a:lnTo>
                  <a:pt x="456" y="11649"/>
                </a:lnTo>
                <a:lnTo>
                  <a:pt x="456" y="11815"/>
                </a:lnTo>
                <a:lnTo>
                  <a:pt x="477" y="11981"/>
                </a:lnTo>
                <a:lnTo>
                  <a:pt x="518" y="12147"/>
                </a:lnTo>
                <a:lnTo>
                  <a:pt x="581" y="12375"/>
                </a:lnTo>
                <a:lnTo>
                  <a:pt x="601" y="12582"/>
                </a:lnTo>
                <a:lnTo>
                  <a:pt x="581" y="12706"/>
                </a:lnTo>
                <a:lnTo>
                  <a:pt x="560" y="12851"/>
                </a:lnTo>
                <a:lnTo>
                  <a:pt x="581" y="12997"/>
                </a:lnTo>
                <a:lnTo>
                  <a:pt x="601" y="13162"/>
                </a:lnTo>
                <a:lnTo>
                  <a:pt x="601" y="13328"/>
                </a:lnTo>
                <a:lnTo>
                  <a:pt x="601" y="13411"/>
                </a:lnTo>
                <a:lnTo>
                  <a:pt x="560" y="13494"/>
                </a:lnTo>
                <a:lnTo>
                  <a:pt x="498" y="13639"/>
                </a:lnTo>
                <a:lnTo>
                  <a:pt x="456" y="13805"/>
                </a:lnTo>
                <a:lnTo>
                  <a:pt x="456" y="14095"/>
                </a:lnTo>
                <a:lnTo>
                  <a:pt x="477" y="14385"/>
                </a:lnTo>
                <a:lnTo>
                  <a:pt x="435" y="14758"/>
                </a:lnTo>
                <a:lnTo>
                  <a:pt x="353" y="15152"/>
                </a:lnTo>
                <a:lnTo>
                  <a:pt x="311" y="15442"/>
                </a:lnTo>
                <a:lnTo>
                  <a:pt x="290" y="15774"/>
                </a:lnTo>
                <a:lnTo>
                  <a:pt x="228" y="16541"/>
                </a:lnTo>
                <a:lnTo>
                  <a:pt x="125" y="17018"/>
                </a:lnTo>
                <a:lnTo>
                  <a:pt x="42" y="17349"/>
                </a:lnTo>
                <a:lnTo>
                  <a:pt x="21" y="17660"/>
                </a:lnTo>
                <a:lnTo>
                  <a:pt x="0" y="18158"/>
                </a:lnTo>
                <a:lnTo>
                  <a:pt x="0" y="18655"/>
                </a:lnTo>
                <a:lnTo>
                  <a:pt x="21" y="19194"/>
                </a:lnTo>
                <a:lnTo>
                  <a:pt x="62" y="19463"/>
                </a:lnTo>
                <a:lnTo>
                  <a:pt x="104" y="19733"/>
                </a:lnTo>
                <a:lnTo>
                  <a:pt x="166" y="20044"/>
                </a:lnTo>
                <a:lnTo>
                  <a:pt x="104" y="20417"/>
                </a:lnTo>
                <a:lnTo>
                  <a:pt x="62" y="20769"/>
                </a:lnTo>
                <a:lnTo>
                  <a:pt x="21" y="21204"/>
                </a:lnTo>
                <a:lnTo>
                  <a:pt x="21" y="21660"/>
                </a:lnTo>
                <a:lnTo>
                  <a:pt x="21" y="21909"/>
                </a:lnTo>
                <a:lnTo>
                  <a:pt x="42" y="22158"/>
                </a:lnTo>
                <a:lnTo>
                  <a:pt x="125" y="22676"/>
                </a:lnTo>
                <a:lnTo>
                  <a:pt x="166" y="22863"/>
                </a:lnTo>
                <a:lnTo>
                  <a:pt x="207" y="23028"/>
                </a:lnTo>
                <a:lnTo>
                  <a:pt x="332" y="23360"/>
                </a:lnTo>
                <a:lnTo>
                  <a:pt x="415" y="23505"/>
                </a:lnTo>
                <a:lnTo>
                  <a:pt x="498" y="23982"/>
                </a:lnTo>
                <a:lnTo>
                  <a:pt x="539" y="24355"/>
                </a:lnTo>
                <a:lnTo>
                  <a:pt x="581" y="24935"/>
                </a:lnTo>
                <a:lnTo>
                  <a:pt x="581" y="25288"/>
                </a:lnTo>
                <a:lnTo>
                  <a:pt x="560" y="25640"/>
                </a:lnTo>
                <a:lnTo>
                  <a:pt x="560" y="25951"/>
                </a:lnTo>
                <a:lnTo>
                  <a:pt x="560" y="26241"/>
                </a:lnTo>
                <a:lnTo>
                  <a:pt x="601" y="26842"/>
                </a:lnTo>
                <a:lnTo>
                  <a:pt x="518" y="26946"/>
                </a:lnTo>
                <a:lnTo>
                  <a:pt x="498" y="27008"/>
                </a:lnTo>
                <a:lnTo>
                  <a:pt x="477" y="27070"/>
                </a:lnTo>
                <a:lnTo>
                  <a:pt x="415" y="27547"/>
                </a:lnTo>
                <a:lnTo>
                  <a:pt x="373" y="28003"/>
                </a:lnTo>
                <a:lnTo>
                  <a:pt x="311" y="28728"/>
                </a:lnTo>
                <a:lnTo>
                  <a:pt x="290" y="29060"/>
                </a:lnTo>
                <a:lnTo>
                  <a:pt x="270" y="29412"/>
                </a:lnTo>
                <a:lnTo>
                  <a:pt x="311" y="29765"/>
                </a:lnTo>
                <a:lnTo>
                  <a:pt x="353" y="30117"/>
                </a:lnTo>
                <a:lnTo>
                  <a:pt x="373" y="30200"/>
                </a:lnTo>
                <a:lnTo>
                  <a:pt x="373" y="30262"/>
                </a:lnTo>
                <a:lnTo>
                  <a:pt x="373" y="30946"/>
                </a:lnTo>
                <a:lnTo>
                  <a:pt x="373" y="31464"/>
                </a:lnTo>
                <a:lnTo>
                  <a:pt x="332" y="31982"/>
                </a:lnTo>
                <a:lnTo>
                  <a:pt x="332" y="32459"/>
                </a:lnTo>
                <a:lnTo>
                  <a:pt x="353" y="32957"/>
                </a:lnTo>
                <a:lnTo>
                  <a:pt x="456" y="34055"/>
                </a:lnTo>
                <a:lnTo>
                  <a:pt x="518" y="34760"/>
                </a:lnTo>
                <a:lnTo>
                  <a:pt x="539" y="35465"/>
                </a:lnTo>
                <a:lnTo>
                  <a:pt x="539" y="36024"/>
                </a:lnTo>
                <a:lnTo>
                  <a:pt x="539" y="36356"/>
                </a:lnTo>
                <a:lnTo>
                  <a:pt x="539" y="36688"/>
                </a:lnTo>
                <a:lnTo>
                  <a:pt x="539" y="36853"/>
                </a:lnTo>
                <a:lnTo>
                  <a:pt x="560" y="37144"/>
                </a:lnTo>
                <a:lnTo>
                  <a:pt x="581" y="37475"/>
                </a:lnTo>
                <a:lnTo>
                  <a:pt x="622" y="37828"/>
                </a:lnTo>
                <a:lnTo>
                  <a:pt x="643" y="38118"/>
                </a:lnTo>
                <a:lnTo>
                  <a:pt x="643" y="38594"/>
                </a:lnTo>
                <a:lnTo>
                  <a:pt x="622" y="39050"/>
                </a:lnTo>
                <a:lnTo>
                  <a:pt x="601" y="39486"/>
                </a:lnTo>
                <a:lnTo>
                  <a:pt x="601" y="39983"/>
                </a:lnTo>
                <a:lnTo>
                  <a:pt x="622" y="40232"/>
                </a:lnTo>
                <a:lnTo>
                  <a:pt x="663" y="40501"/>
                </a:lnTo>
                <a:lnTo>
                  <a:pt x="705" y="40771"/>
                </a:lnTo>
                <a:lnTo>
                  <a:pt x="726" y="41019"/>
                </a:lnTo>
                <a:lnTo>
                  <a:pt x="726" y="41517"/>
                </a:lnTo>
                <a:lnTo>
                  <a:pt x="705" y="41890"/>
                </a:lnTo>
                <a:lnTo>
                  <a:pt x="705" y="41952"/>
                </a:lnTo>
                <a:lnTo>
                  <a:pt x="726" y="41994"/>
                </a:lnTo>
                <a:lnTo>
                  <a:pt x="767" y="42035"/>
                </a:lnTo>
                <a:lnTo>
                  <a:pt x="850" y="42035"/>
                </a:lnTo>
                <a:lnTo>
                  <a:pt x="891" y="42014"/>
                </a:lnTo>
                <a:lnTo>
                  <a:pt x="912" y="41952"/>
                </a:lnTo>
                <a:lnTo>
                  <a:pt x="912" y="41890"/>
                </a:lnTo>
                <a:lnTo>
                  <a:pt x="912" y="41558"/>
                </a:lnTo>
                <a:lnTo>
                  <a:pt x="954" y="41206"/>
                </a:lnTo>
                <a:lnTo>
                  <a:pt x="974" y="40854"/>
                </a:lnTo>
                <a:lnTo>
                  <a:pt x="995" y="40667"/>
                </a:lnTo>
                <a:lnTo>
                  <a:pt x="995" y="40501"/>
                </a:lnTo>
                <a:lnTo>
                  <a:pt x="974" y="40149"/>
                </a:lnTo>
                <a:lnTo>
                  <a:pt x="974" y="39465"/>
                </a:lnTo>
                <a:lnTo>
                  <a:pt x="995" y="38802"/>
                </a:lnTo>
                <a:lnTo>
                  <a:pt x="1078" y="38346"/>
                </a:lnTo>
                <a:lnTo>
                  <a:pt x="1099" y="38097"/>
                </a:lnTo>
                <a:lnTo>
                  <a:pt x="1119" y="37869"/>
                </a:lnTo>
                <a:lnTo>
                  <a:pt x="1140" y="36874"/>
                </a:lnTo>
                <a:lnTo>
                  <a:pt x="1182" y="35299"/>
                </a:lnTo>
                <a:lnTo>
                  <a:pt x="1182" y="35237"/>
                </a:lnTo>
                <a:lnTo>
                  <a:pt x="1306" y="34656"/>
                </a:lnTo>
                <a:lnTo>
                  <a:pt x="1347" y="34490"/>
                </a:lnTo>
                <a:lnTo>
                  <a:pt x="1347" y="34304"/>
                </a:lnTo>
                <a:lnTo>
                  <a:pt x="1368" y="33952"/>
                </a:lnTo>
                <a:lnTo>
                  <a:pt x="1347" y="33309"/>
                </a:lnTo>
                <a:lnTo>
                  <a:pt x="1327" y="32666"/>
                </a:lnTo>
                <a:lnTo>
                  <a:pt x="1285" y="31423"/>
                </a:lnTo>
                <a:lnTo>
                  <a:pt x="1244" y="30822"/>
                </a:lnTo>
                <a:lnTo>
                  <a:pt x="1182" y="30200"/>
                </a:lnTo>
                <a:lnTo>
                  <a:pt x="1182" y="29371"/>
                </a:lnTo>
                <a:lnTo>
                  <a:pt x="1223" y="28542"/>
                </a:lnTo>
                <a:lnTo>
                  <a:pt x="1223" y="28480"/>
                </a:lnTo>
                <a:lnTo>
                  <a:pt x="1285" y="29081"/>
                </a:lnTo>
                <a:lnTo>
                  <a:pt x="1347" y="29640"/>
                </a:lnTo>
                <a:lnTo>
                  <a:pt x="1451" y="30179"/>
                </a:lnTo>
                <a:lnTo>
                  <a:pt x="1513" y="30428"/>
                </a:lnTo>
                <a:lnTo>
                  <a:pt x="1596" y="30677"/>
                </a:lnTo>
                <a:lnTo>
                  <a:pt x="1555" y="31195"/>
                </a:lnTo>
                <a:lnTo>
                  <a:pt x="1534" y="31775"/>
                </a:lnTo>
                <a:lnTo>
                  <a:pt x="1534" y="32356"/>
                </a:lnTo>
                <a:lnTo>
                  <a:pt x="1575" y="32915"/>
                </a:lnTo>
                <a:lnTo>
                  <a:pt x="1555" y="33350"/>
                </a:lnTo>
                <a:lnTo>
                  <a:pt x="1555" y="33703"/>
                </a:lnTo>
                <a:lnTo>
                  <a:pt x="1575" y="33972"/>
                </a:lnTo>
                <a:lnTo>
                  <a:pt x="1596" y="34221"/>
                </a:lnTo>
                <a:lnTo>
                  <a:pt x="1638" y="34408"/>
                </a:lnTo>
                <a:lnTo>
                  <a:pt x="1679" y="34594"/>
                </a:lnTo>
                <a:lnTo>
                  <a:pt x="1783" y="34988"/>
                </a:lnTo>
                <a:lnTo>
                  <a:pt x="1783" y="35071"/>
                </a:lnTo>
                <a:lnTo>
                  <a:pt x="1721" y="35195"/>
                </a:lnTo>
                <a:lnTo>
                  <a:pt x="1679" y="35361"/>
                </a:lnTo>
                <a:lnTo>
                  <a:pt x="1658" y="35548"/>
                </a:lnTo>
                <a:lnTo>
                  <a:pt x="1638" y="35755"/>
                </a:lnTo>
                <a:lnTo>
                  <a:pt x="1596" y="36211"/>
                </a:lnTo>
                <a:lnTo>
                  <a:pt x="1617" y="36667"/>
                </a:lnTo>
                <a:lnTo>
                  <a:pt x="1596" y="37144"/>
                </a:lnTo>
                <a:lnTo>
                  <a:pt x="1575" y="37600"/>
                </a:lnTo>
                <a:lnTo>
                  <a:pt x="1596" y="38056"/>
                </a:lnTo>
                <a:lnTo>
                  <a:pt x="1638" y="38511"/>
                </a:lnTo>
                <a:lnTo>
                  <a:pt x="1638" y="38885"/>
                </a:lnTo>
                <a:lnTo>
                  <a:pt x="1638" y="39216"/>
                </a:lnTo>
                <a:lnTo>
                  <a:pt x="1596" y="39817"/>
                </a:lnTo>
                <a:lnTo>
                  <a:pt x="1596" y="40107"/>
                </a:lnTo>
                <a:lnTo>
                  <a:pt x="1617" y="40356"/>
                </a:lnTo>
                <a:lnTo>
                  <a:pt x="1638" y="40605"/>
                </a:lnTo>
                <a:lnTo>
                  <a:pt x="1679" y="40833"/>
                </a:lnTo>
                <a:lnTo>
                  <a:pt x="1783" y="41310"/>
                </a:lnTo>
                <a:lnTo>
                  <a:pt x="1783" y="41869"/>
                </a:lnTo>
                <a:lnTo>
                  <a:pt x="1741" y="42512"/>
                </a:lnTo>
                <a:lnTo>
                  <a:pt x="1721" y="43113"/>
                </a:lnTo>
                <a:lnTo>
                  <a:pt x="1721" y="43631"/>
                </a:lnTo>
                <a:lnTo>
                  <a:pt x="1700" y="44087"/>
                </a:lnTo>
                <a:lnTo>
                  <a:pt x="1575" y="44419"/>
                </a:lnTo>
                <a:lnTo>
                  <a:pt x="1534" y="44585"/>
                </a:lnTo>
                <a:lnTo>
                  <a:pt x="1493" y="44750"/>
                </a:lnTo>
                <a:lnTo>
                  <a:pt x="1430" y="45269"/>
                </a:lnTo>
                <a:lnTo>
                  <a:pt x="1368" y="46077"/>
                </a:lnTo>
                <a:lnTo>
                  <a:pt x="1347" y="46678"/>
                </a:lnTo>
                <a:lnTo>
                  <a:pt x="1368" y="47403"/>
                </a:lnTo>
                <a:lnTo>
                  <a:pt x="1410" y="48108"/>
                </a:lnTo>
                <a:lnTo>
                  <a:pt x="1430" y="48419"/>
                </a:lnTo>
                <a:lnTo>
                  <a:pt x="1493" y="48668"/>
                </a:lnTo>
                <a:lnTo>
                  <a:pt x="1430" y="49476"/>
                </a:lnTo>
                <a:lnTo>
                  <a:pt x="1410" y="50430"/>
                </a:lnTo>
                <a:lnTo>
                  <a:pt x="1410" y="51570"/>
                </a:lnTo>
                <a:lnTo>
                  <a:pt x="1430" y="52627"/>
                </a:lnTo>
                <a:lnTo>
                  <a:pt x="1451" y="53103"/>
                </a:lnTo>
                <a:lnTo>
                  <a:pt x="1493" y="53559"/>
                </a:lnTo>
                <a:lnTo>
                  <a:pt x="1534" y="53808"/>
                </a:lnTo>
                <a:lnTo>
                  <a:pt x="1575" y="54015"/>
                </a:lnTo>
                <a:lnTo>
                  <a:pt x="1638" y="54181"/>
                </a:lnTo>
                <a:lnTo>
                  <a:pt x="1700" y="54326"/>
                </a:lnTo>
                <a:lnTo>
                  <a:pt x="1783" y="54451"/>
                </a:lnTo>
                <a:lnTo>
                  <a:pt x="1845" y="54533"/>
                </a:lnTo>
                <a:lnTo>
                  <a:pt x="1928" y="54616"/>
                </a:lnTo>
                <a:lnTo>
                  <a:pt x="2031" y="54658"/>
                </a:lnTo>
                <a:lnTo>
                  <a:pt x="2135" y="54699"/>
                </a:lnTo>
                <a:lnTo>
                  <a:pt x="2239" y="54699"/>
                </a:lnTo>
                <a:lnTo>
                  <a:pt x="2446" y="54720"/>
                </a:lnTo>
                <a:lnTo>
                  <a:pt x="2943" y="54679"/>
                </a:lnTo>
                <a:lnTo>
                  <a:pt x="3959" y="54679"/>
                </a:lnTo>
                <a:lnTo>
                  <a:pt x="5679" y="54658"/>
                </a:lnTo>
                <a:lnTo>
                  <a:pt x="7358" y="54658"/>
                </a:lnTo>
                <a:lnTo>
                  <a:pt x="9389" y="54637"/>
                </a:lnTo>
                <a:lnTo>
                  <a:pt x="12063" y="54679"/>
                </a:lnTo>
                <a:lnTo>
                  <a:pt x="13431" y="54699"/>
                </a:lnTo>
                <a:lnTo>
                  <a:pt x="16478" y="54699"/>
                </a:lnTo>
                <a:lnTo>
                  <a:pt x="19028" y="54720"/>
                </a:lnTo>
                <a:lnTo>
                  <a:pt x="20333" y="54741"/>
                </a:lnTo>
                <a:lnTo>
                  <a:pt x="21722" y="54761"/>
                </a:lnTo>
                <a:lnTo>
                  <a:pt x="23131" y="54741"/>
                </a:lnTo>
                <a:lnTo>
                  <a:pt x="27194" y="54741"/>
                </a:lnTo>
                <a:lnTo>
                  <a:pt x="29453" y="54761"/>
                </a:lnTo>
                <a:lnTo>
                  <a:pt x="32023" y="54782"/>
                </a:lnTo>
                <a:lnTo>
                  <a:pt x="35008" y="54803"/>
                </a:lnTo>
                <a:lnTo>
                  <a:pt x="36335" y="54803"/>
                </a:lnTo>
                <a:lnTo>
                  <a:pt x="37247" y="54782"/>
                </a:lnTo>
                <a:lnTo>
                  <a:pt x="38076" y="54761"/>
                </a:lnTo>
                <a:lnTo>
                  <a:pt x="39216" y="54741"/>
                </a:lnTo>
                <a:lnTo>
                  <a:pt x="41910" y="54782"/>
                </a:lnTo>
                <a:lnTo>
                  <a:pt x="43796" y="54782"/>
                </a:lnTo>
                <a:lnTo>
                  <a:pt x="46532" y="54761"/>
                </a:lnTo>
                <a:lnTo>
                  <a:pt x="46947" y="54761"/>
                </a:lnTo>
                <a:lnTo>
                  <a:pt x="47320" y="54720"/>
                </a:lnTo>
                <a:lnTo>
                  <a:pt x="48045" y="54637"/>
                </a:lnTo>
                <a:lnTo>
                  <a:pt x="48398" y="54616"/>
                </a:lnTo>
                <a:lnTo>
                  <a:pt x="48771" y="54616"/>
                </a:lnTo>
                <a:lnTo>
                  <a:pt x="49185" y="54679"/>
                </a:lnTo>
                <a:lnTo>
                  <a:pt x="49413" y="54720"/>
                </a:lnTo>
                <a:lnTo>
                  <a:pt x="49662" y="54782"/>
                </a:lnTo>
                <a:lnTo>
                  <a:pt x="49911" y="54865"/>
                </a:lnTo>
                <a:lnTo>
                  <a:pt x="50201" y="54907"/>
                </a:lnTo>
                <a:lnTo>
                  <a:pt x="50491" y="54948"/>
                </a:lnTo>
                <a:lnTo>
                  <a:pt x="50781" y="54969"/>
                </a:lnTo>
                <a:lnTo>
                  <a:pt x="51092" y="54969"/>
                </a:lnTo>
                <a:lnTo>
                  <a:pt x="51403" y="54948"/>
                </a:lnTo>
                <a:lnTo>
                  <a:pt x="51714" y="54886"/>
                </a:lnTo>
                <a:lnTo>
                  <a:pt x="52004" y="54824"/>
                </a:lnTo>
                <a:lnTo>
                  <a:pt x="52274" y="54720"/>
                </a:lnTo>
                <a:lnTo>
                  <a:pt x="52543" y="54575"/>
                </a:lnTo>
                <a:lnTo>
                  <a:pt x="52771" y="54409"/>
                </a:lnTo>
                <a:lnTo>
                  <a:pt x="52978" y="54202"/>
                </a:lnTo>
                <a:lnTo>
                  <a:pt x="53061" y="54098"/>
                </a:lnTo>
                <a:lnTo>
                  <a:pt x="53144" y="53974"/>
                </a:lnTo>
                <a:lnTo>
                  <a:pt x="53206" y="53849"/>
                </a:lnTo>
                <a:lnTo>
                  <a:pt x="53268" y="53704"/>
                </a:lnTo>
                <a:lnTo>
                  <a:pt x="53310" y="53539"/>
                </a:lnTo>
                <a:lnTo>
                  <a:pt x="53331" y="53373"/>
                </a:lnTo>
                <a:lnTo>
                  <a:pt x="53351" y="53207"/>
                </a:lnTo>
                <a:lnTo>
                  <a:pt x="53372" y="53020"/>
                </a:lnTo>
                <a:lnTo>
                  <a:pt x="53351" y="52647"/>
                </a:lnTo>
                <a:lnTo>
                  <a:pt x="53393" y="52336"/>
                </a:lnTo>
                <a:lnTo>
                  <a:pt x="53414" y="52171"/>
                </a:lnTo>
                <a:lnTo>
                  <a:pt x="53393" y="52005"/>
                </a:lnTo>
                <a:lnTo>
                  <a:pt x="53372" y="51839"/>
                </a:lnTo>
                <a:lnTo>
                  <a:pt x="53372" y="51673"/>
                </a:lnTo>
                <a:lnTo>
                  <a:pt x="53372" y="51362"/>
                </a:lnTo>
                <a:lnTo>
                  <a:pt x="53393" y="51051"/>
                </a:lnTo>
                <a:lnTo>
                  <a:pt x="53393" y="50886"/>
                </a:lnTo>
                <a:lnTo>
                  <a:pt x="53434" y="50284"/>
                </a:lnTo>
                <a:lnTo>
                  <a:pt x="53517" y="49808"/>
                </a:lnTo>
                <a:lnTo>
                  <a:pt x="53538" y="49580"/>
                </a:lnTo>
                <a:lnTo>
                  <a:pt x="53559" y="49352"/>
                </a:lnTo>
                <a:lnTo>
                  <a:pt x="53600" y="48357"/>
                </a:lnTo>
                <a:lnTo>
                  <a:pt x="53621" y="47445"/>
                </a:lnTo>
                <a:lnTo>
                  <a:pt x="53621" y="47362"/>
                </a:lnTo>
                <a:lnTo>
                  <a:pt x="53621" y="47341"/>
                </a:lnTo>
                <a:lnTo>
                  <a:pt x="53600" y="47134"/>
                </a:lnTo>
                <a:lnTo>
                  <a:pt x="53579" y="46927"/>
                </a:lnTo>
                <a:lnTo>
                  <a:pt x="53538" y="46802"/>
                </a:lnTo>
                <a:lnTo>
                  <a:pt x="53517" y="46574"/>
                </a:lnTo>
                <a:lnTo>
                  <a:pt x="53517" y="46408"/>
                </a:lnTo>
                <a:lnTo>
                  <a:pt x="53538" y="46222"/>
                </a:lnTo>
                <a:lnTo>
                  <a:pt x="53600" y="45849"/>
                </a:lnTo>
                <a:lnTo>
                  <a:pt x="53621" y="45662"/>
                </a:lnTo>
                <a:lnTo>
                  <a:pt x="53621" y="45476"/>
                </a:lnTo>
                <a:lnTo>
                  <a:pt x="53579" y="44792"/>
                </a:lnTo>
                <a:lnTo>
                  <a:pt x="53579" y="44585"/>
                </a:lnTo>
                <a:lnTo>
                  <a:pt x="53704" y="43963"/>
                </a:lnTo>
                <a:lnTo>
                  <a:pt x="53849" y="43051"/>
                </a:lnTo>
                <a:lnTo>
                  <a:pt x="53911" y="42740"/>
                </a:lnTo>
                <a:lnTo>
                  <a:pt x="53973" y="42408"/>
                </a:lnTo>
                <a:lnTo>
                  <a:pt x="53973" y="42242"/>
                </a:lnTo>
                <a:lnTo>
                  <a:pt x="53973" y="42077"/>
                </a:lnTo>
                <a:lnTo>
                  <a:pt x="53952" y="41911"/>
                </a:lnTo>
                <a:lnTo>
                  <a:pt x="53911" y="41745"/>
                </a:lnTo>
                <a:lnTo>
                  <a:pt x="53849" y="41517"/>
                </a:lnTo>
                <a:lnTo>
                  <a:pt x="53828" y="41310"/>
                </a:lnTo>
                <a:lnTo>
                  <a:pt x="53849" y="41165"/>
                </a:lnTo>
                <a:lnTo>
                  <a:pt x="53870" y="41040"/>
                </a:lnTo>
                <a:lnTo>
                  <a:pt x="53849" y="40874"/>
                </a:lnTo>
                <a:lnTo>
                  <a:pt x="53828" y="40729"/>
                </a:lnTo>
                <a:lnTo>
                  <a:pt x="53828" y="40563"/>
                </a:lnTo>
                <a:lnTo>
                  <a:pt x="53828" y="40481"/>
                </a:lnTo>
                <a:lnTo>
                  <a:pt x="53870" y="40398"/>
                </a:lnTo>
                <a:lnTo>
                  <a:pt x="53932" y="40253"/>
                </a:lnTo>
                <a:lnTo>
                  <a:pt x="53973" y="40087"/>
                </a:lnTo>
                <a:lnTo>
                  <a:pt x="53973" y="39797"/>
                </a:lnTo>
                <a:lnTo>
                  <a:pt x="53952" y="39506"/>
                </a:lnTo>
                <a:lnTo>
                  <a:pt x="53994" y="39133"/>
                </a:lnTo>
                <a:lnTo>
                  <a:pt x="54077" y="38739"/>
                </a:lnTo>
                <a:lnTo>
                  <a:pt x="54118" y="38429"/>
                </a:lnTo>
                <a:lnTo>
                  <a:pt x="54139" y="38118"/>
                </a:lnTo>
                <a:lnTo>
                  <a:pt x="54201" y="37351"/>
                </a:lnTo>
                <a:lnTo>
                  <a:pt x="54305" y="36853"/>
                </a:lnTo>
                <a:lnTo>
                  <a:pt x="54388" y="36542"/>
                </a:lnTo>
                <a:lnTo>
                  <a:pt x="54408" y="36211"/>
                </a:lnTo>
                <a:lnTo>
                  <a:pt x="54429" y="35734"/>
                </a:lnTo>
                <a:lnTo>
                  <a:pt x="54429" y="35237"/>
                </a:lnTo>
                <a:lnTo>
                  <a:pt x="54408" y="34698"/>
                </a:lnTo>
                <a:lnTo>
                  <a:pt x="54367" y="34408"/>
                </a:lnTo>
                <a:lnTo>
                  <a:pt x="54326" y="34138"/>
                </a:lnTo>
                <a:lnTo>
                  <a:pt x="54263" y="33827"/>
                </a:lnTo>
                <a:lnTo>
                  <a:pt x="54326" y="33475"/>
                </a:lnTo>
                <a:lnTo>
                  <a:pt x="54367" y="33102"/>
                </a:lnTo>
                <a:lnTo>
                  <a:pt x="54408" y="32666"/>
                </a:lnTo>
                <a:lnTo>
                  <a:pt x="54429" y="32231"/>
                </a:lnTo>
                <a:lnTo>
                  <a:pt x="54408" y="31982"/>
                </a:lnTo>
                <a:lnTo>
                  <a:pt x="54388" y="31734"/>
                </a:lnTo>
                <a:lnTo>
                  <a:pt x="54305" y="31216"/>
                </a:lnTo>
                <a:lnTo>
                  <a:pt x="54263" y="31029"/>
                </a:lnTo>
                <a:lnTo>
                  <a:pt x="54222" y="30863"/>
                </a:lnTo>
                <a:lnTo>
                  <a:pt x="54098" y="30532"/>
                </a:lnTo>
                <a:lnTo>
                  <a:pt x="54015" y="30387"/>
                </a:lnTo>
                <a:lnTo>
                  <a:pt x="53952" y="29910"/>
                </a:lnTo>
                <a:lnTo>
                  <a:pt x="53890" y="29537"/>
                </a:lnTo>
                <a:lnTo>
                  <a:pt x="53849" y="28936"/>
                </a:lnTo>
                <a:lnTo>
                  <a:pt x="53849" y="28583"/>
                </a:lnTo>
                <a:lnTo>
                  <a:pt x="53870" y="28231"/>
                </a:lnTo>
                <a:lnTo>
                  <a:pt x="53870" y="27941"/>
                </a:lnTo>
                <a:lnTo>
                  <a:pt x="53870" y="27651"/>
                </a:lnTo>
                <a:lnTo>
                  <a:pt x="53828" y="27049"/>
                </a:lnTo>
                <a:lnTo>
                  <a:pt x="53911" y="26946"/>
                </a:lnTo>
                <a:lnTo>
                  <a:pt x="53932" y="26884"/>
                </a:lnTo>
                <a:lnTo>
                  <a:pt x="53952" y="26821"/>
                </a:lnTo>
                <a:lnTo>
                  <a:pt x="54015" y="26345"/>
                </a:lnTo>
                <a:lnTo>
                  <a:pt x="54056" y="25868"/>
                </a:lnTo>
                <a:lnTo>
                  <a:pt x="54118" y="25163"/>
                </a:lnTo>
                <a:lnTo>
                  <a:pt x="54139" y="24832"/>
                </a:lnTo>
                <a:lnTo>
                  <a:pt x="54160" y="24479"/>
                </a:lnTo>
                <a:lnTo>
                  <a:pt x="54118" y="24127"/>
                </a:lnTo>
                <a:lnTo>
                  <a:pt x="54077" y="23775"/>
                </a:lnTo>
                <a:lnTo>
                  <a:pt x="54056" y="23692"/>
                </a:lnTo>
                <a:lnTo>
                  <a:pt x="54056" y="23630"/>
                </a:lnTo>
                <a:lnTo>
                  <a:pt x="54056" y="22946"/>
                </a:lnTo>
                <a:lnTo>
                  <a:pt x="54077" y="22427"/>
                </a:lnTo>
                <a:lnTo>
                  <a:pt x="54098" y="21909"/>
                </a:lnTo>
                <a:lnTo>
                  <a:pt x="54098" y="21412"/>
                </a:lnTo>
                <a:lnTo>
                  <a:pt x="54098" y="20935"/>
                </a:lnTo>
                <a:lnTo>
                  <a:pt x="53973" y="19836"/>
                </a:lnTo>
                <a:lnTo>
                  <a:pt x="53911" y="19132"/>
                </a:lnTo>
                <a:lnTo>
                  <a:pt x="53890" y="18427"/>
                </a:lnTo>
                <a:lnTo>
                  <a:pt x="53890" y="17867"/>
                </a:lnTo>
                <a:lnTo>
                  <a:pt x="53890" y="17536"/>
                </a:lnTo>
                <a:lnTo>
                  <a:pt x="53890" y="17204"/>
                </a:lnTo>
                <a:lnTo>
                  <a:pt x="53890" y="17038"/>
                </a:lnTo>
                <a:lnTo>
                  <a:pt x="53870" y="16748"/>
                </a:lnTo>
                <a:lnTo>
                  <a:pt x="53849" y="16417"/>
                </a:lnTo>
                <a:lnTo>
                  <a:pt x="53807" y="16064"/>
                </a:lnTo>
                <a:lnTo>
                  <a:pt x="53787" y="15774"/>
                </a:lnTo>
                <a:lnTo>
                  <a:pt x="53787" y="15297"/>
                </a:lnTo>
                <a:lnTo>
                  <a:pt x="53807" y="14841"/>
                </a:lnTo>
                <a:lnTo>
                  <a:pt x="53828" y="14406"/>
                </a:lnTo>
                <a:lnTo>
                  <a:pt x="53828" y="13909"/>
                </a:lnTo>
                <a:lnTo>
                  <a:pt x="53807" y="13639"/>
                </a:lnTo>
                <a:lnTo>
                  <a:pt x="53766" y="13390"/>
                </a:lnTo>
                <a:lnTo>
                  <a:pt x="53724" y="13121"/>
                </a:lnTo>
                <a:lnTo>
                  <a:pt x="53704" y="12872"/>
                </a:lnTo>
                <a:lnTo>
                  <a:pt x="53704" y="12375"/>
                </a:lnTo>
                <a:lnTo>
                  <a:pt x="53724" y="12002"/>
                </a:lnTo>
                <a:lnTo>
                  <a:pt x="53724" y="11939"/>
                </a:lnTo>
                <a:lnTo>
                  <a:pt x="53704" y="11898"/>
                </a:lnTo>
                <a:lnTo>
                  <a:pt x="53662" y="11857"/>
                </a:lnTo>
                <a:lnTo>
                  <a:pt x="53621" y="11836"/>
                </a:lnTo>
                <a:lnTo>
                  <a:pt x="53579" y="11857"/>
                </a:lnTo>
                <a:lnTo>
                  <a:pt x="53538" y="11877"/>
                </a:lnTo>
                <a:lnTo>
                  <a:pt x="53517" y="11939"/>
                </a:lnTo>
                <a:lnTo>
                  <a:pt x="53517" y="12002"/>
                </a:lnTo>
                <a:lnTo>
                  <a:pt x="53517" y="12333"/>
                </a:lnTo>
                <a:lnTo>
                  <a:pt x="53476" y="12686"/>
                </a:lnTo>
                <a:lnTo>
                  <a:pt x="53455" y="13038"/>
                </a:lnTo>
                <a:lnTo>
                  <a:pt x="53434" y="13225"/>
                </a:lnTo>
                <a:lnTo>
                  <a:pt x="53434" y="13390"/>
                </a:lnTo>
                <a:lnTo>
                  <a:pt x="53455" y="13743"/>
                </a:lnTo>
                <a:lnTo>
                  <a:pt x="53455" y="14406"/>
                </a:lnTo>
                <a:lnTo>
                  <a:pt x="53434" y="15090"/>
                </a:lnTo>
                <a:lnTo>
                  <a:pt x="53351" y="15546"/>
                </a:lnTo>
                <a:lnTo>
                  <a:pt x="53331" y="15774"/>
                </a:lnTo>
                <a:lnTo>
                  <a:pt x="53310" y="16023"/>
                </a:lnTo>
                <a:lnTo>
                  <a:pt x="53289" y="17018"/>
                </a:lnTo>
                <a:lnTo>
                  <a:pt x="53289" y="17391"/>
                </a:lnTo>
                <a:lnTo>
                  <a:pt x="53268" y="17246"/>
                </a:lnTo>
                <a:lnTo>
                  <a:pt x="53248" y="16624"/>
                </a:lnTo>
                <a:lnTo>
                  <a:pt x="53227" y="16520"/>
                </a:lnTo>
                <a:lnTo>
                  <a:pt x="53248" y="16251"/>
                </a:lnTo>
                <a:lnTo>
                  <a:pt x="53248" y="15981"/>
                </a:lnTo>
                <a:lnTo>
                  <a:pt x="53268" y="15712"/>
                </a:lnTo>
                <a:lnTo>
                  <a:pt x="53268" y="15422"/>
                </a:lnTo>
                <a:lnTo>
                  <a:pt x="53227" y="14986"/>
                </a:lnTo>
                <a:lnTo>
                  <a:pt x="53186" y="14572"/>
                </a:lnTo>
                <a:lnTo>
                  <a:pt x="53144" y="14219"/>
                </a:lnTo>
                <a:lnTo>
                  <a:pt x="53123" y="13867"/>
                </a:lnTo>
                <a:lnTo>
                  <a:pt x="53144" y="13494"/>
                </a:lnTo>
                <a:lnTo>
                  <a:pt x="53186" y="13017"/>
                </a:lnTo>
                <a:lnTo>
                  <a:pt x="53165" y="12520"/>
                </a:lnTo>
                <a:lnTo>
                  <a:pt x="53206" y="12043"/>
                </a:lnTo>
                <a:lnTo>
                  <a:pt x="53206" y="11587"/>
                </a:lnTo>
                <a:lnTo>
                  <a:pt x="53186" y="11152"/>
                </a:lnTo>
                <a:lnTo>
                  <a:pt x="53144" y="10675"/>
                </a:lnTo>
                <a:lnTo>
                  <a:pt x="53165" y="10323"/>
                </a:lnTo>
                <a:lnTo>
                  <a:pt x="53165" y="9970"/>
                </a:lnTo>
                <a:lnTo>
                  <a:pt x="53186" y="9577"/>
                </a:lnTo>
                <a:lnTo>
                  <a:pt x="53186" y="9204"/>
                </a:lnTo>
                <a:lnTo>
                  <a:pt x="53186" y="8872"/>
                </a:lnTo>
                <a:lnTo>
                  <a:pt x="53144" y="8561"/>
                </a:lnTo>
                <a:lnTo>
                  <a:pt x="53082" y="7981"/>
                </a:lnTo>
                <a:lnTo>
                  <a:pt x="53040" y="7566"/>
                </a:lnTo>
                <a:lnTo>
                  <a:pt x="53040" y="7359"/>
                </a:lnTo>
                <a:lnTo>
                  <a:pt x="53061" y="7027"/>
                </a:lnTo>
                <a:lnTo>
                  <a:pt x="53082" y="6778"/>
                </a:lnTo>
                <a:lnTo>
                  <a:pt x="53103" y="6530"/>
                </a:lnTo>
                <a:lnTo>
                  <a:pt x="53103" y="6240"/>
                </a:lnTo>
                <a:lnTo>
                  <a:pt x="53082" y="5970"/>
                </a:lnTo>
                <a:lnTo>
                  <a:pt x="53103" y="5701"/>
                </a:lnTo>
                <a:lnTo>
                  <a:pt x="53144" y="5493"/>
                </a:lnTo>
                <a:lnTo>
                  <a:pt x="53227" y="5037"/>
                </a:lnTo>
                <a:lnTo>
                  <a:pt x="53268" y="4768"/>
                </a:lnTo>
                <a:lnTo>
                  <a:pt x="53289" y="4498"/>
                </a:lnTo>
                <a:lnTo>
                  <a:pt x="53310" y="3939"/>
                </a:lnTo>
                <a:lnTo>
                  <a:pt x="53414" y="3338"/>
                </a:lnTo>
                <a:lnTo>
                  <a:pt x="53434" y="3048"/>
                </a:lnTo>
                <a:lnTo>
                  <a:pt x="53455" y="2757"/>
                </a:lnTo>
                <a:lnTo>
                  <a:pt x="53455" y="2467"/>
                </a:lnTo>
                <a:lnTo>
                  <a:pt x="53455" y="2198"/>
                </a:lnTo>
                <a:lnTo>
                  <a:pt x="53414" y="1928"/>
                </a:lnTo>
                <a:lnTo>
                  <a:pt x="53372" y="1700"/>
                </a:lnTo>
                <a:lnTo>
                  <a:pt x="53310" y="1472"/>
                </a:lnTo>
                <a:lnTo>
                  <a:pt x="53227" y="1265"/>
                </a:lnTo>
                <a:lnTo>
                  <a:pt x="53123" y="1099"/>
                </a:lnTo>
                <a:lnTo>
                  <a:pt x="52999" y="933"/>
                </a:lnTo>
                <a:lnTo>
                  <a:pt x="52854" y="830"/>
                </a:lnTo>
                <a:lnTo>
                  <a:pt x="52667" y="726"/>
                </a:lnTo>
                <a:lnTo>
                  <a:pt x="52460" y="685"/>
                </a:lnTo>
                <a:lnTo>
                  <a:pt x="52232" y="664"/>
                </a:lnTo>
                <a:lnTo>
                  <a:pt x="51341" y="664"/>
                </a:lnTo>
                <a:lnTo>
                  <a:pt x="49703" y="705"/>
                </a:lnTo>
                <a:lnTo>
                  <a:pt x="46263" y="747"/>
                </a:lnTo>
                <a:lnTo>
                  <a:pt x="44356" y="768"/>
                </a:lnTo>
                <a:lnTo>
                  <a:pt x="39920" y="768"/>
                </a:lnTo>
                <a:lnTo>
                  <a:pt x="37288" y="726"/>
                </a:lnTo>
                <a:lnTo>
                  <a:pt x="36542" y="685"/>
                </a:lnTo>
                <a:lnTo>
                  <a:pt x="35733" y="664"/>
                </a:lnTo>
                <a:lnTo>
                  <a:pt x="34863" y="643"/>
                </a:lnTo>
                <a:lnTo>
                  <a:pt x="36625" y="643"/>
                </a:lnTo>
                <a:lnTo>
                  <a:pt x="36873" y="623"/>
                </a:lnTo>
                <a:lnTo>
                  <a:pt x="37143" y="643"/>
                </a:lnTo>
                <a:lnTo>
                  <a:pt x="37412" y="643"/>
                </a:lnTo>
                <a:lnTo>
                  <a:pt x="37661" y="623"/>
                </a:lnTo>
                <a:lnTo>
                  <a:pt x="37910" y="623"/>
                </a:lnTo>
                <a:lnTo>
                  <a:pt x="38449" y="664"/>
                </a:lnTo>
                <a:lnTo>
                  <a:pt x="38988" y="685"/>
                </a:lnTo>
                <a:lnTo>
                  <a:pt x="39630" y="705"/>
                </a:lnTo>
                <a:lnTo>
                  <a:pt x="40128" y="705"/>
                </a:lnTo>
                <a:lnTo>
                  <a:pt x="40625" y="685"/>
                </a:lnTo>
                <a:lnTo>
                  <a:pt x="41060" y="664"/>
                </a:lnTo>
                <a:lnTo>
                  <a:pt x="41330" y="664"/>
                </a:lnTo>
                <a:lnTo>
                  <a:pt x="41889" y="685"/>
                </a:lnTo>
                <a:lnTo>
                  <a:pt x="42490" y="685"/>
                </a:lnTo>
                <a:lnTo>
                  <a:pt x="43071" y="664"/>
                </a:lnTo>
                <a:lnTo>
                  <a:pt x="43589" y="643"/>
                </a:lnTo>
                <a:lnTo>
                  <a:pt x="44128" y="643"/>
                </a:lnTo>
                <a:lnTo>
                  <a:pt x="44439" y="623"/>
                </a:lnTo>
                <a:lnTo>
                  <a:pt x="45268" y="623"/>
                </a:lnTo>
                <a:lnTo>
                  <a:pt x="45537" y="643"/>
                </a:lnTo>
                <a:lnTo>
                  <a:pt x="50988" y="643"/>
                </a:lnTo>
                <a:lnTo>
                  <a:pt x="51610" y="623"/>
                </a:lnTo>
                <a:lnTo>
                  <a:pt x="52253" y="602"/>
                </a:lnTo>
                <a:lnTo>
                  <a:pt x="53082" y="581"/>
                </a:lnTo>
                <a:lnTo>
                  <a:pt x="53227" y="560"/>
                </a:lnTo>
                <a:lnTo>
                  <a:pt x="53268" y="560"/>
                </a:lnTo>
                <a:lnTo>
                  <a:pt x="53289" y="540"/>
                </a:lnTo>
                <a:lnTo>
                  <a:pt x="53268" y="519"/>
                </a:lnTo>
                <a:lnTo>
                  <a:pt x="53227" y="519"/>
                </a:lnTo>
                <a:lnTo>
                  <a:pt x="53082" y="498"/>
                </a:lnTo>
                <a:lnTo>
                  <a:pt x="52688" y="498"/>
                </a:lnTo>
                <a:lnTo>
                  <a:pt x="52087" y="457"/>
                </a:lnTo>
                <a:lnTo>
                  <a:pt x="51672" y="457"/>
                </a:lnTo>
                <a:lnTo>
                  <a:pt x="51258" y="477"/>
                </a:lnTo>
                <a:lnTo>
                  <a:pt x="50387" y="457"/>
                </a:lnTo>
                <a:lnTo>
                  <a:pt x="49538" y="436"/>
                </a:lnTo>
                <a:lnTo>
                  <a:pt x="48957" y="415"/>
                </a:lnTo>
                <a:lnTo>
                  <a:pt x="48398" y="395"/>
                </a:lnTo>
                <a:lnTo>
                  <a:pt x="47175" y="374"/>
                </a:lnTo>
                <a:lnTo>
                  <a:pt x="46035" y="353"/>
                </a:lnTo>
                <a:lnTo>
                  <a:pt x="45910" y="353"/>
                </a:lnTo>
                <a:lnTo>
                  <a:pt x="45413" y="374"/>
                </a:lnTo>
                <a:lnTo>
                  <a:pt x="45247" y="395"/>
                </a:lnTo>
                <a:lnTo>
                  <a:pt x="44957" y="415"/>
                </a:lnTo>
                <a:lnTo>
                  <a:pt x="44750" y="415"/>
                </a:lnTo>
                <a:lnTo>
                  <a:pt x="44542" y="395"/>
                </a:lnTo>
                <a:lnTo>
                  <a:pt x="44066" y="374"/>
                </a:lnTo>
                <a:lnTo>
                  <a:pt x="42781" y="374"/>
                </a:lnTo>
                <a:lnTo>
                  <a:pt x="42511" y="395"/>
                </a:lnTo>
                <a:lnTo>
                  <a:pt x="41744" y="332"/>
                </a:lnTo>
                <a:lnTo>
                  <a:pt x="40625" y="270"/>
                </a:lnTo>
                <a:lnTo>
                  <a:pt x="39817" y="208"/>
                </a:lnTo>
                <a:lnTo>
                  <a:pt x="39402" y="208"/>
                </a:lnTo>
                <a:lnTo>
                  <a:pt x="39008" y="229"/>
                </a:lnTo>
                <a:lnTo>
                  <a:pt x="38718" y="270"/>
                </a:lnTo>
                <a:lnTo>
                  <a:pt x="38469" y="270"/>
                </a:lnTo>
                <a:lnTo>
                  <a:pt x="38138" y="249"/>
                </a:lnTo>
                <a:lnTo>
                  <a:pt x="37951" y="270"/>
                </a:lnTo>
                <a:lnTo>
                  <a:pt x="37557" y="270"/>
                </a:lnTo>
                <a:lnTo>
                  <a:pt x="37350" y="249"/>
                </a:lnTo>
                <a:lnTo>
                  <a:pt x="37164" y="229"/>
                </a:lnTo>
                <a:lnTo>
                  <a:pt x="36956" y="208"/>
                </a:lnTo>
                <a:lnTo>
                  <a:pt x="35796" y="208"/>
                </a:lnTo>
                <a:lnTo>
                  <a:pt x="35298" y="167"/>
                </a:lnTo>
                <a:lnTo>
                  <a:pt x="34531" y="125"/>
                </a:lnTo>
                <a:lnTo>
                  <a:pt x="33578" y="104"/>
                </a:lnTo>
                <a:lnTo>
                  <a:pt x="32977" y="63"/>
                </a:lnTo>
                <a:lnTo>
                  <a:pt x="32583" y="21"/>
                </a:lnTo>
                <a:lnTo>
                  <a:pt x="32189" y="21"/>
                </a:lnTo>
                <a:lnTo>
                  <a:pt x="31588" y="1"/>
                </a:ln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7" name="Google Shape;2187;p72"/>
          <p:cNvSpPr/>
          <p:nvPr/>
        </p:nvSpPr>
        <p:spPr>
          <a:xfrm>
            <a:off x="3474579" y="3332759"/>
            <a:ext cx="2194842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72"/>
          <p:cNvSpPr/>
          <p:nvPr/>
        </p:nvSpPr>
        <p:spPr>
          <a:xfrm>
            <a:off x="3474579" y="2342159"/>
            <a:ext cx="2194842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72"/>
          <p:cNvSpPr txBox="1"/>
          <p:nvPr>
            <p:ph type="title"/>
          </p:nvPr>
        </p:nvSpPr>
        <p:spPr>
          <a:xfrm>
            <a:off x="713250" y="530350"/>
            <a:ext cx="771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</a:t>
            </a:r>
            <a:r>
              <a:rPr lang="en"/>
              <a:t>MENU</a:t>
            </a:r>
            <a:endParaRPr/>
          </a:p>
        </p:txBody>
      </p:sp>
      <p:sp>
        <p:nvSpPr>
          <p:cNvPr id="2190" name="Google Shape;2190;p72"/>
          <p:cNvSpPr/>
          <p:nvPr/>
        </p:nvSpPr>
        <p:spPr>
          <a:xfrm>
            <a:off x="714229" y="1782250"/>
            <a:ext cx="2006533" cy="373396"/>
          </a:xfrm>
          <a:custGeom>
            <a:rect b="b" l="l" r="r" t="t"/>
            <a:pathLst>
              <a:path extrusionOk="0" h="5470" w="24808">
                <a:moveTo>
                  <a:pt x="1" y="1"/>
                </a:moveTo>
                <a:lnTo>
                  <a:pt x="3396" y="2735"/>
                </a:lnTo>
                <a:lnTo>
                  <a:pt x="90" y="5470"/>
                </a:lnTo>
                <a:lnTo>
                  <a:pt x="24807" y="5470"/>
                </a:lnTo>
                <a:lnTo>
                  <a:pt x="22377" y="2735"/>
                </a:lnTo>
                <a:lnTo>
                  <a:pt x="2480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72"/>
          <p:cNvSpPr txBox="1"/>
          <p:nvPr>
            <p:ph idx="4294967295" type="body"/>
          </p:nvPr>
        </p:nvSpPr>
        <p:spPr>
          <a:xfrm>
            <a:off x="1022246" y="1822700"/>
            <a:ext cx="1390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BAGUETTE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192" name="Google Shape;2192;p72"/>
          <p:cNvSpPr/>
          <p:nvPr/>
        </p:nvSpPr>
        <p:spPr>
          <a:xfrm flipH="1" rot="82121">
            <a:off x="2054628" y="2315396"/>
            <a:ext cx="666668" cy="634169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3" name="Google Shape;2193;p72"/>
          <p:cNvSpPr txBox="1"/>
          <p:nvPr>
            <p:ph idx="4294967295" type="body"/>
          </p:nvPr>
        </p:nvSpPr>
        <p:spPr>
          <a:xfrm>
            <a:off x="720662" y="2449625"/>
            <a:ext cx="1149600" cy="36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Grilled Tomato, Chèvre baguette</a:t>
            </a:r>
            <a:endParaRPr sz="1200"/>
          </a:p>
        </p:txBody>
      </p:sp>
      <p:sp>
        <p:nvSpPr>
          <p:cNvPr id="2194" name="Google Shape;2194;p72"/>
          <p:cNvSpPr txBox="1"/>
          <p:nvPr>
            <p:ph idx="4294967295" type="body"/>
          </p:nvPr>
        </p:nvSpPr>
        <p:spPr>
          <a:xfrm>
            <a:off x="2159362" y="2495380"/>
            <a:ext cx="4572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$10</a:t>
            </a:r>
            <a:endParaRPr b="1" sz="2000"/>
          </a:p>
        </p:txBody>
      </p:sp>
      <p:sp>
        <p:nvSpPr>
          <p:cNvPr id="2195" name="Google Shape;2195;p72"/>
          <p:cNvSpPr/>
          <p:nvPr/>
        </p:nvSpPr>
        <p:spPr>
          <a:xfrm>
            <a:off x="3568733" y="1126455"/>
            <a:ext cx="2006533" cy="373396"/>
          </a:xfrm>
          <a:custGeom>
            <a:rect b="b" l="l" r="r" t="t"/>
            <a:pathLst>
              <a:path extrusionOk="0" h="5470" w="24808">
                <a:moveTo>
                  <a:pt x="1" y="1"/>
                </a:moveTo>
                <a:lnTo>
                  <a:pt x="3396" y="2735"/>
                </a:lnTo>
                <a:lnTo>
                  <a:pt x="90" y="5470"/>
                </a:lnTo>
                <a:lnTo>
                  <a:pt x="24807" y="5470"/>
                </a:lnTo>
                <a:lnTo>
                  <a:pt x="22377" y="2735"/>
                </a:lnTo>
                <a:lnTo>
                  <a:pt x="2480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6" name="Google Shape;2196;p72"/>
          <p:cNvSpPr txBox="1"/>
          <p:nvPr>
            <p:ph idx="4294967295" type="body"/>
          </p:nvPr>
        </p:nvSpPr>
        <p:spPr>
          <a:xfrm>
            <a:off x="3876750" y="1166900"/>
            <a:ext cx="1390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DESSERTS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197" name="Google Shape;2197;p72"/>
          <p:cNvSpPr/>
          <p:nvPr/>
        </p:nvSpPr>
        <p:spPr>
          <a:xfrm flipH="1" rot="82121">
            <a:off x="4881254" y="1582821"/>
            <a:ext cx="666668" cy="634169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8" name="Google Shape;2198;p72"/>
          <p:cNvSpPr txBox="1"/>
          <p:nvPr>
            <p:ph idx="4294967295" type="body"/>
          </p:nvPr>
        </p:nvSpPr>
        <p:spPr>
          <a:xfrm>
            <a:off x="3596173" y="1717050"/>
            <a:ext cx="1149600" cy="36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Mixed Berry Compote</a:t>
            </a:r>
            <a:endParaRPr sz="1200"/>
          </a:p>
        </p:txBody>
      </p:sp>
      <p:sp>
        <p:nvSpPr>
          <p:cNvPr id="2199" name="Google Shape;2199;p72"/>
          <p:cNvSpPr txBox="1"/>
          <p:nvPr>
            <p:ph idx="4294967295" type="body"/>
          </p:nvPr>
        </p:nvSpPr>
        <p:spPr>
          <a:xfrm>
            <a:off x="5031738" y="1762805"/>
            <a:ext cx="3657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$2</a:t>
            </a:r>
            <a:endParaRPr b="1" sz="2000"/>
          </a:p>
        </p:txBody>
      </p:sp>
      <p:sp>
        <p:nvSpPr>
          <p:cNvPr id="2200" name="Google Shape;2200;p72"/>
          <p:cNvSpPr/>
          <p:nvPr/>
        </p:nvSpPr>
        <p:spPr>
          <a:xfrm flipH="1" rot="82121">
            <a:off x="2054628" y="3077396"/>
            <a:ext cx="666668" cy="634169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1" name="Google Shape;2201;p72"/>
          <p:cNvSpPr txBox="1"/>
          <p:nvPr>
            <p:ph idx="4294967295" type="body"/>
          </p:nvPr>
        </p:nvSpPr>
        <p:spPr>
          <a:xfrm>
            <a:off x="720662" y="3211625"/>
            <a:ext cx="1149600" cy="36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Antipasto Mozzarella baguette</a:t>
            </a:r>
            <a:endParaRPr sz="1200"/>
          </a:p>
        </p:txBody>
      </p:sp>
      <p:sp>
        <p:nvSpPr>
          <p:cNvPr id="2202" name="Google Shape;2202;p72"/>
          <p:cNvSpPr txBox="1"/>
          <p:nvPr>
            <p:ph idx="4294967295" type="body"/>
          </p:nvPr>
        </p:nvSpPr>
        <p:spPr>
          <a:xfrm>
            <a:off x="2159362" y="3257380"/>
            <a:ext cx="4572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$15</a:t>
            </a:r>
            <a:endParaRPr b="1" sz="2000"/>
          </a:p>
        </p:txBody>
      </p:sp>
      <p:sp>
        <p:nvSpPr>
          <p:cNvPr id="2203" name="Google Shape;2203;p72"/>
          <p:cNvSpPr/>
          <p:nvPr/>
        </p:nvSpPr>
        <p:spPr>
          <a:xfrm flipH="1" rot="82121">
            <a:off x="2054628" y="3839396"/>
            <a:ext cx="666668" cy="634169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4" name="Google Shape;2204;p72"/>
          <p:cNvSpPr txBox="1"/>
          <p:nvPr>
            <p:ph idx="4294967295" type="body"/>
          </p:nvPr>
        </p:nvSpPr>
        <p:spPr>
          <a:xfrm>
            <a:off x="720662" y="3973625"/>
            <a:ext cx="1149600" cy="365700"/>
          </a:xfrm>
          <a:prstGeom prst="rect">
            <a:avLst/>
          </a:prstGeom>
          <a:noFill/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Savory Waffle Sandwiches</a:t>
            </a:r>
            <a:endParaRPr sz="1200"/>
          </a:p>
        </p:txBody>
      </p:sp>
      <p:sp>
        <p:nvSpPr>
          <p:cNvPr id="2205" name="Google Shape;2205;p72"/>
          <p:cNvSpPr txBox="1"/>
          <p:nvPr>
            <p:ph idx="4294967295" type="body"/>
          </p:nvPr>
        </p:nvSpPr>
        <p:spPr>
          <a:xfrm>
            <a:off x="2159362" y="4019380"/>
            <a:ext cx="4572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$12</a:t>
            </a:r>
            <a:endParaRPr b="1" sz="2000"/>
          </a:p>
        </p:txBody>
      </p:sp>
      <p:sp>
        <p:nvSpPr>
          <p:cNvPr id="2206" name="Google Shape;2206;p72"/>
          <p:cNvSpPr/>
          <p:nvPr/>
        </p:nvSpPr>
        <p:spPr>
          <a:xfrm flipH="1" rot="82121">
            <a:off x="4881254" y="2573421"/>
            <a:ext cx="666668" cy="634169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7" name="Google Shape;2207;p72"/>
          <p:cNvSpPr txBox="1"/>
          <p:nvPr>
            <p:ph idx="4294967295" type="body"/>
          </p:nvPr>
        </p:nvSpPr>
        <p:spPr>
          <a:xfrm>
            <a:off x="3596173" y="2707650"/>
            <a:ext cx="1149600" cy="36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Grilled Blackberry Brioche Bread Pudding</a:t>
            </a:r>
            <a:endParaRPr sz="1200"/>
          </a:p>
        </p:txBody>
      </p:sp>
      <p:sp>
        <p:nvSpPr>
          <p:cNvPr id="2208" name="Google Shape;2208;p72"/>
          <p:cNvSpPr txBox="1"/>
          <p:nvPr>
            <p:ph idx="4294967295" type="body"/>
          </p:nvPr>
        </p:nvSpPr>
        <p:spPr>
          <a:xfrm>
            <a:off x="5031738" y="2753405"/>
            <a:ext cx="3657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$5</a:t>
            </a:r>
            <a:endParaRPr b="1" sz="2000"/>
          </a:p>
        </p:txBody>
      </p:sp>
      <p:sp>
        <p:nvSpPr>
          <p:cNvPr id="2209" name="Google Shape;2209;p72"/>
          <p:cNvSpPr/>
          <p:nvPr/>
        </p:nvSpPr>
        <p:spPr>
          <a:xfrm flipH="1" rot="82121">
            <a:off x="4881254" y="3564021"/>
            <a:ext cx="666668" cy="634169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0" name="Google Shape;2210;p72"/>
          <p:cNvSpPr txBox="1"/>
          <p:nvPr>
            <p:ph idx="4294967295" type="body"/>
          </p:nvPr>
        </p:nvSpPr>
        <p:spPr>
          <a:xfrm>
            <a:off x="3596173" y="3698250"/>
            <a:ext cx="1149600" cy="36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Poached Pears Belle Helene</a:t>
            </a:r>
            <a:endParaRPr sz="1200"/>
          </a:p>
        </p:txBody>
      </p:sp>
      <p:sp>
        <p:nvSpPr>
          <p:cNvPr id="2211" name="Google Shape;2211;p72"/>
          <p:cNvSpPr txBox="1"/>
          <p:nvPr>
            <p:ph idx="4294967295" type="body"/>
          </p:nvPr>
        </p:nvSpPr>
        <p:spPr>
          <a:xfrm>
            <a:off x="5031738" y="3744005"/>
            <a:ext cx="3657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$8</a:t>
            </a:r>
            <a:endParaRPr b="1" sz="2000"/>
          </a:p>
        </p:txBody>
      </p:sp>
      <p:sp>
        <p:nvSpPr>
          <p:cNvPr id="2212" name="Google Shape;2212;p72"/>
          <p:cNvSpPr/>
          <p:nvPr/>
        </p:nvSpPr>
        <p:spPr>
          <a:xfrm>
            <a:off x="6315869" y="1782250"/>
            <a:ext cx="2006533" cy="373396"/>
          </a:xfrm>
          <a:custGeom>
            <a:rect b="b" l="l" r="r" t="t"/>
            <a:pathLst>
              <a:path extrusionOk="0" h="5470" w="24808">
                <a:moveTo>
                  <a:pt x="1" y="1"/>
                </a:moveTo>
                <a:lnTo>
                  <a:pt x="3396" y="2735"/>
                </a:lnTo>
                <a:lnTo>
                  <a:pt x="90" y="5470"/>
                </a:lnTo>
                <a:lnTo>
                  <a:pt x="24807" y="5470"/>
                </a:lnTo>
                <a:lnTo>
                  <a:pt x="22377" y="2735"/>
                </a:lnTo>
                <a:lnTo>
                  <a:pt x="2480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3" name="Google Shape;2213;p72"/>
          <p:cNvSpPr txBox="1"/>
          <p:nvPr>
            <p:ph idx="4294967295" type="body"/>
          </p:nvPr>
        </p:nvSpPr>
        <p:spPr>
          <a:xfrm>
            <a:off x="6724836" y="1822698"/>
            <a:ext cx="11886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TACOS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214" name="Google Shape;2214;p72"/>
          <p:cNvSpPr/>
          <p:nvPr/>
        </p:nvSpPr>
        <p:spPr>
          <a:xfrm flipH="1" rot="82121">
            <a:off x="7701806" y="2315396"/>
            <a:ext cx="666668" cy="634169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5" name="Google Shape;2215;p72"/>
          <p:cNvSpPr txBox="1"/>
          <p:nvPr>
            <p:ph idx="4294967295" type="body"/>
          </p:nvPr>
        </p:nvSpPr>
        <p:spPr>
          <a:xfrm>
            <a:off x="6264328" y="2449630"/>
            <a:ext cx="1280100" cy="36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Chickpea Salad Taco</a:t>
            </a:r>
            <a:endParaRPr sz="1200"/>
          </a:p>
        </p:txBody>
      </p:sp>
      <p:sp>
        <p:nvSpPr>
          <p:cNvPr id="2216" name="Google Shape;2216;p72"/>
          <p:cNvSpPr txBox="1"/>
          <p:nvPr>
            <p:ph idx="4294967295" type="body"/>
          </p:nvPr>
        </p:nvSpPr>
        <p:spPr>
          <a:xfrm>
            <a:off x="7806540" y="2495380"/>
            <a:ext cx="4572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$12</a:t>
            </a:r>
            <a:endParaRPr b="1" sz="2000"/>
          </a:p>
        </p:txBody>
      </p:sp>
      <p:sp>
        <p:nvSpPr>
          <p:cNvPr id="2217" name="Google Shape;2217;p72"/>
          <p:cNvSpPr/>
          <p:nvPr/>
        </p:nvSpPr>
        <p:spPr>
          <a:xfrm flipH="1" rot="82121">
            <a:off x="7701806" y="3077396"/>
            <a:ext cx="666668" cy="634169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8" name="Google Shape;2218;p72"/>
          <p:cNvSpPr txBox="1"/>
          <p:nvPr>
            <p:ph idx="4294967295" type="body"/>
          </p:nvPr>
        </p:nvSpPr>
        <p:spPr>
          <a:xfrm>
            <a:off x="6264328" y="3211630"/>
            <a:ext cx="1280100" cy="36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BBQ Pulled Jackfruit Taco</a:t>
            </a:r>
            <a:endParaRPr sz="1200"/>
          </a:p>
        </p:txBody>
      </p:sp>
      <p:sp>
        <p:nvSpPr>
          <p:cNvPr id="2219" name="Google Shape;2219;p72"/>
          <p:cNvSpPr txBox="1"/>
          <p:nvPr>
            <p:ph idx="4294967295" type="body"/>
          </p:nvPr>
        </p:nvSpPr>
        <p:spPr>
          <a:xfrm>
            <a:off x="7806540" y="3257380"/>
            <a:ext cx="4572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$18</a:t>
            </a:r>
            <a:endParaRPr b="1" sz="2000"/>
          </a:p>
        </p:txBody>
      </p:sp>
      <p:sp>
        <p:nvSpPr>
          <p:cNvPr id="2220" name="Google Shape;2220;p72"/>
          <p:cNvSpPr/>
          <p:nvPr/>
        </p:nvSpPr>
        <p:spPr>
          <a:xfrm flipH="1" rot="82121">
            <a:off x="7701806" y="3839396"/>
            <a:ext cx="666668" cy="634169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1" name="Google Shape;2221;p72"/>
          <p:cNvSpPr txBox="1"/>
          <p:nvPr>
            <p:ph idx="4294967295" type="body"/>
          </p:nvPr>
        </p:nvSpPr>
        <p:spPr>
          <a:xfrm>
            <a:off x="6264328" y="3973630"/>
            <a:ext cx="1280100" cy="365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Brie and Prosciutto Taco</a:t>
            </a:r>
            <a:endParaRPr sz="1200"/>
          </a:p>
        </p:txBody>
      </p:sp>
      <p:sp>
        <p:nvSpPr>
          <p:cNvPr id="2222" name="Google Shape;2222;p72"/>
          <p:cNvSpPr txBox="1"/>
          <p:nvPr>
            <p:ph idx="4294967295" type="body"/>
          </p:nvPr>
        </p:nvSpPr>
        <p:spPr>
          <a:xfrm>
            <a:off x="7806540" y="4019380"/>
            <a:ext cx="4572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$22</a:t>
            </a:r>
            <a:endParaRPr b="1" sz="2000"/>
          </a:p>
        </p:txBody>
      </p:sp>
      <p:grpSp>
        <p:nvGrpSpPr>
          <p:cNvPr id="2223" name="Google Shape;2223;p72"/>
          <p:cNvGrpSpPr/>
          <p:nvPr/>
        </p:nvGrpSpPr>
        <p:grpSpPr>
          <a:xfrm>
            <a:off x="7" y="-29942"/>
            <a:ext cx="9015330" cy="437000"/>
            <a:chOff x="7" y="-29942"/>
            <a:chExt cx="9015330" cy="437000"/>
          </a:xfrm>
        </p:grpSpPr>
        <p:grpSp>
          <p:nvGrpSpPr>
            <p:cNvPr id="2224" name="Google Shape;2224;p72"/>
            <p:cNvGrpSpPr/>
            <p:nvPr/>
          </p:nvGrpSpPr>
          <p:grpSpPr>
            <a:xfrm>
              <a:off x="7" y="-28627"/>
              <a:ext cx="864242" cy="434382"/>
              <a:chOff x="-520650" y="4377063"/>
              <a:chExt cx="635425" cy="319375"/>
            </a:xfrm>
          </p:grpSpPr>
          <p:sp>
            <p:nvSpPr>
              <p:cNvPr id="2225" name="Google Shape;2225;p72"/>
              <p:cNvSpPr/>
              <p:nvPr/>
            </p:nvSpPr>
            <p:spPr>
              <a:xfrm>
                <a:off x="-520650" y="4412113"/>
                <a:ext cx="635425" cy="284325"/>
              </a:xfrm>
              <a:custGeom>
                <a:rect b="b" l="l" r="r" t="t"/>
                <a:pathLst>
                  <a:path extrusionOk="0" h="11373" w="25417">
                    <a:moveTo>
                      <a:pt x="12851" y="1"/>
                    </a:moveTo>
                    <a:lnTo>
                      <a:pt x="12490" y="20"/>
                    </a:lnTo>
                    <a:lnTo>
                      <a:pt x="12111" y="76"/>
                    </a:lnTo>
                    <a:lnTo>
                      <a:pt x="11732" y="133"/>
                    </a:lnTo>
                    <a:lnTo>
                      <a:pt x="11353" y="228"/>
                    </a:lnTo>
                    <a:lnTo>
                      <a:pt x="10406" y="437"/>
                    </a:lnTo>
                    <a:lnTo>
                      <a:pt x="9458" y="664"/>
                    </a:lnTo>
                    <a:lnTo>
                      <a:pt x="8529" y="929"/>
                    </a:lnTo>
                    <a:lnTo>
                      <a:pt x="7600" y="1214"/>
                    </a:lnTo>
                    <a:lnTo>
                      <a:pt x="6842" y="1479"/>
                    </a:lnTo>
                    <a:lnTo>
                      <a:pt x="6084" y="1782"/>
                    </a:lnTo>
                    <a:lnTo>
                      <a:pt x="5364" y="2105"/>
                    </a:lnTo>
                    <a:lnTo>
                      <a:pt x="4644" y="2484"/>
                    </a:lnTo>
                    <a:lnTo>
                      <a:pt x="4303" y="2673"/>
                    </a:lnTo>
                    <a:lnTo>
                      <a:pt x="3961" y="2882"/>
                    </a:lnTo>
                    <a:lnTo>
                      <a:pt x="3620" y="3109"/>
                    </a:lnTo>
                    <a:lnTo>
                      <a:pt x="3298" y="3336"/>
                    </a:lnTo>
                    <a:lnTo>
                      <a:pt x="2976" y="3583"/>
                    </a:lnTo>
                    <a:lnTo>
                      <a:pt x="2654" y="3829"/>
                    </a:lnTo>
                    <a:lnTo>
                      <a:pt x="2350" y="4095"/>
                    </a:lnTo>
                    <a:lnTo>
                      <a:pt x="2047" y="4360"/>
                    </a:lnTo>
                    <a:lnTo>
                      <a:pt x="1839" y="4568"/>
                    </a:lnTo>
                    <a:lnTo>
                      <a:pt x="1630" y="4796"/>
                    </a:lnTo>
                    <a:lnTo>
                      <a:pt x="1403" y="5042"/>
                    </a:lnTo>
                    <a:lnTo>
                      <a:pt x="1194" y="5308"/>
                    </a:lnTo>
                    <a:lnTo>
                      <a:pt x="986" y="5592"/>
                    </a:lnTo>
                    <a:lnTo>
                      <a:pt x="777" y="5895"/>
                    </a:lnTo>
                    <a:lnTo>
                      <a:pt x="588" y="6198"/>
                    </a:lnTo>
                    <a:lnTo>
                      <a:pt x="417" y="6521"/>
                    </a:lnTo>
                    <a:lnTo>
                      <a:pt x="284" y="6843"/>
                    </a:lnTo>
                    <a:lnTo>
                      <a:pt x="152" y="7165"/>
                    </a:lnTo>
                    <a:lnTo>
                      <a:pt x="57" y="7487"/>
                    </a:lnTo>
                    <a:lnTo>
                      <a:pt x="19" y="7828"/>
                    </a:lnTo>
                    <a:lnTo>
                      <a:pt x="0" y="8151"/>
                    </a:lnTo>
                    <a:lnTo>
                      <a:pt x="0" y="8302"/>
                    </a:lnTo>
                    <a:lnTo>
                      <a:pt x="19" y="8473"/>
                    </a:lnTo>
                    <a:lnTo>
                      <a:pt x="57" y="8625"/>
                    </a:lnTo>
                    <a:lnTo>
                      <a:pt x="95" y="8795"/>
                    </a:lnTo>
                    <a:lnTo>
                      <a:pt x="152" y="8947"/>
                    </a:lnTo>
                    <a:lnTo>
                      <a:pt x="228" y="9098"/>
                    </a:lnTo>
                    <a:lnTo>
                      <a:pt x="322" y="9231"/>
                    </a:lnTo>
                    <a:lnTo>
                      <a:pt x="417" y="9364"/>
                    </a:lnTo>
                    <a:lnTo>
                      <a:pt x="512" y="9496"/>
                    </a:lnTo>
                    <a:lnTo>
                      <a:pt x="626" y="9610"/>
                    </a:lnTo>
                    <a:lnTo>
                      <a:pt x="891" y="9819"/>
                    </a:lnTo>
                    <a:lnTo>
                      <a:pt x="1175" y="9989"/>
                    </a:lnTo>
                    <a:lnTo>
                      <a:pt x="1478" y="10141"/>
                    </a:lnTo>
                    <a:lnTo>
                      <a:pt x="1801" y="10292"/>
                    </a:lnTo>
                    <a:lnTo>
                      <a:pt x="2388" y="10558"/>
                    </a:lnTo>
                    <a:lnTo>
                      <a:pt x="2786" y="10728"/>
                    </a:lnTo>
                    <a:lnTo>
                      <a:pt x="3165" y="10861"/>
                    </a:lnTo>
                    <a:lnTo>
                      <a:pt x="3544" y="10975"/>
                    </a:lnTo>
                    <a:lnTo>
                      <a:pt x="3942" y="11070"/>
                    </a:lnTo>
                    <a:lnTo>
                      <a:pt x="4340" y="11145"/>
                    </a:lnTo>
                    <a:lnTo>
                      <a:pt x="4738" y="11183"/>
                    </a:lnTo>
                    <a:lnTo>
                      <a:pt x="5136" y="11221"/>
                    </a:lnTo>
                    <a:lnTo>
                      <a:pt x="5553" y="11240"/>
                    </a:lnTo>
                    <a:lnTo>
                      <a:pt x="8036" y="11335"/>
                    </a:lnTo>
                    <a:lnTo>
                      <a:pt x="9287" y="11373"/>
                    </a:lnTo>
                    <a:lnTo>
                      <a:pt x="11277" y="11373"/>
                    </a:lnTo>
                    <a:lnTo>
                      <a:pt x="12017" y="11354"/>
                    </a:lnTo>
                    <a:lnTo>
                      <a:pt x="12756" y="11316"/>
                    </a:lnTo>
                    <a:lnTo>
                      <a:pt x="13476" y="11259"/>
                    </a:lnTo>
                    <a:lnTo>
                      <a:pt x="13893" y="11202"/>
                    </a:lnTo>
                    <a:lnTo>
                      <a:pt x="14291" y="11126"/>
                    </a:lnTo>
                    <a:lnTo>
                      <a:pt x="14708" y="11051"/>
                    </a:lnTo>
                    <a:lnTo>
                      <a:pt x="15125" y="10956"/>
                    </a:lnTo>
                    <a:lnTo>
                      <a:pt x="15921" y="10747"/>
                    </a:lnTo>
                    <a:lnTo>
                      <a:pt x="16736" y="10539"/>
                    </a:lnTo>
                    <a:lnTo>
                      <a:pt x="17608" y="10292"/>
                    </a:lnTo>
                    <a:lnTo>
                      <a:pt x="18461" y="10027"/>
                    </a:lnTo>
                    <a:lnTo>
                      <a:pt x="18878" y="9875"/>
                    </a:lnTo>
                    <a:lnTo>
                      <a:pt x="19295" y="9705"/>
                    </a:lnTo>
                    <a:lnTo>
                      <a:pt x="19693" y="9534"/>
                    </a:lnTo>
                    <a:lnTo>
                      <a:pt x="20110" y="9345"/>
                    </a:lnTo>
                    <a:lnTo>
                      <a:pt x="20451" y="9174"/>
                    </a:lnTo>
                    <a:lnTo>
                      <a:pt x="20792" y="9004"/>
                    </a:lnTo>
                    <a:lnTo>
                      <a:pt x="21133" y="8814"/>
                    </a:lnTo>
                    <a:lnTo>
                      <a:pt x="21474" y="8606"/>
                    </a:lnTo>
                    <a:lnTo>
                      <a:pt x="21797" y="8397"/>
                    </a:lnTo>
                    <a:lnTo>
                      <a:pt x="22119" y="8170"/>
                    </a:lnTo>
                    <a:lnTo>
                      <a:pt x="22441" y="7923"/>
                    </a:lnTo>
                    <a:lnTo>
                      <a:pt x="22744" y="7677"/>
                    </a:lnTo>
                    <a:lnTo>
                      <a:pt x="23047" y="7430"/>
                    </a:lnTo>
                    <a:lnTo>
                      <a:pt x="23332" y="7165"/>
                    </a:lnTo>
                    <a:lnTo>
                      <a:pt x="23616" y="6881"/>
                    </a:lnTo>
                    <a:lnTo>
                      <a:pt x="23900" y="6597"/>
                    </a:lnTo>
                    <a:lnTo>
                      <a:pt x="24147" y="6312"/>
                    </a:lnTo>
                    <a:lnTo>
                      <a:pt x="24393" y="6009"/>
                    </a:lnTo>
                    <a:lnTo>
                      <a:pt x="24640" y="5706"/>
                    </a:lnTo>
                    <a:lnTo>
                      <a:pt x="24848" y="5402"/>
                    </a:lnTo>
                    <a:lnTo>
                      <a:pt x="25019" y="5118"/>
                    </a:lnTo>
                    <a:lnTo>
                      <a:pt x="25170" y="4834"/>
                    </a:lnTo>
                    <a:lnTo>
                      <a:pt x="25284" y="4531"/>
                    </a:lnTo>
                    <a:lnTo>
                      <a:pt x="25360" y="4227"/>
                    </a:lnTo>
                    <a:lnTo>
                      <a:pt x="25398" y="3924"/>
                    </a:lnTo>
                    <a:lnTo>
                      <a:pt x="25417" y="3602"/>
                    </a:lnTo>
                    <a:lnTo>
                      <a:pt x="25379" y="3299"/>
                    </a:lnTo>
                    <a:lnTo>
                      <a:pt x="25341" y="3147"/>
                    </a:lnTo>
                    <a:lnTo>
                      <a:pt x="25303" y="2995"/>
                    </a:lnTo>
                    <a:lnTo>
                      <a:pt x="25246" y="2844"/>
                    </a:lnTo>
                    <a:lnTo>
                      <a:pt x="25170" y="2692"/>
                    </a:lnTo>
                    <a:lnTo>
                      <a:pt x="25075" y="2559"/>
                    </a:lnTo>
                    <a:lnTo>
                      <a:pt x="24981" y="2427"/>
                    </a:lnTo>
                    <a:lnTo>
                      <a:pt x="24772" y="2180"/>
                    </a:lnTo>
                    <a:lnTo>
                      <a:pt x="24526" y="1953"/>
                    </a:lnTo>
                    <a:lnTo>
                      <a:pt x="24242" y="1725"/>
                    </a:lnTo>
                    <a:lnTo>
                      <a:pt x="23976" y="1536"/>
                    </a:lnTo>
                    <a:lnTo>
                      <a:pt x="23692" y="1365"/>
                    </a:lnTo>
                    <a:lnTo>
                      <a:pt x="23427" y="1214"/>
                    </a:lnTo>
                    <a:lnTo>
                      <a:pt x="23142" y="1062"/>
                    </a:lnTo>
                    <a:lnTo>
                      <a:pt x="22858" y="929"/>
                    </a:lnTo>
                    <a:lnTo>
                      <a:pt x="22574" y="816"/>
                    </a:lnTo>
                    <a:lnTo>
                      <a:pt x="22270" y="721"/>
                    </a:lnTo>
                    <a:lnTo>
                      <a:pt x="21967" y="645"/>
                    </a:lnTo>
                    <a:lnTo>
                      <a:pt x="21664" y="588"/>
                    </a:lnTo>
                    <a:lnTo>
                      <a:pt x="21342" y="531"/>
                    </a:lnTo>
                    <a:lnTo>
                      <a:pt x="21038" y="493"/>
                    </a:lnTo>
                    <a:lnTo>
                      <a:pt x="21019" y="493"/>
                    </a:lnTo>
                    <a:lnTo>
                      <a:pt x="20944" y="512"/>
                    </a:lnTo>
                    <a:lnTo>
                      <a:pt x="20906" y="550"/>
                    </a:lnTo>
                    <a:lnTo>
                      <a:pt x="20887" y="588"/>
                    </a:lnTo>
                    <a:lnTo>
                      <a:pt x="20868" y="664"/>
                    </a:lnTo>
                    <a:lnTo>
                      <a:pt x="20887" y="721"/>
                    </a:lnTo>
                    <a:lnTo>
                      <a:pt x="20925" y="759"/>
                    </a:lnTo>
                    <a:lnTo>
                      <a:pt x="20963" y="816"/>
                    </a:lnTo>
                    <a:lnTo>
                      <a:pt x="21038" y="835"/>
                    </a:lnTo>
                    <a:lnTo>
                      <a:pt x="21399" y="873"/>
                    </a:lnTo>
                    <a:lnTo>
                      <a:pt x="21740" y="948"/>
                    </a:lnTo>
                    <a:lnTo>
                      <a:pt x="22100" y="1024"/>
                    </a:lnTo>
                    <a:lnTo>
                      <a:pt x="22441" y="1138"/>
                    </a:lnTo>
                    <a:lnTo>
                      <a:pt x="22763" y="1271"/>
                    </a:lnTo>
                    <a:lnTo>
                      <a:pt x="23085" y="1422"/>
                    </a:lnTo>
                    <a:lnTo>
                      <a:pt x="23408" y="1574"/>
                    </a:lnTo>
                    <a:lnTo>
                      <a:pt x="23730" y="1763"/>
                    </a:lnTo>
                    <a:lnTo>
                      <a:pt x="24052" y="2010"/>
                    </a:lnTo>
                    <a:lnTo>
                      <a:pt x="24374" y="2275"/>
                    </a:lnTo>
                    <a:lnTo>
                      <a:pt x="24640" y="2578"/>
                    </a:lnTo>
                    <a:lnTo>
                      <a:pt x="24772" y="2749"/>
                    </a:lnTo>
                    <a:lnTo>
                      <a:pt x="24886" y="2901"/>
                    </a:lnTo>
                    <a:lnTo>
                      <a:pt x="24962" y="3033"/>
                    </a:lnTo>
                    <a:lnTo>
                      <a:pt x="25019" y="3166"/>
                    </a:lnTo>
                    <a:lnTo>
                      <a:pt x="25057" y="3299"/>
                    </a:lnTo>
                    <a:lnTo>
                      <a:pt x="25094" y="3431"/>
                    </a:lnTo>
                    <a:lnTo>
                      <a:pt x="25094" y="3564"/>
                    </a:lnTo>
                    <a:lnTo>
                      <a:pt x="25094" y="3697"/>
                    </a:lnTo>
                    <a:lnTo>
                      <a:pt x="25075" y="3962"/>
                    </a:lnTo>
                    <a:lnTo>
                      <a:pt x="25019" y="4246"/>
                    </a:lnTo>
                    <a:lnTo>
                      <a:pt x="24924" y="4512"/>
                    </a:lnTo>
                    <a:lnTo>
                      <a:pt x="24810" y="4758"/>
                    </a:lnTo>
                    <a:lnTo>
                      <a:pt x="24696" y="5004"/>
                    </a:lnTo>
                    <a:lnTo>
                      <a:pt x="24526" y="5308"/>
                    </a:lnTo>
                    <a:lnTo>
                      <a:pt x="24336" y="5611"/>
                    </a:lnTo>
                    <a:lnTo>
                      <a:pt x="24128" y="5895"/>
                    </a:lnTo>
                    <a:lnTo>
                      <a:pt x="23900" y="6180"/>
                    </a:lnTo>
                    <a:lnTo>
                      <a:pt x="23654" y="6445"/>
                    </a:lnTo>
                    <a:lnTo>
                      <a:pt x="23389" y="6710"/>
                    </a:lnTo>
                    <a:lnTo>
                      <a:pt x="23123" y="6957"/>
                    </a:lnTo>
                    <a:lnTo>
                      <a:pt x="22839" y="7203"/>
                    </a:lnTo>
                    <a:lnTo>
                      <a:pt x="22536" y="7430"/>
                    </a:lnTo>
                    <a:lnTo>
                      <a:pt x="22251" y="7658"/>
                    </a:lnTo>
                    <a:lnTo>
                      <a:pt x="21645" y="8094"/>
                    </a:lnTo>
                    <a:lnTo>
                      <a:pt x="21019" y="8473"/>
                    </a:lnTo>
                    <a:lnTo>
                      <a:pt x="20432" y="8814"/>
                    </a:lnTo>
                    <a:lnTo>
                      <a:pt x="20091" y="9004"/>
                    </a:lnTo>
                    <a:lnTo>
                      <a:pt x="19750" y="9174"/>
                    </a:lnTo>
                    <a:lnTo>
                      <a:pt x="19048" y="9477"/>
                    </a:lnTo>
                    <a:lnTo>
                      <a:pt x="18328" y="9743"/>
                    </a:lnTo>
                    <a:lnTo>
                      <a:pt x="17589" y="9970"/>
                    </a:lnTo>
                    <a:lnTo>
                      <a:pt x="16850" y="10198"/>
                    </a:lnTo>
                    <a:lnTo>
                      <a:pt x="16092" y="10387"/>
                    </a:lnTo>
                    <a:lnTo>
                      <a:pt x="14594" y="10728"/>
                    </a:lnTo>
                    <a:lnTo>
                      <a:pt x="14196" y="10804"/>
                    </a:lnTo>
                    <a:lnTo>
                      <a:pt x="13798" y="10880"/>
                    </a:lnTo>
                    <a:lnTo>
                      <a:pt x="13400" y="10918"/>
                    </a:lnTo>
                    <a:lnTo>
                      <a:pt x="12983" y="10975"/>
                    </a:lnTo>
                    <a:lnTo>
                      <a:pt x="12168" y="11013"/>
                    </a:lnTo>
                    <a:lnTo>
                      <a:pt x="11334" y="11032"/>
                    </a:lnTo>
                    <a:lnTo>
                      <a:pt x="10519" y="11013"/>
                    </a:lnTo>
                    <a:lnTo>
                      <a:pt x="9704" y="10994"/>
                    </a:lnTo>
                    <a:lnTo>
                      <a:pt x="8074" y="10956"/>
                    </a:lnTo>
                    <a:lnTo>
                      <a:pt x="6520" y="10937"/>
                    </a:lnTo>
                    <a:lnTo>
                      <a:pt x="5743" y="10918"/>
                    </a:lnTo>
                    <a:lnTo>
                      <a:pt x="4985" y="10899"/>
                    </a:lnTo>
                    <a:lnTo>
                      <a:pt x="4549" y="10861"/>
                    </a:lnTo>
                    <a:lnTo>
                      <a:pt x="4132" y="10785"/>
                    </a:lnTo>
                    <a:lnTo>
                      <a:pt x="3734" y="10690"/>
                    </a:lnTo>
                    <a:lnTo>
                      <a:pt x="3336" y="10577"/>
                    </a:lnTo>
                    <a:lnTo>
                      <a:pt x="2938" y="10425"/>
                    </a:lnTo>
                    <a:lnTo>
                      <a:pt x="2540" y="10255"/>
                    </a:lnTo>
                    <a:lnTo>
                      <a:pt x="2161" y="10084"/>
                    </a:lnTo>
                    <a:lnTo>
                      <a:pt x="1782" y="9894"/>
                    </a:lnTo>
                    <a:lnTo>
                      <a:pt x="1384" y="9686"/>
                    </a:lnTo>
                    <a:lnTo>
                      <a:pt x="1175" y="9572"/>
                    </a:lnTo>
                    <a:lnTo>
                      <a:pt x="1005" y="9458"/>
                    </a:lnTo>
                    <a:lnTo>
                      <a:pt x="834" y="9326"/>
                    </a:lnTo>
                    <a:lnTo>
                      <a:pt x="682" y="9155"/>
                    </a:lnTo>
                    <a:lnTo>
                      <a:pt x="550" y="8985"/>
                    </a:lnTo>
                    <a:lnTo>
                      <a:pt x="455" y="8757"/>
                    </a:lnTo>
                    <a:lnTo>
                      <a:pt x="417" y="8568"/>
                    </a:lnTo>
                    <a:lnTo>
                      <a:pt x="379" y="8359"/>
                    </a:lnTo>
                    <a:lnTo>
                      <a:pt x="379" y="8151"/>
                    </a:lnTo>
                    <a:lnTo>
                      <a:pt x="398" y="7942"/>
                    </a:lnTo>
                    <a:lnTo>
                      <a:pt x="417" y="7734"/>
                    </a:lnTo>
                    <a:lnTo>
                      <a:pt x="455" y="7525"/>
                    </a:lnTo>
                    <a:lnTo>
                      <a:pt x="550" y="7146"/>
                    </a:lnTo>
                    <a:lnTo>
                      <a:pt x="682" y="6767"/>
                    </a:lnTo>
                    <a:lnTo>
                      <a:pt x="853" y="6426"/>
                    </a:lnTo>
                    <a:lnTo>
                      <a:pt x="1043" y="6085"/>
                    </a:lnTo>
                    <a:lnTo>
                      <a:pt x="1251" y="5763"/>
                    </a:lnTo>
                    <a:lnTo>
                      <a:pt x="1497" y="5459"/>
                    </a:lnTo>
                    <a:lnTo>
                      <a:pt x="1763" y="5156"/>
                    </a:lnTo>
                    <a:lnTo>
                      <a:pt x="2009" y="4872"/>
                    </a:lnTo>
                    <a:lnTo>
                      <a:pt x="2293" y="4606"/>
                    </a:lnTo>
                    <a:lnTo>
                      <a:pt x="2559" y="4341"/>
                    </a:lnTo>
                    <a:lnTo>
                      <a:pt x="2843" y="4095"/>
                    </a:lnTo>
                    <a:lnTo>
                      <a:pt x="3127" y="3867"/>
                    </a:lnTo>
                    <a:lnTo>
                      <a:pt x="3431" y="3640"/>
                    </a:lnTo>
                    <a:lnTo>
                      <a:pt x="3734" y="3412"/>
                    </a:lnTo>
                    <a:lnTo>
                      <a:pt x="4037" y="3204"/>
                    </a:lnTo>
                    <a:lnTo>
                      <a:pt x="4682" y="2825"/>
                    </a:lnTo>
                    <a:lnTo>
                      <a:pt x="5345" y="2484"/>
                    </a:lnTo>
                    <a:lnTo>
                      <a:pt x="6027" y="2161"/>
                    </a:lnTo>
                    <a:lnTo>
                      <a:pt x="6710" y="1877"/>
                    </a:lnTo>
                    <a:lnTo>
                      <a:pt x="7411" y="1631"/>
                    </a:lnTo>
                    <a:lnTo>
                      <a:pt x="8112" y="1384"/>
                    </a:lnTo>
                    <a:lnTo>
                      <a:pt x="8832" y="1176"/>
                    </a:lnTo>
                    <a:lnTo>
                      <a:pt x="9553" y="986"/>
                    </a:lnTo>
                    <a:lnTo>
                      <a:pt x="10273" y="797"/>
                    </a:lnTo>
                    <a:lnTo>
                      <a:pt x="10879" y="645"/>
                    </a:lnTo>
                    <a:lnTo>
                      <a:pt x="11505" y="493"/>
                    </a:lnTo>
                    <a:lnTo>
                      <a:pt x="11827" y="418"/>
                    </a:lnTo>
                    <a:lnTo>
                      <a:pt x="12149" y="361"/>
                    </a:lnTo>
                    <a:lnTo>
                      <a:pt x="12471" y="323"/>
                    </a:lnTo>
                    <a:lnTo>
                      <a:pt x="13059" y="323"/>
                    </a:lnTo>
                    <a:lnTo>
                      <a:pt x="13324" y="361"/>
                    </a:lnTo>
                    <a:lnTo>
                      <a:pt x="13571" y="418"/>
                    </a:lnTo>
                    <a:lnTo>
                      <a:pt x="13836" y="512"/>
                    </a:lnTo>
                    <a:lnTo>
                      <a:pt x="13893" y="531"/>
                    </a:lnTo>
                    <a:lnTo>
                      <a:pt x="13950" y="512"/>
                    </a:lnTo>
                    <a:lnTo>
                      <a:pt x="14007" y="493"/>
                    </a:lnTo>
                    <a:lnTo>
                      <a:pt x="14045" y="456"/>
                    </a:lnTo>
                    <a:lnTo>
                      <a:pt x="14064" y="399"/>
                    </a:lnTo>
                    <a:lnTo>
                      <a:pt x="14082" y="361"/>
                    </a:lnTo>
                    <a:lnTo>
                      <a:pt x="14082" y="304"/>
                    </a:lnTo>
                    <a:lnTo>
                      <a:pt x="14045" y="266"/>
                    </a:lnTo>
                    <a:lnTo>
                      <a:pt x="13988" y="228"/>
                    </a:lnTo>
                    <a:lnTo>
                      <a:pt x="13703" y="133"/>
                    </a:lnTo>
                    <a:lnTo>
                      <a:pt x="13419" y="58"/>
                    </a:lnTo>
                    <a:lnTo>
                      <a:pt x="13135" y="20"/>
                    </a:lnTo>
                    <a:lnTo>
                      <a:pt x="12851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72"/>
              <p:cNvSpPr/>
              <p:nvPr/>
            </p:nvSpPr>
            <p:spPr>
              <a:xfrm>
                <a:off x="-520650" y="4412113"/>
                <a:ext cx="635425" cy="284325"/>
              </a:xfrm>
              <a:custGeom>
                <a:rect b="b" l="l" r="r" t="t"/>
                <a:pathLst>
                  <a:path extrusionOk="0" fill="none" h="11373" w="25417">
                    <a:moveTo>
                      <a:pt x="12851" y="1"/>
                    </a:moveTo>
                    <a:lnTo>
                      <a:pt x="12851" y="1"/>
                    </a:lnTo>
                    <a:lnTo>
                      <a:pt x="12490" y="20"/>
                    </a:lnTo>
                    <a:lnTo>
                      <a:pt x="12111" y="76"/>
                    </a:lnTo>
                    <a:lnTo>
                      <a:pt x="11732" y="133"/>
                    </a:lnTo>
                    <a:lnTo>
                      <a:pt x="11353" y="228"/>
                    </a:lnTo>
                    <a:lnTo>
                      <a:pt x="11353" y="228"/>
                    </a:lnTo>
                    <a:lnTo>
                      <a:pt x="10406" y="437"/>
                    </a:lnTo>
                    <a:lnTo>
                      <a:pt x="9458" y="664"/>
                    </a:lnTo>
                    <a:lnTo>
                      <a:pt x="8529" y="929"/>
                    </a:lnTo>
                    <a:lnTo>
                      <a:pt x="7600" y="1214"/>
                    </a:lnTo>
                    <a:lnTo>
                      <a:pt x="7600" y="1214"/>
                    </a:lnTo>
                    <a:lnTo>
                      <a:pt x="6842" y="1479"/>
                    </a:lnTo>
                    <a:lnTo>
                      <a:pt x="6084" y="1782"/>
                    </a:lnTo>
                    <a:lnTo>
                      <a:pt x="5364" y="2105"/>
                    </a:lnTo>
                    <a:lnTo>
                      <a:pt x="4644" y="2484"/>
                    </a:lnTo>
                    <a:lnTo>
                      <a:pt x="4303" y="2673"/>
                    </a:lnTo>
                    <a:lnTo>
                      <a:pt x="3961" y="2882"/>
                    </a:lnTo>
                    <a:lnTo>
                      <a:pt x="3620" y="3109"/>
                    </a:lnTo>
                    <a:lnTo>
                      <a:pt x="3298" y="3336"/>
                    </a:lnTo>
                    <a:lnTo>
                      <a:pt x="2976" y="3583"/>
                    </a:lnTo>
                    <a:lnTo>
                      <a:pt x="2654" y="3829"/>
                    </a:lnTo>
                    <a:lnTo>
                      <a:pt x="2350" y="4095"/>
                    </a:lnTo>
                    <a:lnTo>
                      <a:pt x="2047" y="4360"/>
                    </a:lnTo>
                    <a:lnTo>
                      <a:pt x="2047" y="4360"/>
                    </a:lnTo>
                    <a:lnTo>
                      <a:pt x="1839" y="4568"/>
                    </a:lnTo>
                    <a:lnTo>
                      <a:pt x="1630" y="4796"/>
                    </a:lnTo>
                    <a:lnTo>
                      <a:pt x="1403" y="5042"/>
                    </a:lnTo>
                    <a:lnTo>
                      <a:pt x="1194" y="5308"/>
                    </a:lnTo>
                    <a:lnTo>
                      <a:pt x="986" y="5592"/>
                    </a:lnTo>
                    <a:lnTo>
                      <a:pt x="777" y="5895"/>
                    </a:lnTo>
                    <a:lnTo>
                      <a:pt x="588" y="6198"/>
                    </a:lnTo>
                    <a:lnTo>
                      <a:pt x="417" y="6521"/>
                    </a:lnTo>
                    <a:lnTo>
                      <a:pt x="284" y="6843"/>
                    </a:lnTo>
                    <a:lnTo>
                      <a:pt x="152" y="7165"/>
                    </a:lnTo>
                    <a:lnTo>
                      <a:pt x="57" y="7487"/>
                    </a:lnTo>
                    <a:lnTo>
                      <a:pt x="19" y="7828"/>
                    </a:lnTo>
                    <a:lnTo>
                      <a:pt x="0" y="8151"/>
                    </a:lnTo>
                    <a:lnTo>
                      <a:pt x="0" y="8302"/>
                    </a:lnTo>
                    <a:lnTo>
                      <a:pt x="19" y="8473"/>
                    </a:lnTo>
                    <a:lnTo>
                      <a:pt x="57" y="8625"/>
                    </a:lnTo>
                    <a:lnTo>
                      <a:pt x="95" y="8795"/>
                    </a:lnTo>
                    <a:lnTo>
                      <a:pt x="152" y="8947"/>
                    </a:lnTo>
                    <a:lnTo>
                      <a:pt x="228" y="9098"/>
                    </a:lnTo>
                    <a:lnTo>
                      <a:pt x="228" y="9098"/>
                    </a:lnTo>
                    <a:lnTo>
                      <a:pt x="322" y="9231"/>
                    </a:lnTo>
                    <a:lnTo>
                      <a:pt x="417" y="9364"/>
                    </a:lnTo>
                    <a:lnTo>
                      <a:pt x="512" y="9496"/>
                    </a:lnTo>
                    <a:lnTo>
                      <a:pt x="626" y="9610"/>
                    </a:lnTo>
                    <a:lnTo>
                      <a:pt x="891" y="9819"/>
                    </a:lnTo>
                    <a:lnTo>
                      <a:pt x="1175" y="9989"/>
                    </a:lnTo>
                    <a:lnTo>
                      <a:pt x="1478" y="10141"/>
                    </a:lnTo>
                    <a:lnTo>
                      <a:pt x="1801" y="10292"/>
                    </a:lnTo>
                    <a:lnTo>
                      <a:pt x="2388" y="10558"/>
                    </a:lnTo>
                    <a:lnTo>
                      <a:pt x="2388" y="10558"/>
                    </a:lnTo>
                    <a:lnTo>
                      <a:pt x="2786" y="10728"/>
                    </a:lnTo>
                    <a:lnTo>
                      <a:pt x="3165" y="10861"/>
                    </a:lnTo>
                    <a:lnTo>
                      <a:pt x="3544" y="10975"/>
                    </a:lnTo>
                    <a:lnTo>
                      <a:pt x="3942" y="11070"/>
                    </a:lnTo>
                    <a:lnTo>
                      <a:pt x="4340" y="11145"/>
                    </a:lnTo>
                    <a:lnTo>
                      <a:pt x="4738" y="11183"/>
                    </a:lnTo>
                    <a:lnTo>
                      <a:pt x="5136" y="11221"/>
                    </a:lnTo>
                    <a:lnTo>
                      <a:pt x="5553" y="11240"/>
                    </a:lnTo>
                    <a:lnTo>
                      <a:pt x="5553" y="11240"/>
                    </a:lnTo>
                    <a:lnTo>
                      <a:pt x="8036" y="11335"/>
                    </a:lnTo>
                    <a:lnTo>
                      <a:pt x="9287" y="11373"/>
                    </a:lnTo>
                    <a:lnTo>
                      <a:pt x="10538" y="11373"/>
                    </a:lnTo>
                    <a:lnTo>
                      <a:pt x="10538" y="11373"/>
                    </a:lnTo>
                    <a:lnTo>
                      <a:pt x="11277" y="11373"/>
                    </a:lnTo>
                    <a:lnTo>
                      <a:pt x="12017" y="11354"/>
                    </a:lnTo>
                    <a:lnTo>
                      <a:pt x="12756" y="11316"/>
                    </a:lnTo>
                    <a:lnTo>
                      <a:pt x="13476" y="11259"/>
                    </a:lnTo>
                    <a:lnTo>
                      <a:pt x="13476" y="11259"/>
                    </a:lnTo>
                    <a:lnTo>
                      <a:pt x="13893" y="11202"/>
                    </a:lnTo>
                    <a:lnTo>
                      <a:pt x="14291" y="11126"/>
                    </a:lnTo>
                    <a:lnTo>
                      <a:pt x="14708" y="11051"/>
                    </a:lnTo>
                    <a:lnTo>
                      <a:pt x="15125" y="10956"/>
                    </a:lnTo>
                    <a:lnTo>
                      <a:pt x="15921" y="10747"/>
                    </a:lnTo>
                    <a:lnTo>
                      <a:pt x="16736" y="10539"/>
                    </a:lnTo>
                    <a:lnTo>
                      <a:pt x="16736" y="10539"/>
                    </a:lnTo>
                    <a:lnTo>
                      <a:pt x="17608" y="10292"/>
                    </a:lnTo>
                    <a:lnTo>
                      <a:pt x="18461" y="10027"/>
                    </a:lnTo>
                    <a:lnTo>
                      <a:pt x="18878" y="9875"/>
                    </a:lnTo>
                    <a:lnTo>
                      <a:pt x="19295" y="9705"/>
                    </a:lnTo>
                    <a:lnTo>
                      <a:pt x="19693" y="9534"/>
                    </a:lnTo>
                    <a:lnTo>
                      <a:pt x="20110" y="9345"/>
                    </a:lnTo>
                    <a:lnTo>
                      <a:pt x="20110" y="9345"/>
                    </a:lnTo>
                    <a:lnTo>
                      <a:pt x="20451" y="9174"/>
                    </a:lnTo>
                    <a:lnTo>
                      <a:pt x="20792" y="9004"/>
                    </a:lnTo>
                    <a:lnTo>
                      <a:pt x="21133" y="8814"/>
                    </a:lnTo>
                    <a:lnTo>
                      <a:pt x="21474" y="8606"/>
                    </a:lnTo>
                    <a:lnTo>
                      <a:pt x="21797" y="8397"/>
                    </a:lnTo>
                    <a:lnTo>
                      <a:pt x="22119" y="8170"/>
                    </a:lnTo>
                    <a:lnTo>
                      <a:pt x="22441" y="7923"/>
                    </a:lnTo>
                    <a:lnTo>
                      <a:pt x="22744" y="7677"/>
                    </a:lnTo>
                    <a:lnTo>
                      <a:pt x="23047" y="7430"/>
                    </a:lnTo>
                    <a:lnTo>
                      <a:pt x="23332" y="7165"/>
                    </a:lnTo>
                    <a:lnTo>
                      <a:pt x="23616" y="6881"/>
                    </a:lnTo>
                    <a:lnTo>
                      <a:pt x="23900" y="6597"/>
                    </a:lnTo>
                    <a:lnTo>
                      <a:pt x="24147" y="6312"/>
                    </a:lnTo>
                    <a:lnTo>
                      <a:pt x="24393" y="6009"/>
                    </a:lnTo>
                    <a:lnTo>
                      <a:pt x="24640" y="5706"/>
                    </a:lnTo>
                    <a:lnTo>
                      <a:pt x="24848" y="5402"/>
                    </a:lnTo>
                    <a:lnTo>
                      <a:pt x="24848" y="5402"/>
                    </a:lnTo>
                    <a:lnTo>
                      <a:pt x="25019" y="5118"/>
                    </a:lnTo>
                    <a:lnTo>
                      <a:pt x="25170" y="4834"/>
                    </a:lnTo>
                    <a:lnTo>
                      <a:pt x="25284" y="4531"/>
                    </a:lnTo>
                    <a:lnTo>
                      <a:pt x="25360" y="4227"/>
                    </a:lnTo>
                    <a:lnTo>
                      <a:pt x="25398" y="3924"/>
                    </a:lnTo>
                    <a:lnTo>
                      <a:pt x="25417" y="3602"/>
                    </a:lnTo>
                    <a:lnTo>
                      <a:pt x="25379" y="3299"/>
                    </a:lnTo>
                    <a:lnTo>
                      <a:pt x="25341" y="3147"/>
                    </a:lnTo>
                    <a:lnTo>
                      <a:pt x="25303" y="2995"/>
                    </a:lnTo>
                    <a:lnTo>
                      <a:pt x="25303" y="2995"/>
                    </a:lnTo>
                    <a:lnTo>
                      <a:pt x="25246" y="2844"/>
                    </a:lnTo>
                    <a:lnTo>
                      <a:pt x="25170" y="2692"/>
                    </a:lnTo>
                    <a:lnTo>
                      <a:pt x="25075" y="2559"/>
                    </a:lnTo>
                    <a:lnTo>
                      <a:pt x="24981" y="2427"/>
                    </a:lnTo>
                    <a:lnTo>
                      <a:pt x="24772" y="2180"/>
                    </a:lnTo>
                    <a:lnTo>
                      <a:pt x="24526" y="1953"/>
                    </a:lnTo>
                    <a:lnTo>
                      <a:pt x="24242" y="1725"/>
                    </a:lnTo>
                    <a:lnTo>
                      <a:pt x="23976" y="1536"/>
                    </a:lnTo>
                    <a:lnTo>
                      <a:pt x="23692" y="1365"/>
                    </a:lnTo>
                    <a:lnTo>
                      <a:pt x="23427" y="1214"/>
                    </a:lnTo>
                    <a:lnTo>
                      <a:pt x="23427" y="1214"/>
                    </a:lnTo>
                    <a:lnTo>
                      <a:pt x="23142" y="1062"/>
                    </a:lnTo>
                    <a:lnTo>
                      <a:pt x="22858" y="929"/>
                    </a:lnTo>
                    <a:lnTo>
                      <a:pt x="22574" y="816"/>
                    </a:lnTo>
                    <a:lnTo>
                      <a:pt x="22270" y="721"/>
                    </a:lnTo>
                    <a:lnTo>
                      <a:pt x="21967" y="645"/>
                    </a:lnTo>
                    <a:lnTo>
                      <a:pt x="21664" y="588"/>
                    </a:lnTo>
                    <a:lnTo>
                      <a:pt x="21342" y="531"/>
                    </a:lnTo>
                    <a:lnTo>
                      <a:pt x="21038" y="493"/>
                    </a:lnTo>
                    <a:lnTo>
                      <a:pt x="21038" y="493"/>
                    </a:lnTo>
                    <a:lnTo>
                      <a:pt x="21019" y="493"/>
                    </a:lnTo>
                    <a:lnTo>
                      <a:pt x="21019" y="493"/>
                    </a:lnTo>
                    <a:lnTo>
                      <a:pt x="20944" y="512"/>
                    </a:lnTo>
                    <a:lnTo>
                      <a:pt x="20906" y="550"/>
                    </a:lnTo>
                    <a:lnTo>
                      <a:pt x="20887" y="588"/>
                    </a:lnTo>
                    <a:lnTo>
                      <a:pt x="20868" y="664"/>
                    </a:lnTo>
                    <a:lnTo>
                      <a:pt x="20887" y="721"/>
                    </a:lnTo>
                    <a:lnTo>
                      <a:pt x="20925" y="759"/>
                    </a:lnTo>
                    <a:lnTo>
                      <a:pt x="20963" y="816"/>
                    </a:lnTo>
                    <a:lnTo>
                      <a:pt x="21038" y="835"/>
                    </a:lnTo>
                    <a:lnTo>
                      <a:pt x="21038" y="835"/>
                    </a:lnTo>
                    <a:lnTo>
                      <a:pt x="21399" y="873"/>
                    </a:lnTo>
                    <a:lnTo>
                      <a:pt x="21740" y="948"/>
                    </a:lnTo>
                    <a:lnTo>
                      <a:pt x="22100" y="1024"/>
                    </a:lnTo>
                    <a:lnTo>
                      <a:pt x="22441" y="1138"/>
                    </a:lnTo>
                    <a:lnTo>
                      <a:pt x="22763" y="1271"/>
                    </a:lnTo>
                    <a:lnTo>
                      <a:pt x="23085" y="1422"/>
                    </a:lnTo>
                    <a:lnTo>
                      <a:pt x="23408" y="1574"/>
                    </a:lnTo>
                    <a:lnTo>
                      <a:pt x="23730" y="1763"/>
                    </a:lnTo>
                    <a:lnTo>
                      <a:pt x="23730" y="1763"/>
                    </a:lnTo>
                    <a:lnTo>
                      <a:pt x="24052" y="2010"/>
                    </a:lnTo>
                    <a:lnTo>
                      <a:pt x="24374" y="2275"/>
                    </a:lnTo>
                    <a:lnTo>
                      <a:pt x="24640" y="2578"/>
                    </a:lnTo>
                    <a:lnTo>
                      <a:pt x="24772" y="2749"/>
                    </a:lnTo>
                    <a:lnTo>
                      <a:pt x="24886" y="2901"/>
                    </a:lnTo>
                    <a:lnTo>
                      <a:pt x="24886" y="2901"/>
                    </a:lnTo>
                    <a:lnTo>
                      <a:pt x="24962" y="3033"/>
                    </a:lnTo>
                    <a:lnTo>
                      <a:pt x="25019" y="3166"/>
                    </a:lnTo>
                    <a:lnTo>
                      <a:pt x="25057" y="3299"/>
                    </a:lnTo>
                    <a:lnTo>
                      <a:pt x="25094" y="3431"/>
                    </a:lnTo>
                    <a:lnTo>
                      <a:pt x="25094" y="3564"/>
                    </a:lnTo>
                    <a:lnTo>
                      <a:pt x="25094" y="3697"/>
                    </a:lnTo>
                    <a:lnTo>
                      <a:pt x="25075" y="3962"/>
                    </a:lnTo>
                    <a:lnTo>
                      <a:pt x="25019" y="4246"/>
                    </a:lnTo>
                    <a:lnTo>
                      <a:pt x="24924" y="4512"/>
                    </a:lnTo>
                    <a:lnTo>
                      <a:pt x="24810" y="4758"/>
                    </a:lnTo>
                    <a:lnTo>
                      <a:pt x="24696" y="5004"/>
                    </a:lnTo>
                    <a:lnTo>
                      <a:pt x="24696" y="5004"/>
                    </a:lnTo>
                    <a:lnTo>
                      <a:pt x="24526" y="5308"/>
                    </a:lnTo>
                    <a:lnTo>
                      <a:pt x="24336" y="5611"/>
                    </a:lnTo>
                    <a:lnTo>
                      <a:pt x="24128" y="5895"/>
                    </a:lnTo>
                    <a:lnTo>
                      <a:pt x="23900" y="6180"/>
                    </a:lnTo>
                    <a:lnTo>
                      <a:pt x="23654" y="6445"/>
                    </a:lnTo>
                    <a:lnTo>
                      <a:pt x="23389" y="6710"/>
                    </a:lnTo>
                    <a:lnTo>
                      <a:pt x="23123" y="6957"/>
                    </a:lnTo>
                    <a:lnTo>
                      <a:pt x="22839" y="7203"/>
                    </a:lnTo>
                    <a:lnTo>
                      <a:pt x="22536" y="7430"/>
                    </a:lnTo>
                    <a:lnTo>
                      <a:pt x="22251" y="7658"/>
                    </a:lnTo>
                    <a:lnTo>
                      <a:pt x="21645" y="8094"/>
                    </a:lnTo>
                    <a:lnTo>
                      <a:pt x="21019" y="8473"/>
                    </a:lnTo>
                    <a:lnTo>
                      <a:pt x="20432" y="8814"/>
                    </a:lnTo>
                    <a:lnTo>
                      <a:pt x="20432" y="8814"/>
                    </a:lnTo>
                    <a:lnTo>
                      <a:pt x="20091" y="9004"/>
                    </a:lnTo>
                    <a:lnTo>
                      <a:pt x="19750" y="9174"/>
                    </a:lnTo>
                    <a:lnTo>
                      <a:pt x="19048" y="9477"/>
                    </a:lnTo>
                    <a:lnTo>
                      <a:pt x="18328" y="9743"/>
                    </a:lnTo>
                    <a:lnTo>
                      <a:pt x="17589" y="9970"/>
                    </a:lnTo>
                    <a:lnTo>
                      <a:pt x="16850" y="10198"/>
                    </a:lnTo>
                    <a:lnTo>
                      <a:pt x="16092" y="10387"/>
                    </a:lnTo>
                    <a:lnTo>
                      <a:pt x="14594" y="10728"/>
                    </a:lnTo>
                    <a:lnTo>
                      <a:pt x="14594" y="10728"/>
                    </a:lnTo>
                    <a:lnTo>
                      <a:pt x="14196" y="10804"/>
                    </a:lnTo>
                    <a:lnTo>
                      <a:pt x="13798" y="10880"/>
                    </a:lnTo>
                    <a:lnTo>
                      <a:pt x="13400" y="10918"/>
                    </a:lnTo>
                    <a:lnTo>
                      <a:pt x="12983" y="10975"/>
                    </a:lnTo>
                    <a:lnTo>
                      <a:pt x="12168" y="11013"/>
                    </a:lnTo>
                    <a:lnTo>
                      <a:pt x="11334" y="11032"/>
                    </a:lnTo>
                    <a:lnTo>
                      <a:pt x="11334" y="11032"/>
                    </a:lnTo>
                    <a:lnTo>
                      <a:pt x="10519" y="11013"/>
                    </a:lnTo>
                    <a:lnTo>
                      <a:pt x="9704" y="10994"/>
                    </a:lnTo>
                    <a:lnTo>
                      <a:pt x="8074" y="10956"/>
                    </a:lnTo>
                    <a:lnTo>
                      <a:pt x="8074" y="10956"/>
                    </a:lnTo>
                    <a:lnTo>
                      <a:pt x="6520" y="10937"/>
                    </a:lnTo>
                    <a:lnTo>
                      <a:pt x="5743" y="10918"/>
                    </a:lnTo>
                    <a:lnTo>
                      <a:pt x="4985" y="10899"/>
                    </a:lnTo>
                    <a:lnTo>
                      <a:pt x="4985" y="10899"/>
                    </a:lnTo>
                    <a:lnTo>
                      <a:pt x="4549" y="10861"/>
                    </a:lnTo>
                    <a:lnTo>
                      <a:pt x="4132" y="10785"/>
                    </a:lnTo>
                    <a:lnTo>
                      <a:pt x="3734" y="10690"/>
                    </a:lnTo>
                    <a:lnTo>
                      <a:pt x="3336" y="10577"/>
                    </a:lnTo>
                    <a:lnTo>
                      <a:pt x="2938" y="10425"/>
                    </a:lnTo>
                    <a:lnTo>
                      <a:pt x="2540" y="10255"/>
                    </a:lnTo>
                    <a:lnTo>
                      <a:pt x="2161" y="10084"/>
                    </a:lnTo>
                    <a:lnTo>
                      <a:pt x="1782" y="9894"/>
                    </a:lnTo>
                    <a:lnTo>
                      <a:pt x="1782" y="9894"/>
                    </a:lnTo>
                    <a:lnTo>
                      <a:pt x="1384" y="9686"/>
                    </a:lnTo>
                    <a:lnTo>
                      <a:pt x="1175" y="9572"/>
                    </a:lnTo>
                    <a:lnTo>
                      <a:pt x="1005" y="9458"/>
                    </a:lnTo>
                    <a:lnTo>
                      <a:pt x="834" y="9326"/>
                    </a:lnTo>
                    <a:lnTo>
                      <a:pt x="682" y="9155"/>
                    </a:lnTo>
                    <a:lnTo>
                      <a:pt x="550" y="8985"/>
                    </a:lnTo>
                    <a:lnTo>
                      <a:pt x="455" y="8757"/>
                    </a:lnTo>
                    <a:lnTo>
                      <a:pt x="455" y="8757"/>
                    </a:lnTo>
                    <a:lnTo>
                      <a:pt x="417" y="8568"/>
                    </a:lnTo>
                    <a:lnTo>
                      <a:pt x="379" y="8359"/>
                    </a:lnTo>
                    <a:lnTo>
                      <a:pt x="379" y="8151"/>
                    </a:lnTo>
                    <a:lnTo>
                      <a:pt x="398" y="7942"/>
                    </a:lnTo>
                    <a:lnTo>
                      <a:pt x="417" y="7734"/>
                    </a:lnTo>
                    <a:lnTo>
                      <a:pt x="455" y="7525"/>
                    </a:lnTo>
                    <a:lnTo>
                      <a:pt x="550" y="7146"/>
                    </a:lnTo>
                    <a:lnTo>
                      <a:pt x="550" y="7146"/>
                    </a:lnTo>
                    <a:lnTo>
                      <a:pt x="682" y="6767"/>
                    </a:lnTo>
                    <a:lnTo>
                      <a:pt x="853" y="6426"/>
                    </a:lnTo>
                    <a:lnTo>
                      <a:pt x="1043" y="6085"/>
                    </a:lnTo>
                    <a:lnTo>
                      <a:pt x="1251" y="5763"/>
                    </a:lnTo>
                    <a:lnTo>
                      <a:pt x="1497" y="5459"/>
                    </a:lnTo>
                    <a:lnTo>
                      <a:pt x="1763" y="5156"/>
                    </a:lnTo>
                    <a:lnTo>
                      <a:pt x="2009" y="4872"/>
                    </a:lnTo>
                    <a:lnTo>
                      <a:pt x="2293" y="4606"/>
                    </a:lnTo>
                    <a:lnTo>
                      <a:pt x="2293" y="4606"/>
                    </a:lnTo>
                    <a:lnTo>
                      <a:pt x="2559" y="4341"/>
                    </a:lnTo>
                    <a:lnTo>
                      <a:pt x="2843" y="4095"/>
                    </a:lnTo>
                    <a:lnTo>
                      <a:pt x="3127" y="3867"/>
                    </a:lnTo>
                    <a:lnTo>
                      <a:pt x="3431" y="3640"/>
                    </a:lnTo>
                    <a:lnTo>
                      <a:pt x="3734" y="3412"/>
                    </a:lnTo>
                    <a:lnTo>
                      <a:pt x="4037" y="3204"/>
                    </a:lnTo>
                    <a:lnTo>
                      <a:pt x="4682" y="2825"/>
                    </a:lnTo>
                    <a:lnTo>
                      <a:pt x="5345" y="2484"/>
                    </a:lnTo>
                    <a:lnTo>
                      <a:pt x="6027" y="2161"/>
                    </a:lnTo>
                    <a:lnTo>
                      <a:pt x="6710" y="1877"/>
                    </a:lnTo>
                    <a:lnTo>
                      <a:pt x="7411" y="1631"/>
                    </a:lnTo>
                    <a:lnTo>
                      <a:pt x="7411" y="1631"/>
                    </a:lnTo>
                    <a:lnTo>
                      <a:pt x="8112" y="1384"/>
                    </a:lnTo>
                    <a:lnTo>
                      <a:pt x="8832" y="1176"/>
                    </a:lnTo>
                    <a:lnTo>
                      <a:pt x="9553" y="986"/>
                    </a:lnTo>
                    <a:lnTo>
                      <a:pt x="10273" y="797"/>
                    </a:lnTo>
                    <a:lnTo>
                      <a:pt x="10273" y="797"/>
                    </a:lnTo>
                    <a:lnTo>
                      <a:pt x="10879" y="645"/>
                    </a:lnTo>
                    <a:lnTo>
                      <a:pt x="11505" y="493"/>
                    </a:lnTo>
                    <a:lnTo>
                      <a:pt x="11827" y="418"/>
                    </a:lnTo>
                    <a:lnTo>
                      <a:pt x="12149" y="361"/>
                    </a:lnTo>
                    <a:lnTo>
                      <a:pt x="12471" y="323"/>
                    </a:lnTo>
                    <a:lnTo>
                      <a:pt x="12775" y="323"/>
                    </a:lnTo>
                    <a:lnTo>
                      <a:pt x="12775" y="323"/>
                    </a:lnTo>
                    <a:lnTo>
                      <a:pt x="13059" y="323"/>
                    </a:lnTo>
                    <a:lnTo>
                      <a:pt x="13324" y="361"/>
                    </a:lnTo>
                    <a:lnTo>
                      <a:pt x="13571" y="418"/>
                    </a:lnTo>
                    <a:lnTo>
                      <a:pt x="13836" y="512"/>
                    </a:lnTo>
                    <a:lnTo>
                      <a:pt x="13836" y="512"/>
                    </a:lnTo>
                    <a:lnTo>
                      <a:pt x="13893" y="531"/>
                    </a:lnTo>
                    <a:lnTo>
                      <a:pt x="13893" y="531"/>
                    </a:lnTo>
                    <a:lnTo>
                      <a:pt x="13950" y="512"/>
                    </a:lnTo>
                    <a:lnTo>
                      <a:pt x="14007" y="493"/>
                    </a:lnTo>
                    <a:lnTo>
                      <a:pt x="14045" y="456"/>
                    </a:lnTo>
                    <a:lnTo>
                      <a:pt x="14064" y="399"/>
                    </a:lnTo>
                    <a:lnTo>
                      <a:pt x="14082" y="361"/>
                    </a:lnTo>
                    <a:lnTo>
                      <a:pt x="14082" y="304"/>
                    </a:lnTo>
                    <a:lnTo>
                      <a:pt x="14045" y="266"/>
                    </a:lnTo>
                    <a:lnTo>
                      <a:pt x="13988" y="228"/>
                    </a:lnTo>
                    <a:lnTo>
                      <a:pt x="13988" y="228"/>
                    </a:lnTo>
                    <a:lnTo>
                      <a:pt x="13703" y="133"/>
                    </a:lnTo>
                    <a:lnTo>
                      <a:pt x="13419" y="58"/>
                    </a:lnTo>
                    <a:lnTo>
                      <a:pt x="13135" y="20"/>
                    </a:lnTo>
                    <a:lnTo>
                      <a:pt x="1285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72"/>
              <p:cNvSpPr/>
              <p:nvPr/>
            </p:nvSpPr>
            <p:spPr>
              <a:xfrm>
                <a:off x="-457175" y="4377063"/>
                <a:ext cx="507050" cy="285750"/>
              </a:xfrm>
              <a:custGeom>
                <a:rect b="b" l="l" r="r" t="t"/>
                <a:pathLst>
                  <a:path extrusionOk="0" h="11430" w="20282">
                    <a:moveTo>
                      <a:pt x="15524" y="1308"/>
                    </a:moveTo>
                    <a:lnTo>
                      <a:pt x="15618" y="1346"/>
                    </a:lnTo>
                    <a:lnTo>
                      <a:pt x="15808" y="1422"/>
                    </a:lnTo>
                    <a:lnTo>
                      <a:pt x="15979" y="1497"/>
                    </a:lnTo>
                    <a:lnTo>
                      <a:pt x="16073" y="1535"/>
                    </a:lnTo>
                    <a:lnTo>
                      <a:pt x="16206" y="1535"/>
                    </a:lnTo>
                    <a:lnTo>
                      <a:pt x="16396" y="1554"/>
                    </a:lnTo>
                    <a:lnTo>
                      <a:pt x="16604" y="1573"/>
                    </a:lnTo>
                    <a:lnTo>
                      <a:pt x="16794" y="1592"/>
                    </a:lnTo>
                    <a:lnTo>
                      <a:pt x="16964" y="1649"/>
                    </a:lnTo>
                    <a:lnTo>
                      <a:pt x="17154" y="1706"/>
                    </a:lnTo>
                    <a:lnTo>
                      <a:pt x="17343" y="1782"/>
                    </a:lnTo>
                    <a:lnTo>
                      <a:pt x="17514" y="1877"/>
                    </a:lnTo>
                    <a:lnTo>
                      <a:pt x="17684" y="1971"/>
                    </a:lnTo>
                    <a:lnTo>
                      <a:pt x="17609" y="2085"/>
                    </a:lnTo>
                    <a:lnTo>
                      <a:pt x="17305" y="2256"/>
                    </a:lnTo>
                    <a:lnTo>
                      <a:pt x="16964" y="2388"/>
                    </a:lnTo>
                    <a:lnTo>
                      <a:pt x="16623" y="2502"/>
                    </a:lnTo>
                    <a:lnTo>
                      <a:pt x="16263" y="2578"/>
                    </a:lnTo>
                    <a:lnTo>
                      <a:pt x="15884" y="2635"/>
                    </a:lnTo>
                    <a:lnTo>
                      <a:pt x="15524" y="2673"/>
                    </a:lnTo>
                    <a:lnTo>
                      <a:pt x="15164" y="2710"/>
                    </a:lnTo>
                    <a:lnTo>
                      <a:pt x="14822" y="2710"/>
                    </a:lnTo>
                    <a:lnTo>
                      <a:pt x="14709" y="2729"/>
                    </a:lnTo>
                    <a:lnTo>
                      <a:pt x="14424" y="2710"/>
                    </a:lnTo>
                    <a:lnTo>
                      <a:pt x="14140" y="2692"/>
                    </a:lnTo>
                    <a:lnTo>
                      <a:pt x="13856" y="2654"/>
                    </a:lnTo>
                    <a:lnTo>
                      <a:pt x="13590" y="2616"/>
                    </a:lnTo>
                    <a:lnTo>
                      <a:pt x="13306" y="2559"/>
                    </a:lnTo>
                    <a:lnTo>
                      <a:pt x="13041" y="2483"/>
                    </a:lnTo>
                    <a:lnTo>
                      <a:pt x="12510" y="2293"/>
                    </a:lnTo>
                    <a:lnTo>
                      <a:pt x="12567" y="2199"/>
                    </a:lnTo>
                    <a:lnTo>
                      <a:pt x="12624" y="2104"/>
                    </a:lnTo>
                    <a:lnTo>
                      <a:pt x="12700" y="2047"/>
                    </a:lnTo>
                    <a:lnTo>
                      <a:pt x="12775" y="1971"/>
                    </a:lnTo>
                    <a:lnTo>
                      <a:pt x="12870" y="1933"/>
                    </a:lnTo>
                    <a:lnTo>
                      <a:pt x="12965" y="1895"/>
                    </a:lnTo>
                    <a:lnTo>
                      <a:pt x="13155" y="1839"/>
                    </a:lnTo>
                    <a:lnTo>
                      <a:pt x="13363" y="1801"/>
                    </a:lnTo>
                    <a:lnTo>
                      <a:pt x="13590" y="1782"/>
                    </a:lnTo>
                    <a:lnTo>
                      <a:pt x="13799" y="1763"/>
                    </a:lnTo>
                    <a:lnTo>
                      <a:pt x="14007" y="1725"/>
                    </a:lnTo>
                    <a:lnTo>
                      <a:pt x="14178" y="1668"/>
                    </a:lnTo>
                    <a:lnTo>
                      <a:pt x="14349" y="1611"/>
                    </a:lnTo>
                    <a:lnTo>
                      <a:pt x="14690" y="1497"/>
                    </a:lnTo>
                    <a:lnTo>
                      <a:pt x="15050" y="1384"/>
                    </a:lnTo>
                    <a:lnTo>
                      <a:pt x="15220" y="1327"/>
                    </a:lnTo>
                    <a:lnTo>
                      <a:pt x="15391" y="1308"/>
                    </a:lnTo>
                    <a:close/>
                    <a:moveTo>
                      <a:pt x="17912" y="2331"/>
                    </a:moveTo>
                    <a:lnTo>
                      <a:pt x="17779" y="2881"/>
                    </a:lnTo>
                    <a:lnTo>
                      <a:pt x="17628" y="3412"/>
                    </a:lnTo>
                    <a:lnTo>
                      <a:pt x="17476" y="3942"/>
                    </a:lnTo>
                    <a:lnTo>
                      <a:pt x="17438" y="4227"/>
                    </a:lnTo>
                    <a:lnTo>
                      <a:pt x="17400" y="4511"/>
                    </a:lnTo>
                    <a:lnTo>
                      <a:pt x="17040" y="4625"/>
                    </a:lnTo>
                    <a:lnTo>
                      <a:pt x="16680" y="4776"/>
                    </a:lnTo>
                    <a:lnTo>
                      <a:pt x="15998" y="5080"/>
                    </a:lnTo>
                    <a:lnTo>
                      <a:pt x="14955" y="5572"/>
                    </a:lnTo>
                    <a:lnTo>
                      <a:pt x="14633" y="5288"/>
                    </a:lnTo>
                    <a:lnTo>
                      <a:pt x="14330" y="5061"/>
                    </a:lnTo>
                    <a:lnTo>
                      <a:pt x="14007" y="4814"/>
                    </a:lnTo>
                    <a:lnTo>
                      <a:pt x="13837" y="4720"/>
                    </a:lnTo>
                    <a:lnTo>
                      <a:pt x="13666" y="4625"/>
                    </a:lnTo>
                    <a:lnTo>
                      <a:pt x="13496" y="4549"/>
                    </a:lnTo>
                    <a:lnTo>
                      <a:pt x="13325" y="4473"/>
                    </a:lnTo>
                    <a:lnTo>
                      <a:pt x="13192" y="4454"/>
                    </a:lnTo>
                    <a:lnTo>
                      <a:pt x="13079" y="4473"/>
                    </a:lnTo>
                    <a:lnTo>
                      <a:pt x="12946" y="4492"/>
                    </a:lnTo>
                    <a:lnTo>
                      <a:pt x="12681" y="4587"/>
                    </a:lnTo>
                    <a:lnTo>
                      <a:pt x="12131" y="2938"/>
                    </a:lnTo>
                    <a:lnTo>
                      <a:pt x="12093" y="2748"/>
                    </a:lnTo>
                    <a:lnTo>
                      <a:pt x="12055" y="2521"/>
                    </a:lnTo>
                    <a:lnTo>
                      <a:pt x="12396" y="2635"/>
                    </a:lnTo>
                    <a:lnTo>
                      <a:pt x="12643" y="2710"/>
                    </a:lnTo>
                    <a:lnTo>
                      <a:pt x="12927" y="2805"/>
                    </a:lnTo>
                    <a:lnTo>
                      <a:pt x="13192" y="2862"/>
                    </a:lnTo>
                    <a:lnTo>
                      <a:pt x="13458" y="2919"/>
                    </a:lnTo>
                    <a:lnTo>
                      <a:pt x="13742" y="2976"/>
                    </a:lnTo>
                    <a:lnTo>
                      <a:pt x="14311" y="3033"/>
                    </a:lnTo>
                    <a:lnTo>
                      <a:pt x="14860" y="3052"/>
                    </a:lnTo>
                    <a:lnTo>
                      <a:pt x="15107" y="3052"/>
                    </a:lnTo>
                    <a:lnTo>
                      <a:pt x="15372" y="3033"/>
                    </a:lnTo>
                    <a:lnTo>
                      <a:pt x="15694" y="3014"/>
                    </a:lnTo>
                    <a:lnTo>
                      <a:pt x="16073" y="2957"/>
                    </a:lnTo>
                    <a:lnTo>
                      <a:pt x="16471" y="2881"/>
                    </a:lnTo>
                    <a:lnTo>
                      <a:pt x="16869" y="2805"/>
                    </a:lnTo>
                    <a:lnTo>
                      <a:pt x="17248" y="2673"/>
                    </a:lnTo>
                    <a:lnTo>
                      <a:pt x="17419" y="2597"/>
                    </a:lnTo>
                    <a:lnTo>
                      <a:pt x="17609" y="2521"/>
                    </a:lnTo>
                    <a:lnTo>
                      <a:pt x="17760" y="2426"/>
                    </a:lnTo>
                    <a:lnTo>
                      <a:pt x="17912" y="2331"/>
                    </a:lnTo>
                    <a:close/>
                    <a:moveTo>
                      <a:pt x="19314" y="5137"/>
                    </a:moveTo>
                    <a:lnTo>
                      <a:pt x="19333" y="5250"/>
                    </a:lnTo>
                    <a:lnTo>
                      <a:pt x="19333" y="5383"/>
                    </a:lnTo>
                    <a:lnTo>
                      <a:pt x="19314" y="5516"/>
                    </a:lnTo>
                    <a:lnTo>
                      <a:pt x="19276" y="5648"/>
                    </a:lnTo>
                    <a:lnTo>
                      <a:pt x="19258" y="5705"/>
                    </a:lnTo>
                    <a:lnTo>
                      <a:pt x="19276" y="5743"/>
                    </a:lnTo>
                    <a:lnTo>
                      <a:pt x="19295" y="5781"/>
                    </a:lnTo>
                    <a:lnTo>
                      <a:pt x="19333" y="5819"/>
                    </a:lnTo>
                    <a:lnTo>
                      <a:pt x="19030" y="5819"/>
                    </a:lnTo>
                    <a:lnTo>
                      <a:pt x="18120" y="5838"/>
                    </a:lnTo>
                    <a:lnTo>
                      <a:pt x="17665" y="5857"/>
                    </a:lnTo>
                    <a:lnTo>
                      <a:pt x="17192" y="5895"/>
                    </a:lnTo>
                    <a:lnTo>
                      <a:pt x="17192" y="5895"/>
                    </a:lnTo>
                    <a:lnTo>
                      <a:pt x="17722" y="5686"/>
                    </a:lnTo>
                    <a:lnTo>
                      <a:pt x="18253" y="5497"/>
                    </a:lnTo>
                    <a:lnTo>
                      <a:pt x="18784" y="5307"/>
                    </a:lnTo>
                    <a:lnTo>
                      <a:pt x="19314" y="5137"/>
                    </a:lnTo>
                    <a:close/>
                    <a:moveTo>
                      <a:pt x="18878" y="4625"/>
                    </a:moveTo>
                    <a:lnTo>
                      <a:pt x="19030" y="4663"/>
                    </a:lnTo>
                    <a:lnTo>
                      <a:pt x="19144" y="4720"/>
                    </a:lnTo>
                    <a:lnTo>
                      <a:pt x="19239" y="4795"/>
                    </a:lnTo>
                    <a:lnTo>
                      <a:pt x="18310" y="5118"/>
                    </a:lnTo>
                    <a:lnTo>
                      <a:pt x="17400" y="5459"/>
                    </a:lnTo>
                    <a:lnTo>
                      <a:pt x="16490" y="5819"/>
                    </a:lnTo>
                    <a:lnTo>
                      <a:pt x="15618" y="6236"/>
                    </a:lnTo>
                    <a:lnTo>
                      <a:pt x="15429" y="6027"/>
                    </a:lnTo>
                    <a:lnTo>
                      <a:pt x="15220" y="5800"/>
                    </a:lnTo>
                    <a:lnTo>
                      <a:pt x="15637" y="5610"/>
                    </a:lnTo>
                    <a:lnTo>
                      <a:pt x="16206" y="5364"/>
                    </a:lnTo>
                    <a:lnTo>
                      <a:pt x="16850" y="5099"/>
                    </a:lnTo>
                    <a:lnTo>
                      <a:pt x="17192" y="4966"/>
                    </a:lnTo>
                    <a:lnTo>
                      <a:pt x="17533" y="4852"/>
                    </a:lnTo>
                    <a:lnTo>
                      <a:pt x="17609" y="4852"/>
                    </a:lnTo>
                    <a:lnTo>
                      <a:pt x="17646" y="4814"/>
                    </a:lnTo>
                    <a:lnTo>
                      <a:pt x="17950" y="4738"/>
                    </a:lnTo>
                    <a:lnTo>
                      <a:pt x="18215" y="4682"/>
                    </a:lnTo>
                    <a:lnTo>
                      <a:pt x="18480" y="4625"/>
                    </a:lnTo>
                    <a:close/>
                    <a:moveTo>
                      <a:pt x="10368" y="3923"/>
                    </a:moveTo>
                    <a:lnTo>
                      <a:pt x="10539" y="3980"/>
                    </a:lnTo>
                    <a:lnTo>
                      <a:pt x="10691" y="4056"/>
                    </a:lnTo>
                    <a:lnTo>
                      <a:pt x="10804" y="4132"/>
                    </a:lnTo>
                    <a:lnTo>
                      <a:pt x="10880" y="4208"/>
                    </a:lnTo>
                    <a:lnTo>
                      <a:pt x="10918" y="4284"/>
                    </a:lnTo>
                    <a:lnTo>
                      <a:pt x="10918" y="4340"/>
                    </a:lnTo>
                    <a:lnTo>
                      <a:pt x="10899" y="4397"/>
                    </a:lnTo>
                    <a:lnTo>
                      <a:pt x="10842" y="4454"/>
                    </a:lnTo>
                    <a:lnTo>
                      <a:pt x="10766" y="4511"/>
                    </a:lnTo>
                    <a:lnTo>
                      <a:pt x="10577" y="4606"/>
                    </a:lnTo>
                    <a:lnTo>
                      <a:pt x="10349" y="4682"/>
                    </a:lnTo>
                    <a:lnTo>
                      <a:pt x="9932" y="4795"/>
                    </a:lnTo>
                    <a:lnTo>
                      <a:pt x="9080" y="5004"/>
                    </a:lnTo>
                    <a:lnTo>
                      <a:pt x="8227" y="5174"/>
                    </a:lnTo>
                    <a:lnTo>
                      <a:pt x="6502" y="5497"/>
                    </a:lnTo>
                    <a:lnTo>
                      <a:pt x="6142" y="5591"/>
                    </a:lnTo>
                    <a:lnTo>
                      <a:pt x="5820" y="5686"/>
                    </a:lnTo>
                    <a:lnTo>
                      <a:pt x="5497" y="5819"/>
                    </a:lnTo>
                    <a:lnTo>
                      <a:pt x="5175" y="5970"/>
                    </a:lnTo>
                    <a:lnTo>
                      <a:pt x="4872" y="6160"/>
                    </a:lnTo>
                    <a:lnTo>
                      <a:pt x="4644" y="6293"/>
                    </a:lnTo>
                    <a:lnTo>
                      <a:pt x="4550" y="6331"/>
                    </a:lnTo>
                    <a:lnTo>
                      <a:pt x="4436" y="6350"/>
                    </a:lnTo>
                    <a:lnTo>
                      <a:pt x="4417" y="6331"/>
                    </a:lnTo>
                    <a:lnTo>
                      <a:pt x="4360" y="6331"/>
                    </a:lnTo>
                    <a:lnTo>
                      <a:pt x="4303" y="6293"/>
                    </a:lnTo>
                    <a:lnTo>
                      <a:pt x="4284" y="6255"/>
                    </a:lnTo>
                    <a:lnTo>
                      <a:pt x="4246" y="6198"/>
                    </a:lnTo>
                    <a:lnTo>
                      <a:pt x="4190" y="6065"/>
                    </a:lnTo>
                    <a:lnTo>
                      <a:pt x="4133" y="5933"/>
                    </a:lnTo>
                    <a:lnTo>
                      <a:pt x="3962" y="5686"/>
                    </a:lnTo>
                    <a:lnTo>
                      <a:pt x="3943" y="5648"/>
                    </a:lnTo>
                    <a:lnTo>
                      <a:pt x="3905" y="5629"/>
                    </a:lnTo>
                    <a:lnTo>
                      <a:pt x="3829" y="5610"/>
                    </a:lnTo>
                    <a:lnTo>
                      <a:pt x="3810" y="5610"/>
                    </a:lnTo>
                    <a:lnTo>
                      <a:pt x="4133" y="5421"/>
                    </a:lnTo>
                    <a:lnTo>
                      <a:pt x="4474" y="5231"/>
                    </a:lnTo>
                    <a:lnTo>
                      <a:pt x="4474" y="5307"/>
                    </a:lnTo>
                    <a:lnTo>
                      <a:pt x="4493" y="5364"/>
                    </a:lnTo>
                    <a:lnTo>
                      <a:pt x="4550" y="5421"/>
                    </a:lnTo>
                    <a:lnTo>
                      <a:pt x="4625" y="5440"/>
                    </a:lnTo>
                    <a:lnTo>
                      <a:pt x="4663" y="5421"/>
                    </a:lnTo>
                    <a:lnTo>
                      <a:pt x="5592" y="5212"/>
                    </a:lnTo>
                    <a:lnTo>
                      <a:pt x="6502" y="4985"/>
                    </a:lnTo>
                    <a:lnTo>
                      <a:pt x="7412" y="4738"/>
                    </a:lnTo>
                    <a:lnTo>
                      <a:pt x="8321" y="4473"/>
                    </a:lnTo>
                    <a:lnTo>
                      <a:pt x="8719" y="4322"/>
                    </a:lnTo>
                    <a:lnTo>
                      <a:pt x="9212" y="4132"/>
                    </a:lnTo>
                    <a:lnTo>
                      <a:pt x="9459" y="4056"/>
                    </a:lnTo>
                    <a:lnTo>
                      <a:pt x="9705" y="3980"/>
                    </a:lnTo>
                    <a:lnTo>
                      <a:pt x="9951" y="3923"/>
                    </a:lnTo>
                    <a:close/>
                    <a:moveTo>
                      <a:pt x="19921" y="6141"/>
                    </a:moveTo>
                    <a:lnTo>
                      <a:pt x="19921" y="6842"/>
                    </a:lnTo>
                    <a:lnTo>
                      <a:pt x="19352" y="6842"/>
                    </a:lnTo>
                    <a:lnTo>
                      <a:pt x="18954" y="6899"/>
                    </a:lnTo>
                    <a:lnTo>
                      <a:pt x="18556" y="6956"/>
                    </a:lnTo>
                    <a:lnTo>
                      <a:pt x="18158" y="7032"/>
                    </a:lnTo>
                    <a:lnTo>
                      <a:pt x="17362" y="7184"/>
                    </a:lnTo>
                    <a:lnTo>
                      <a:pt x="16964" y="7240"/>
                    </a:lnTo>
                    <a:lnTo>
                      <a:pt x="16566" y="7297"/>
                    </a:lnTo>
                    <a:lnTo>
                      <a:pt x="16509" y="7297"/>
                    </a:lnTo>
                    <a:lnTo>
                      <a:pt x="16471" y="7316"/>
                    </a:lnTo>
                    <a:lnTo>
                      <a:pt x="16433" y="7392"/>
                    </a:lnTo>
                    <a:lnTo>
                      <a:pt x="16130" y="6937"/>
                    </a:lnTo>
                    <a:lnTo>
                      <a:pt x="15827" y="6501"/>
                    </a:lnTo>
                    <a:lnTo>
                      <a:pt x="16035" y="6406"/>
                    </a:lnTo>
                    <a:lnTo>
                      <a:pt x="16111" y="6406"/>
                    </a:lnTo>
                    <a:lnTo>
                      <a:pt x="16452" y="6331"/>
                    </a:lnTo>
                    <a:lnTo>
                      <a:pt x="16813" y="6274"/>
                    </a:lnTo>
                    <a:lnTo>
                      <a:pt x="17154" y="6217"/>
                    </a:lnTo>
                    <a:lnTo>
                      <a:pt x="17514" y="6198"/>
                    </a:lnTo>
                    <a:lnTo>
                      <a:pt x="18253" y="6160"/>
                    </a:lnTo>
                    <a:lnTo>
                      <a:pt x="18973" y="6141"/>
                    </a:lnTo>
                    <a:close/>
                    <a:moveTo>
                      <a:pt x="11259" y="5099"/>
                    </a:moveTo>
                    <a:lnTo>
                      <a:pt x="11430" y="5231"/>
                    </a:lnTo>
                    <a:lnTo>
                      <a:pt x="11619" y="5345"/>
                    </a:lnTo>
                    <a:lnTo>
                      <a:pt x="11828" y="5440"/>
                    </a:lnTo>
                    <a:lnTo>
                      <a:pt x="12055" y="5516"/>
                    </a:lnTo>
                    <a:lnTo>
                      <a:pt x="12510" y="5648"/>
                    </a:lnTo>
                    <a:lnTo>
                      <a:pt x="12719" y="5724"/>
                    </a:lnTo>
                    <a:lnTo>
                      <a:pt x="12908" y="5800"/>
                    </a:lnTo>
                    <a:lnTo>
                      <a:pt x="13211" y="5952"/>
                    </a:lnTo>
                    <a:lnTo>
                      <a:pt x="13496" y="6103"/>
                    </a:lnTo>
                    <a:lnTo>
                      <a:pt x="13780" y="6274"/>
                    </a:lnTo>
                    <a:lnTo>
                      <a:pt x="14045" y="6463"/>
                    </a:lnTo>
                    <a:lnTo>
                      <a:pt x="14311" y="6672"/>
                    </a:lnTo>
                    <a:lnTo>
                      <a:pt x="14557" y="6880"/>
                    </a:lnTo>
                    <a:lnTo>
                      <a:pt x="14785" y="7127"/>
                    </a:lnTo>
                    <a:lnTo>
                      <a:pt x="15012" y="7354"/>
                    </a:lnTo>
                    <a:lnTo>
                      <a:pt x="14709" y="7411"/>
                    </a:lnTo>
                    <a:lnTo>
                      <a:pt x="14405" y="7468"/>
                    </a:lnTo>
                    <a:lnTo>
                      <a:pt x="14121" y="7563"/>
                    </a:lnTo>
                    <a:lnTo>
                      <a:pt x="13837" y="7657"/>
                    </a:lnTo>
                    <a:lnTo>
                      <a:pt x="13799" y="7695"/>
                    </a:lnTo>
                    <a:lnTo>
                      <a:pt x="13761" y="7714"/>
                    </a:lnTo>
                    <a:lnTo>
                      <a:pt x="13534" y="7506"/>
                    </a:lnTo>
                    <a:lnTo>
                      <a:pt x="13249" y="7316"/>
                    </a:lnTo>
                    <a:lnTo>
                      <a:pt x="12965" y="7146"/>
                    </a:lnTo>
                    <a:lnTo>
                      <a:pt x="12662" y="6994"/>
                    </a:lnTo>
                    <a:lnTo>
                      <a:pt x="12358" y="6861"/>
                    </a:lnTo>
                    <a:lnTo>
                      <a:pt x="12036" y="6748"/>
                    </a:lnTo>
                    <a:lnTo>
                      <a:pt x="11430" y="6539"/>
                    </a:lnTo>
                    <a:lnTo>
                      <a:pt x="11127" y="6463"/>
                    </a:lnTo>
                    <a:lnTo>
                      <a:pt x="10823" y="6368"/>
                    </a:lnTo>
                    <a:lnTo>
                      <a:pt x="10501" y="6312"/>
                    </a:lnTo>
                    <a:lnTo>
                      <a:pt x="10198" y="6255"/>
                    </a:lnTo>
                    <a:lnTo>
                      <a:pt x="9876" y="6217"/>
                    </a:lnTo>
                    <a:lnTo>
                      <a:pt x="9553" y="6179"/>
                    </a:lnTo>
                    <a:lnTo>
                      <a:pt x="9250" y="6179"/>
                    </a:lnTo>
                    <a:lnTo>
                      <a:pt x="8928" y="6160"/>
                    </a:lnTo>
                    <a:lnTo>
                      <a:pt x="8833" y="6160"/>
                    </a:lnTo>
                    <a:lnTo>
                      <a:pt x="9023" y="6122"/>
                    </a:lnTo>
                    <a:lnTo>
                      <a:pt x="9686" y="6027"/>
                    </a:lnTo>
                    <a:lnTo>
                      <a:pt x="10027" y="5970"/>
                    </a:lnTo>
                    <a:lnTo>
                      <a:pt x="10330" y="5895"/>
                    </a:lnTo>
                    <a:lnTo>
                      <a:pt x="10482" y="5838"/>
                    </a:lnTo>
                    <a:lnTo>
                      <a:pt x="10634" y="5781"/>
                    </a:lnTo>
                    <a:lnTo>
                      <a:pt x="10766" y="5705"/>
                    </a:lnTo>
                    <a:lnTo>
                      <a:pt x="10880" y="5610"/>
                    </a:lnTo>
                    <a:lnTo>
                      <a:pt x="10994" y="5516"/>
                    </a:lnTo>
                    <a:lnTo>
                      <a:pt x="11108" y="5402"/>
                    </a:lnTo>
                    <a:lnTo>
                      <a:pt x="11183" y="5250"/>
                    </a:lnTo>
                    <a:lnTo>
                      <a:pt x="11259" y="5099"/>
                    </a:lnTo>
                    <a:close/>
                    <a:moveTo>
                      <a:pt x="5289" y="3905"/>
                    </a:moveTo>
                    <a:lnTo>
                      <a:pt x="5346" y="3942"/>
                    </a:lnTo>
                    <a:lnTo>
                      <a:pt x="5403" y="3961"/>
                    </a:lnTo>
                    <a:lnTo>
                      <a:pt x="5440" y="4018"/>
                    </a:lnTo>
                    <a:lnTo>
                      <a:pt x="5516" y="4132"/>
                    </a:lnTo>
                    <a:lnTo>
                      <a:pt x="5554" y="4284"/>
                    </a:lnTo>
                    <a:lnTo>
                      <a:pt x="5592" y="4454"/>
                    </a:lnTo>
                    <a:lnTo>
                      <a:pt x="5611" y="4606"/>
                    </a:lnTo>
                    <a:lnTo>
                      <a:pt x="5630" y="4871"/>
                    </a:lnTo>
                    <a:lnTo>
                      <a:pt x="4815" y="5061"/>
                    </a:lnTo>
                    <a:lnTo>
                      <a:pt x="4967" y="4985"/>
                    </a:lnTo>
                    <a:lnTo>
                      <a:pt x="5024" y="4947"/>
                    </a:lnTo>
                    <a:lnTo>
                      <a:pt x="5042" y="4890"/>
                    </a:lnTo>
                    <a:lnTo>
                      <a:pt x="5061" y="4852"/>
                    </a:lnTo>
                    <a:lnTo>
                      <a:pt x="5042" y="4795"/>
                    </a:lnTo>
                    <a:lnTo>
                      <a:pt x="5024" y="4757"/>
                    </a:lnTo>
                    <a:lnTo>
                      <a:pt x="4986" y="4720"/>
                    </a:lnTo>
                    <a:lnTo>
                      <a:pt x="4929" y="4682"/>
                    </a:lnTo>
                    <a:lnTo>
                      <a:pt x="4872" y="4682"/>
                    </a:lnTo>
                    <a:lnTo>
                      <a:pt x="4796" y="4701"/>
                    </a:lnTo>
                    <a:lnTo>
                      <a:pt x="4474" y="4852"/>
                    </a:lnTo>
                    <a:lnTo>
                      <a:pt x="4171" y="5023"/>
                    </a:lnTo>
                    <a:lnTo>
                      <a:pt x="3848" y="5193"/>
                    </a:lnTo>
                    <a:lnTo>
                      <a:pt x="3545" y="5383"/>
                    </a:lnTo>
                    <a:lnTo>
                      <a:pt x="3261" y="5591"/>
                    </a:lnTo>
                    <a:lnTo>
                      <a:pt x="2977" y="5800"/>
                    </a:lnTo>
                    <a:lnTo>
                      <a:pt x="2692" y="6027"/>
                    </a:lnTo>
                    <a:lnTo>
                      <a:pt x="2427" y="6255"/>
                    </a:lnTo>
                    <a:lnTo>
                      <a:pt x="2180" y="6482"/>
                    </a:lnTo>
                    <a:lnTo>
                      <a:pt x="1953" y="6729"/>
                    </a:lnTo>
                    <a:lnTo>
                      <a:pt x="1745" y="6975"/>
                    </a:lnTo>
                    <a:lnTo>
                      <a:pt x="1536" y="7240"/>
                    </a:lnTo>
                    <a:lnTo>
                      <a:pt x="1441" y="7373"/>
                    </a:lnTo>
                    <a:lnTo>
                      <a:pt x="1347" y="7525"/>
                    </a:lnTo>
                    <a:lnTo>
                      <a:pt x="1271" y="7600"/>
                    </a:lnTo>
                    <a:lnTo>
                      <a:pt x="1214" y="7657"/>
                    </a:lnTo>
                    <a:lnTo>
                      <a:pt x="1138" y="7714"/>
                    </a:lnTo>
                    <a:lnTo>
                      <a:pt x="1062" y="7733"/>
                    </a:lnTo>
                    <a:lnTo>
                      <a:pt x="1005" y="7714"/>
                    </a:lnTo>
                    <a:lnTo>
                      <a:pt x="361" y="7563"/>
                    </a:lnTo>
                    <a:lnTo>
                      <a:pt x="437" y="7373"/>
                    </a:lnTo>
                    <a:lnTo>
                      <a:pt x="532" y="7184"/>
                    </a:lnTo>
                    <a:lnTo>
                      <a:pt x="626" y="7013"/>
                    </a:lnTo>
                    <a:lnTo>
                      <a:pt x="759" y="6842"/>
                    </a:lnTo>
                    <a:lnTo>
                      <a:pt x="911" y="6672"/>
                    </a:lnTo>
                    <a:lnTo>
                      <a:pt x="1062" y="6520"/>
                    </a:lnTo>
                    <a:lnTo>
                      <a:pt x="1384" y="6236"/>
                    </a:lnTo>
                    <a:lnTo>
                      <a:pt x="1745" y="5970"/>
                    </a:lnTo>
                    <a:lnTo>
                      <a:pt x="2124" y="5705"/>
                    </a:lnTo>
                    <a:lnTo>
                      <a:pt x="2806" y="5250"/>
                    </a:lnTo>
                    <a:lnTo>
                      <a:pt x="3412" y="4833"/>
                    </a:lnTo>
                    <a:lnTo>
                      <a:pt x="4057" y="4435"/>
                    </a:lnTo>
                    <a:lnTo>
                      <a:pt x="4284" y="4284"/>
                    </a:lnTo>
                    <a:lnTo>
                      <a:pt x="4531" y="4170"/>
                    </a:lnTo>
                    <a:lnTo>
                      <a:pt x="4777" y="4056"/>
                    </a:lnTo>
                    <a:lnTo>
                      <a:pt x="5024" y="3942"/>
                    </a:lnTo>
                    <a:lnTo>
                      <a:pt x="5118" y="3905"/>
                    </a:lnTo>
                    <a:close/>
                    <a:moveTo>
                      <a:pt x="7033" y="6937"/>
                    </a:moveTo>
                    <a:lnTo>
                      <a:pt x="7829" y="7070"/>
                    </a:lnTo>
                    <a:lnTo>
                      <a:pt x="8606" y="7240"/>
                    </a:lnTo>
                    <a:lnTo>
                      <a:pt x="9383" y="7430"/>
                    </a:lnTo>
                    <a:lnTo>
                      <a:pt x="10141" y="7657"/>
                    </a:lnTo>
                    <a:lnTo>
                      <a:pt x="9932" y="7733"/>
                    </a:lnTo>
                    <a:lnTo>
                      <a:pt x="9743" y="7809"/>
                    </a:lnTo>
                    <a:lnTo>
                      <a:pt x="9610" y="7847"/>
                    </a:lnTo>
                    <a:lnTo>
                      <a:pt x="9553" y="7809"/>
                    </a:lnTo>
                    <a:lnTo>
                      <a:pt x="9440" y="7809"/>
                    </a:lnTo>
                    <a:lnTo>
                      <a:pt x="9402" y="7828"/>
                    </a:lnTo>
                    <a:lnTo>
                      <a:pt x="9345" y="7771"/>
                    </a:lnTo>
                    <a:lnTo>
                      <a:pt x="9307" y="7733"/>
                    </a:lnTo>
                    <a:lnTo>
                      <a:pt x="9250" y="7733"/>
                    </a:lnTo>
                    <a:lnTo>
                      <a:pt x="9174" y="7752"/>
                    </a:lnTo>
                    <a:lnTo>
                      <a:pt x="9136" y="7714"/>
                    </a:lnTo>
                    <a:lnTo>
                      <a:pt x="9080" y="7714"/>
                    </a:lnTo>
                    <a:lnTo>
                      <a:pt x="8795" y="7676"/>
                    </a:lnTo>
                    <a:lnTo>
                      <a:pt x="8549" y="7676"/>
                    </a:lnTo>
                    <a:lnTo>
                      <a:pt x="8302" y="7695"/>
                    </a:lnTo>
                    <a:lnTo>
                      <a:pt x="8246" y="7657"/>
                    </a:lnTo>
                    <a:lnTo>
                      <a:pt x="8170" y="7657"/>
                    </a:lnTo>
                    <a:lnTo>
                      <a:pt x="7393" y="7790"/>
                    </a:lnTo>
                    <a:lnTo>
                      <a:pt x="6635" y="7942"/>
                    </a:lnTo>
                    <a:lnTo>
                      <a:pt x="6616" y="7923"/>
                    </a:lnTo>
                    <a:lnTo>
                      <a:pt x="6521" y="7885"/>
                    </a:lnTo>
                    <a:lnTo>
                      <a:pt x="5933" y="7885"/>
                    </a:lnTo>
                    <a:lnTo>
                      <a:pt x="6976" y="6994"/>
                    </a:lnTo>
                    <a:lnTo>
                      <a:pt x="7033" y="6937"/>
                    </a:lnTo>
                    <a:close/>
                    <a:moveTo>
                      <a:pt x="19921" y="7165"/>
                    </a:moveTo>
                    <a:lnTo>
                      <a:pt x="19883" y="7354"/>
                    </a:lnTo>
                    <a:lnTo>
                      <a:pt x="19845" y="7430"/>
                    </a:lnTo>
                    <a:lnTo>
                      <a:pt x="19807" y="7506"/>
                    </a:lnTo>
                    <a:lnTo>
                      <a:pt x="19750" y="7544"/>
                    </a:lnTo>
                    <a:lnTo>
                      <a:pt x="19675" y="7582"/>
                    </a:lnTo>
                    <a:lnTo>
                      <a:pt x="19580" y="7619"/>
                    </a:lnTo>
                    <a:lnTo>
                      <a:pt x="19447" y="7638"/>
                    </a:lnTo>
                    <a:lnTo>
                      <a:pt x="19087" y="7695"/>
                    </a:lnTo>
                    <a:lnTo>
                      <a:pt x="18708" y="7771"/>
                    </a:lnTo>
                    <a:lnTo>
                      <a:pt x="16869" y="8150"/>
                    </a:lnTo>
                    <a:lnTo>
                      <a:pt x="16566" y="7619"/>
                    </a:lnTo>
                    <a:lnTo>
                      <a:pt x="16964" y="7582"/>
                    </a:lnTo>
                    <a:lnTo>
                      <a:pt x="17362" y="7506"/>
                    </a:lnTo>
                    <a:lnTo>
                      <a:pt x="18158" y="7354"/>
                    </a:lnTo>
                    <a:lnTo>
                      <a:pt x="18556" y="7278"/>
                    </a:lnTo>
                    <a:lnTo>
                      <a:pt x="18973" y="7221"/>
                    </a:lnTo>
                    <a:lnTo>
                      <a:pt x="19371" y="7184"/>
                    </a:lnTo>
                    <a:lnTo>
                      <a:pt x="19769" y="7165"/>
                    </a:lnTo>
                    <a:close/>
                    <a:moveTo>
                      <a:pt x="6578" y="6918"/>
                    </a:moveTo>
                    <a:lnTo>
                      <a:pt x="5649" y="7695"/>
                    </a:lnTo>
                    <a:lnTo>
                      <a:pt x="5611" y="7733"/>
                    </a:lnTo>
                    <a:lnTo>
                      <a:pt x="5592" y="7771"/>
                    </a:lnTo>
                    <a:lnTo>
                      <a:pt x="5592" y="7847"/>
                    </a:lnTo>
                    <a:lnTo>
                      <a:pt x="4398" y="8169"/>
                    </a:lnTo>
                    <a:lnTo>
                      <a:pt x="4493" y="8055"/>
                    </a:lnTo>
                    <a:lnTo>
                      <a:pt x="4607" y="7942"/>
                    </a:lnTo>
                    <a:lnTo>
                      <a:pt x="4834" y="7733"/>
                    </a:lnTo>
                    <a:lnTo>
                      <a:pt x="5099" y="7563"/>
                    </a:lnTo>
                    <a:lnTo>
                      <a:pt x="5384" y="7392"/>
                    </a:lnTo>
                    <a:lnTo>
                      <a:pt x="5687" y="7259"/>
                    </a:lnTo>
                    <a:lnTo>
                      <a:pt x="5990" y="7127"/>
                    </a:lnTo>
                    <a:lnTo>
                      <a:pt x="6578" y="6918"/>
                    </a:lnTo>
                    <a:close/>
                    <a:moveTo>
                      <a:pt x="3678" y="5705"/>
                    </a:moveTo>
                    <a:lnTo>
                      <a:pt x="3659" y="5781"/>
                    </a:lnTo>
                    <a:lnTo>
                      <a:pt x="3678" y="5857"/>
                    </a:lnTo>
                    <a:lnTo>
                      <a:pt x="3735" y="5952"/>
                    </a:lnTo>
                    <a:lnTo>
                      <a:pt x="3792" y="6084"/>
                    </a:lnTo>
                    <a:lnTo>
                      <a:pt x="3905" y="6350"/>
                    </a:lnTo>
                    <a:lnTo>
                      <a:pt x="3735" y="6425"/>
                    </a:lnTo>
                    <a:lnTo>
                      <a:pt x="3583" y="6520"/>
                    </a:lnTo>
                    <a:lnTo>
                      <a:pt x="3450" y="6634"/>
                    </a:lnTo>
                    <a:lnTo>
                      <a:pt x="3318" y="6748"/>
                    </a:lnTo>
                    <a:lnTo>
                      <a:pt x="3052" y="7032"/>
                    </a:lnTo>
                    <a:lnTo>
                      <a:pt x="2825" y="7278"/>
                    </a:lnTo>
                    <a:lnTo>
                      <a:pt x="2560" y="7563"/>
                    </a:lnTo>
                    <a:lnTo>
                      <a:pt x="2332" y="7866"/>
                    </a:lnTo>
                    <a:lnTo>
                      <a:pt x="1858" y="8472"/>
                    </a:lnTo>
                    <a:lnTo>
                      <a:pt x="1839" y="8321"/>
                    </a:lnTo>
                    <a:lnTo>
                      <a:pt x="1782" y="8169"/>
                    </a:lnTo>
                    <a:lnTo>
                      <a:pt x="1707" y="7999"/>
                    </a:lnTo>
                    <a:lnTo>
                      <a:pt x="1631" y="7866"/>
                    </a:lnTo>
                    <a:lnTo>
                      <a:pt x="1593" y="7809"/>
                    </a:lnTo>
                    <a:lnTo>
                      <a:pt x="1536" y="7790"/>
                    </a:lnTo>
                    <a:lnTo>
                      <a:pt x="1764" y="7487"/>
                    </a:lnTo>
                    <a:lnTo>
                      <a:pt x="2010" y="7202"/>
                    </a:lnTo>
                    <a:lnTo>
                      <a:pt x="2256" y="6918"/>
                    </a:lnTo>
                    <a:lnTo>
                      <a:pt x="2522" y="6653"/>
                    </a:lnTo>
                    <a:lnTo>
                      <a:pt x="2787" y="6406"/>
                    </a:lnTo>
                    <a:lnTo>
                      <a:pt x="3071" y="6160"/>
                    </a:lnTo>
                    <a:lnTo>
                      <a:pt x="3375" y="5933"/>
                    </a:lnTo>
                    <a:lnTo>
                      <a:pt x="3678" y="5705"/>
                    </a:lnTo>
                    <a:close/>
                    <a:moveTo>
                      <a:pt x="15088" y="7695"/>
                    </a:moveTo>
                    <a:lnTo>
                      <a:pt x="15069" y="7885"/>
                    </a:lnTo>
                    <a:lnTo>
                      <a:pt x="15031" y="8074"/>
                    </a:lnTo>
                    <a:lnTo>
                      <a:pt x="14993" y="8264"/>
                    </a:lnTo>
                    <a:lnTo>
                      <a:pt x="14936" y="8434"/>
                    </a:lnTo>
                    <a:lnTo>
                      <a:pt x="14159" y="8586"/>
                    </a:lnTo>
                    <a:lnTo>
                      <a:pt x="14159" y="8586"/>
                    </a:lnTo>
                    <a:lnTo>
                      <a:pt x="14197" y="8548"/>
                    </a:lnTo>
                    <a:lnTo>
                      <a:pt x="14216" y="8491"/>
                    </a:lnTo>
                    <a:lnTo>
                      <a:pt x="14235" y="8453"/>
                    </a:lnTo>
                    <a:lnTo>
                      <a:pt x="14235" y="8397"/>
                    </a:lnTo>
                    <a:lnTo>
                      <a:pt x="14121" y="8169"/>
                    </a:lnTo>
                    <a:lnTo>
                      <a:pt x="13970" y="7961"/>
                    </a:lnTo>
                    <a:lnTo>
                      <a:pt x="13988" y="7961"/>
                    </a:lnTo>
                    <a:lnTo>
                      <a:pt x="14273" y="7847"/>
                    </a:lnTo>
                    <a:lnTo>
                      <a:pt x="14538" y="7771"/>
                    </a:lnTo>
                    <a:lnTo>
                      <a:pt x="14803" y="7714"/>
                    </a:lnTo>
                    <a:lnTo>
                      <a:pt x="15088" y="7695"/>
                    </a:lnTo>
                    <a:close/>
                    <a:moveTo>
                      <a:pt x="7506" y="8112"/>
                    </a:moveTo>
                    <a:lnTo>
                      <a:pt x="7431" y="8169"/>
                    </a:lnTo>
                    <a:lnTo>
                      <a:pt x="7108" y="8415"/>
                    </a:lnTo>
                    <a:lnTo>
                      <a:pt x="6786" y="8624"/>
                    </a:lnTo>
                    <a:lnTo>
                      <a:pt x="6786" y="8453"/>
                    </a:lnTo>
                    <a:lnTo>
                      <a:pt x="6786" y="8264"/>
                    </a:lnTo>
                    <a:lnTo>
                      <a:pt x="7506" y="8112"/>
                    </a:lnTo>
                    <a:close/>
                    <a:moveTo>
                      <a:pt x="8833" y="6501"/>
                    </a:moveTo>
                    <a:lnTo>
                      <a:pt x="9402" y="6520"/>
                    </a:lnTo>
                    <a:lnTo>
                      <a:pt x="9970" y="6577"/>
                    </a:lnTo>
                    <a:lnTo>
                      <a:pt x="10520" y="6672"/>
                    </a:lnTo>
                    <a:lnTo>
                      <a:pt x="11089" y="6785"/>
                    </a:lnTo>
                    <a:lnTo>
                      <a:pt x="11373" y="6880"/>
                    </a:lnTo>
                    <a:lnTo>
                      <a:pt x="11790" y="7032"/>
                    </a:lnTo>
                    <a:lnTo>
                      <a:pt x="12302" y="7240"/>
                    </a:lnTo>
                    <a:lnTo>
                      <a:pt x="12813" y="7487"/>
                    </a:lnTo>
                    <a:lnTo>
                      <a:pt x="13060" y="7619"/>
                    </a:lnTo>
                    <a:lnTo>
                      <a:pt x="13287" y="7752"/>
                    </a:lnTo>
                    <a:lnTo>
                      <a:pt x="13458" y="7904"/>
                    </a:lnTo>
                    <a:lnTo>
                      <a:pt x="13609" y="8036"/>
                    </a:lnTo>
                    <a:lnTo>
                      <a:pt x="13666" y="8112"/>
                    </a:lnTo>
                    <a:lnTo>
                      <a:pt x="13704" y="8188"/>
                    </a:lnTo>
                    <a:lnTo>
                      <a:pt x="13723" y="8264"/>
                    </a:lnTo>
                    <a:lnTo>
                      <a:pt x="13742" y="8340"/>
                    </a:lnTo>
                    <a:lnTo>
                      <a:pt x="13723" y="8397"/>
                    </a:lnTo>
                    <a:lnTo>
                      <a:pt x="13704" y="8472"/>
                    </a:lnTo>
                    <a:lnTo>
                      <a:pt x="13647" y="8548"/>
                    </a:lnTo>
                    <a:lnTo>
                      <a:pt x="13590" y="8605"/>
                    </a:lnTo>
                    <a:lnTo>
                      <a:pt x="13553" y="8624"/>
                    </a:lnTo>
                    <a:lnTo>
                      <a:pt x="13496" y="8643"/>
                    </a:lnTo>
                    <a:lnTo>
                      <a:pt x="13477" y="8643"/>
                    </a:lnTo>
                    <a:lnTo>
                      <a:pt x="13458" y="8586"/>
                    </a:lnTo>
                    <a:lnTo>
                      <a:pt x="13439" y="8529"/>
                    </a:lnTo>
                    <a:lnTo>
                      <a:pt x="13401" y="8510"/>
                    </a:lnTo>
                    <a:lnTo>
                      <a:pt x="13344" y="8491"/>
                    </a:lnTo>
                    <a:lnTo>
                      <a:pt x="13287" y="8510"/>
                    </a:lnTo>
                    <a:lnTo>
                      <a:pt x="13173" y="8548"/>
                    </a:lnTo>
                    <a:lnTo>
                      <a:pt x="12832" y="8415"/>
                    </a:lnTo>
                    <a:lnTo>
                      <a:pt x="12510" y="8245"/>
                    </a:lnTo>
                    <a:lnTo>
                      <a:pt x="12055" y="7999"/>
                    </a:lnTo>
                    <a:lnTo>
                      <a:pt x="11354" y="7714"/>
                    </a:lnTo>
                    <a:lnTo>
                      <a:pt x="10634" y="7449"/>
                    </a:lnTo>
                    <a:lnTo>
                      <a:pt x="10198" y="7316"/>
                    </a:lnTo>
                    <a:lnTo>
                      <a:pt x="9743" y="7184"/>
                    </a:lnTo>
                    <a:lnTo>
                      <a:pt x="9307" y="7051"/>
                    </a:lnTo>
                    <a:lnTo>
                      <a:pt x="8852" y="6937"/>
                    </a:lnTo>
                    <a:lnTo>
                      <a:pt x="7942" y="6748"/>
                    </a:lnTo>
                    <a:lnTo>
                      <a:pt x="7033" y="6615"/>
                    </a:lnTo>
                    <a:lnTo>
                      <a:pt x="7203" y="6558"/>
                    </a:lnTo>
                    <a:lnTo>
                      <a:pt x="7260" y="6615"/>
                    </a:lnTo>
                    <a:lnTo>
                      <a:pt x="7336" y="6634"/>
                    </a:lnTo>
                    <a:lnTo>
                      <a:pt x="7374" y="6615"/>
                    </a:lnTo>
                    <a:lnTo>
                      <a:pt x="7734" y="6577"/>
                    </a:lnTo>
                    <a:lnTo>
                      <a:pt x="8113" y="6539"/>
                    </a:lnTo>
                    <a:lnTo>
                      <a:pt x="8473" y="6501"/>
                    </a:lnTo>
                    <a:close/>
                    <a:moveTo>
                      <a:pt x="13363" y="4852"/>
                    </a:moveTo>
                    <a:lnTo>
                      <a:pt x="13515" y="4909"/>
                    </a:lnTo>
                    <a:lnTo>
                      <a:pt x="13837" y="5118"/>
                    </a:lnTo>
                    <a:lnTo>
                      <a:pt x="14159" y="5345"/>
                    </a:lnTo>
                    <a:lnTo>
                      <a:pt x="14481" y="5591"/>
                    </a:lnTo>
                    <a:lnTo>
                      <a:pt x="14785" y="5838"/>
                    </a:lnTo>
                    <a:lnTo>
                      <a:pt x="14822" y="5876"/>
                    </a:lnTo>
                    <a:lnTo>
                      <a:pt x="14860" y="5895"/>
                    </a:lnTo>
                    <a:lnTo>
                      <a:pt x="15050" y="6065"/>
                    </a:lnTo>
                    <a:lnTo>
                      <a:pt x="15220" y="6217"/>
                    </a:lnTo>
                    <a:lnTo>
                      <a:pt x="15372" y="6387"/>
                    </a:lnTo>
                    <a:lnTo>
                      <a:pt x="15353" y="6463"/>
                    </a:lnTo>
                    <a:lnTo>
                      <a:pt x="15391" y="6539"/>
                    </a:lnTo>
                    <a:lnTo>
                      <a:pt x="15448" y="6596"/>
                    </a:lnTo>
                    <a:lnTo>
                      <a:pt x="15486" y="6615"/>
                    </a:lnTo>
                    <a:lnTo>
                      <a:pt x="15562" y="6615"/>
                    </a:lnTo>
                    <a:lnTo>
                      <a:pt x="15732" y="6842"/>
                    </a:lnTo>
                    <a:lnTo>
                      <a:pt x="15903" y="7089"/>
                    </a:lnTo>
                    <a:lnTo>
                      <a:pt x="16206" y="7582"/>
                    </a:lnTo>
                    <a:lnTo>
                      <a:pt x="16490" y="8112"/>
                    </a:lnTo>
                    <a:lnTo>
                      <a:pt x="16756" y="8624"/>
                    </a:lnTo>
                    <a:lnTo>
                      <a:pt x="16509" y="8643"/>
                    </a:lnTo>
                    <a:lnTo>
                      <a:pt x="16377" y="8624"/>
                    </a:lnTo>
                    <a:lnTo>
                      <a:pt x="16244" y="8586"/>
                    </a:lnTo>
                    <a:lnTo>
                      <a:pt x="16130" y="8491"/>
                    </a:lnTo>
                    <a:lnTo>
                      <a:pt x="16016" y="8359"/>
                    </a:lnTo>
                    <a:lnTo>
                      <a:pt x="15884" y="8207"/>
                    </a:lnTo>
                    <a:lnTo>
                      <a:pt x="15732" y="8055"/>
                    </a:lnTo>
                    <a:lnTo>
                      <a:pt x="15581" y="7923"/>
                    </a:lnTo>
                    <a:lnTo>
                      <a:pt x="15410" y="7809"/>
                    </a:lnTo>
                    <a:lnTo>
                      <a:pt x="15410" y="7657"/>
                    </a:lnTo>
                    <a:lnTo>
                      <a:pt x="15467" y="7619"/>
                    </a:lnTo>
                    <a:lnTo>
                      <a:pt x="15505" y="7563"/>
                    </a:lnTo>
                    <a:lnTo>
                      <a:pt x="15505" y="7487"/>
                    </a:lnTo>
                    <a:lnTo>
                      <a:pt x="15486" y="7430"/>
                    </a:lnTo>
                    <a:lnTo>
                      <a:pt x="15410" y="7335"/>
                    </a:lnTo>
                    <a:lnTo>
                      <a:pt x="15391" y="7278"/>
                    </a:lnTo>
                    <a:lnTo>
                      <a:pt x="15372" y="7240"/>
                    </a:lnTo>
                    <a:lnTo>
                      <a:pt x="15334" y="7202"/>
                    </a:lnTo>
                    <a:lnTo>
                      <a:pt x="15296" y="7184"/>
                    </a:lnTo>
                    <a:lnTo>
                      <a:pt x="14993" y="6861"/>
                    </a:lnTo>
                    <a:lnTo>
                      <a:pt x="14671" y="6558"/>
                    </a:lnTo>
                    <a:lnTo>
                      <a:pt x="14330" y="6274"/>
                    </a:lnTo>
                    <a:lnTo>
                      <a:pt x="13970" y="6008"/>
                    </a:lnTo>
                    <a:lnTo>
                      <a:pt x="13704" y="5838"/>
                    </a:lnTo>
                    <a:lnTo>
                      <a:pt x="13420" y="5686"/>
                    </a:lnTo>
                    <a:lnTo>
                      <a:pt x="12851" y="5402"/>
                    </a:lnTo>
                    <a:lnTo>
                      <a:pt x="12719" y="5364"/>
                    </a:lnTo>
                    <a:lnTo>
                      <a:pt x="12548" y="5307"/>
                    </a:lnTo>
                    <a:lnTo>
                      <a:pt x="12188" y="5193"/>
                    </a:lnTo>
                    <a:lnTo>
                      <a:pt x="12586" y="5023"/>
                    </a:lnTo>
                    <a:lnTo>
                      <a:pt x="12662" y="5004"/>
                    </a:lnTo>
                    <a:lnTo>
                      <a:pt x="12738" y="4947"/>
                    </a:lnTo>
                    <a:lnTo>
                      <a:pt x="12984" y="4871"/>
                    </a:lnTo>
                    <a:lnTo>
                      <a:pt x="13098" y="4852"/>
                    </a:lnTo>
                    <a:close/>
                    <a:moveTo>
                      <a:pt x="4076" y="6634"/>
                    </a:moveTo>
                    <a:lnTo>
                      <a:pt x="4133" y="6672"/>
                    </a:lnTo>
                    <a:lnTo>
                      <a:pt x="4190" y="6710"/>
                    </a:lnTo>
                    <a:lnTo>
                      <a:pt x="4265" y="6729"/>
                    </a:lnTo>
                    <a:lnTo>
                      <a:pt x="4379" y="6729"/>
                    </a:lnTo>
                    <a:lnTo>
                      <a:pt x="4607" y="7032"/>
                    </a:lnTo>
                    <a:lnTo>
                      <a:pt x="4815" y="7335"/>
                    </a:lnTo>
                    <a:lnTo>
                      <a:pt x="4569" y="7525"/>
                    </a:lnTo>
                    <a:lnTo>
                      <a:pt x="4341" y="7733"/>
                    </a:lnTo>
                    <a:lnTo>
                      <a:pt x="4152" y="7942"/>
                    </a:lnTo>
                    <a:lnTo>
                      <a:pt x="4057" y="8074"/>
                    </a:lnTo>
                    <a:lnTo>
                      <a:pt x="4000" y="8207"/>
                    </a:lnTo>
                    <a:lnTo>
                      <a:pt x="3981" y="8245"/>
                    </a:lnTo>
                    <a:lnTo>
                      <a:pt x="3981" y="8283"/>
                    </a:lnTo>
                    <a:lnTo>
                      <a:pt x="2920" y="8567"/>
                    </a:lnTo>
                    <a:lnTo>
                      <a:pt x="2029" y="8795"/>
                    </a:lnTo>
                    <a:lnTo>
                      <a:pt x="2484" y="8207"/>
                    </a:lnTo>
                    <a:lnTo>
                      <a:pt x="2939" y="7638"/>
                    </a:lnTo>
                    <a:lnTo>
                      <a:pt x="3185" y="7354"/>
                    </a:lnTo>
                    <a:lnTo>
                      <a:pt x="3450" y="7051"/>
                    </a:lnTo>
                    <a:lnTo>
                      <a:pt x="3602" y="6918"/>
                    </a:lnTo>
                    <a:lnTo>
                      <a:pt x="3754" y="6804"/>
                    </a:lnTo>
                    <a:lnTo>
                      <a:pt x="3905" y="6691"/>
                    </a:lnTo>
                    <a:lnTo>
                      <a:pt x="4076" y="6634"/>
                    </a:lnTo>
                    <a:close/>
                    <a:moveTo>
                      <a:pt x="569" y="7942"/>
                    </a:moveTo>
                    <a:lnTo>
                      <a:pt x="1195" y="8112"/>
                    </a:lnTo>
                    <a:lnTo>
                      <a:pt x="1233" y="8112"/>
                    </a:lnTo>
                    <a:lnTo>
                      <a:pt x="1309" y="8093"/>
                    </a:lnTo>
                    <a:lnTo>
                      <a:pt x="1365" y="8055"/>
                    </a:lnTo>
                    <a:lnTo>
                      <a:pt x="1441" y="8207"/>
                    </a:lnTo>
                    <a:lnTo>
                      <a:pt x="1498" y="8359"/>
                    </a:lnTo>
                    <a:lnTo>
                      <a:pt x="1536" y="8529"/>
                    </a:lnTo>
                    <a:lnTo>
                      <a:pt x="1555" y="8719"/>
                    </a:lnTo>
                    <a:lnTo>
                      <a:pt x="1347" y="8738"/>
                    </a:lnTo>
                    <a:lnTo>
                      <a:pt x="1138" y="8757"/>
                    </a:lnTo>
                    <a:lnTo>
                      <a:pt x="949" y="8814"/>
                    </a:lnTo>
                    <a:lnTo>
                      <a:pt x="759" y="8889"/>
                    </a:lnTo>
                    <a:lnTo>
                      <a:pt x="683" y="8415"/>
                    </a:lnTo>
                    <a:lnTo>
                      <a:pt x="569" y="7942"/>
                    </a:lnTo>
                    <a:close/>
                    <a:moveTo>
                      <a:pt x="15353" y="8188"/>
                    </a:moveTo>
                    <a:lnTo>
                      <a:pt x="15524" y="8378"/>
                    </a:lnTo>
                    <a:lnTo>
                      <a:pt x="15675" y="8586"/>
                    </a:lnTo>
                    <a:lnTo>
                      <a:pt x="15846" y="8757"/>
                    </a:lnTo>
                    <a:lnTo>
                      <a:pt x="15941" y="8851"/>
                    </a:lnTo>
                    <a:lnTo>
                      <a:pt x="16035" y="8927"/>
                    </a:lnTo>
                    <a:lnTo>
                      <a:pt x="15998" y="8984"/>
                    </a:lnTo>
                    <a:lnTo>
                      <a:pt x="15979" y="9098"/>
                    </a:lnTo>
                    <a:lnTo>
                      <a:pt x="15960" y="9193"/>
                    </a:lnTo>
                    <a:lnTo>
                      <a:pt x="15865" y="9382"/>
                    </a:lnTo>
                    <a:lnTo>
                      <a:pt x="15732" y="9174"/>
                    </a:lnTo>
                    <a:lnTo>
                      <a:pt x="15581" y="8984"/>
                    </a:lnTo>
                    <a:lnTo>
                      <a:pt x="15410" y="8795"/>
                    </a:lnTo>
                    <a:lnTo>
                      <a:pt x="15239" y="8624"/>
                    </a:lnTo>
                    <a:lnTo>
                      <a:pt x="15296" y="8415"/>
                    </a:lnTo>
                    <a:lnTo>
                      <a:pt x="15353" y="8188"/>
                    </a:lnTo>
                    <a:close/>
                    <a:moveTo>
                      <a:pt x="16964" y="8927"/>
                    </a:moveTo>
                    <a:lnTo>
                      <a:pt x="16926" y="9079"/>
                    </a:lnTo>
                    <a:lnTo>
                      <a:pt x="16907" y="9230"/>
                    </a:lnTo>
                    <a:lnTo>
                      <a:pt x="16907" y="9363"/>
                    </a:lnTo>
                    <a:lnTo>
                      <a:pt x="16926" y="9515"/>
                    </a:lnTo>
                    <a:lnTo>
                      <a:pt x="16225" y="9401"/>
                    </a:lnTo>
                    <a:lnTo>
                      <a:pt x="16282" y="9212"/>
                    </a:lnTo>
                    <a:lnTo>
                      <a:pt x="16339" y="9003"/>
                    </a:lnTo>
                    <a:lnTo>
                      <a:pt x="16358" y="9003"/>
                    </a:lnTo>
                    <a:lnTo>
                      <a:pt x="16509" y="8984"/>
                    </a:lnTo>
                    <a:lnTo>
                      <a:pt x="16661" y="8965"/>
                    </a:lnTo>
                    <a:lnTo>
                      <a:pt x="16964" y="8927"/>
                    </a:lnTo>
                    <a:close/>
                    <a:moveTo>
                      <a:pt x="10539" y="7790"/>
                    </a:moveTo>
                    <a:lnTo>
                      <a:pt x="11108" y="7999"/>
                    </a:lnTo>
                    <a:lnTo>
                      <a:pt x="11676" y="8226"/>
                    </a:lnTo>
                    <a:lnTo>
                      <a:pt x="12245" y="8453"/>
                    </a:lnTo>
                    <a:lnTo>
                      <a:pt x="12813" y="8719"/>
                    </a:lnTo>
                    <a:lnTo>
                      <a:pt x="12529" y="8870"/>
                    </a:lnTo>
                    <a:lnTo>
                      <a:pt x="12264" y="9022"/>
                    </a:lnTo>
                    <a:lnTo>
                      <a:pt x="11998" y="9193"/>
                    </a:lnTo>
                    <a:lnTo>
                      <a:pt x="11733" y="9382"/>
                    </a:lnTo>
                    <a:lnTo>
                      <a:pt x="11695" y="9420"/>
                    </a:lnTo>
                    <a:lnTo>
                      <a:pt x="11676" y="9458"/>
                    </a:lnTo>
                    <a:lnTo>
                      <a:pt x="11657" y="9496"/>
                    </a:lnTo>
                    <a:lnTo>
                      <a:pt x="11657" y="9534"/>
                    </a:lnTo>
                    <a:lnTo>
                      <a:pt x="11240" y="9344"/>
                    </a:lnTo>
                    <a:lnTo>
                      <a:pt x="10804" y="9193"/>
                    </a:lnTo>
                    <a:lnTo>
                      <a:pt x="10368" y="9041"/>
                    </a:lnTo>
                    <a:lnTo>
                      <a:pt x="9913" y="8908"/>
                    </a:lnTo>
                    <a:lnTo>
                      <a:pt x="10236" y="8776"/>
                    </a:lnTo>
                    <a:lnTo>
                      <a:pt x="10577" y="8662"/>
                    </a:lnTo>
                    <a:lnTo>
                      <a:pt x="10918" y="8548"/>
                    </a:lnTo>
                    <a:lnTo>
                      <a:pt x="11278" y="8453"/>
                    </a:lnTo>
                    <a:lnTo>
                      <a:pt x="11335" y="8415"/>
                    </a:lnTo>
                    <a:lnTo>
                      <a:pt x="11373" y="8378"/>
                    </a:lnTo>
                    <a:lnTo>
                      <a:pt x="11392" y="8321"/>
                    </a:lnTo>
                    <a:lnTo>
                      <a:pt x="11392" y="8264"/>
                    </a:lnTo>
                    <a:lnTo>
                      <a:pt x="11373" y="8226"/>
                    </a:lnTo>
                    <a:lnTo>
                      <a:pt x="11335" y="8169"/>
                    </a:lnTo>
                    <a:lnTo>
                      <a:pt x="11297" y="8131"/>
                    </a:lnTo>
                    <a:lnTo>
                      <a:pt x="11183" y="8131"/>
                    </a:lnTo>
                    <a:lnTo>
                      <a:pt x="10842" y="8226"/>
                    </a:lnTo>
                    <a:lnTo>
                      <a:pt x="10482" y="8340"/>
                    </a:lnTo>
                    <a:lnTo>
                      <a:pt x="10141" y="8472"/>
                    </a:lnTo>
                    <a:lnTo>
                      <a:pt x="9800" y="8605"/>
                    </a:lnTo>
                    <a:lnTo>
                      <a:pt x="9724" y="8397"/>
                    </a:lnTo>
                    <a:lnTo>
                      <a:pt x="9629" y="8188"/>
                    </a:lnTo>
                    <a:lnTo>
                      <a:pt x="9819" y="8112"/>
                    </a:lnTo>
                    <a:lnTo>
                      <a:pt x="10425" y="7904"/>
                    </a:lnTo>
                    <a:lnTo>
                      <a:pt x="10463" y="7885"/>
                    </a:lnTo>
                    <a:lnTo>
                      <a:pt x="10501" y="7847"/>
                    </a:lnTo>
                    <a:lnTo>
                      <a:pt x="10539" y="7790"/>
                    </a:lnTo>
                    <a:close/>
                    <a:moveTo>
                      <a:pt x="14917" y="8776"/>
                    </a:moveTo>
                    <a:lnTo>
                      <a:pt x="15145" y="9003"/>
                    </a:lnTo>
                    <a:lnTo>
                      <a:pt x="15353" y="9230"/>
                    </a:lnTo>
                    <a:lnTo>
                      <a:pt x="15543" y="9477"/>
                    </a:lnTo>
                    <a:lnTo>
                      <a:pt x="15694" y="9761"/>
                    </a:lnTo>
                    <a:lnTo>
                      <a:pt x="15732" y="9799"/>
                    </a:lnTo>
                    <a:lnTo>
                      <a:pt x="15751" y="9818"/>
                    </a:lnTo>
                    <a:lnTo>
                      <a:pt x="15694" y="9951"/>
                    </a:lnTo>
                    <a:lnTo>
                      <a:pt x="15637" y="10083"/>
                    </a:lnTo>
                    <a:lnTo>
                      <a:pt x="14822" y="9856"/>
                    </a:lnTo>
                    <a:lnTo>
                      <a:pt x="13988" y="9647"/>
                    </a:lnTo>
                    <a:lnTo>
                      <a:pt x="13590" y="9553"/>
                    </a:lnTo>
                    <a:lnTo>
                      <a:pt x="13173" y="9477"/>
                    </a:lnTo>
                    <a:lnTo>
                      <a:pt x="12757" y="9420"/>
                    </a:lnTo>
                    <a:lnTo>
                      <a:pt x="12321" y="9363"/>
                    </a:lnTo>
                    <a:lnTo>
                      <a:pt x="12757" y="9117"/>
                    </a:lnTo>
                    <a:lnTo>
                      <a:pt x="13192" y="8908"/>
                    </a:lnTo>
                    <a:lnTo>
                      <a:pt x="13230" y="8927"/>
                    </a:lnTo>
                    <a:lnTo>
                      <a:pt x="13249" y="8984"/>
                    </a:lnTo>
                    <a:lnTo>
                      <a:pt x="13268" y="9022"/>
                    </a:lnTo>
                    <a:lnTo>
                      <a:pt x="13325" y="9060"/>
                    </a:lnTo>
                    <a:lnTo>
                      <a:pt x="13420" y="9060"/>
                    </a:lnTo>
                    <a:lnTo>
                      <a:pt x="13477" y="9041"/>
                    </a:lnTo>
                    <a:lnTo>
                      <a:pt x="13553" y="9060"/>
                    </a:lnTo>
                    <a:lnTo>
                      <a:pt x="13628" y="9060"/>
                    </a:lnTo>
                    <a:lnTo>
                      <a:pt x="13666" y="9022"/>
                    </a:lnTo>
                    <a:lnTo>
                      <a:pt x="13685" y="9003"/>
                    </a:lnTo>
                    <a:lnTo>
                      <a:pt x="14292" y="8889"/>
                    </a:lnTo>
                    <a:lnTo>
                      <a:pt x="14917" y="8776"/>
                    </a:lnTo>
                    <a:close/>
                    <a:moveTo>
                      <a:pt x="8852" y="8017"/>
                    </a:moveTo>
                    <a:lnTo>
                      <a:pt x="8170" y="8605"/>
                    </a:lnTo>
                    <a:lnTo>
                      <a:pt x="7450" y="9136"/>
                    </a:lnTo>
                    <a:lnTo>
                      <a:pt x="6729" y="9629"/>
                    </a:lnTo>
                    <a:lnTo>
                      <a:pt x="5971" y="10102"/>
                    </a:lnTo>
                    <a:lnTo>
                      <a:pt x="5952" y="10121"/>
                    </a:lnTo>
                    <a:lnTo>
                      <a:pt x="5933" y="10102"/>
                    </a:lnTo>
                    <a:lnTo>
                      <a:pt x="5649" y="10027"/>
                    </a:lnTo>
                    <a:lnTo>
                      <a:pt x="5346" y="9989"/>
                    </a:lnTo>
                    <a:lnTo>
                      <a:pt x="5061" y="9951"/>
                    </a:lnTo>
                    <a:lnTo>
                      <a:pt x="4720" y="9951"/>
                    </a:lnTo>
                    <a:lnTo>
                      <a:pt x="5232" y="9761"/>
                    </a:lnTo>
                    <a:lnTo>
                      <a:pt x="5744" y="9553"/>
                    </a:lnTo>
                    <a:lnTo>
                      <a:pt x="6255" y="9325"/>
                    </a:lnTo>
                    <a:lnTo>
                      <a:pt x="6729" y="9041"/>
                    </a:lnTo>
                    <a:lnTo>
                      <a:pt x="7108" y="8814"/>
                    </a:lnTo>
                    <a:lnTo>
                      <a:pt x="7450" y="8567"/>
                    </a:lnTo>
                    <a:lnTo>
                      <a:pt x="7772" y="8340"/>
                    </a:lnTo>
                    <a:lnTo>
                      <a:pt x="7942" y="8245"/>
                    </a:lnTo>
                    <a:lnTo>
                      <a:pt x="8094" y="8169"/>
                    </a:lnTo>
                    <a:lnTo>
                      <a:pt x="8265" y="8093"/>
                    </a:lnTo>
                    <a:lnTo>
                      <a:pt x="8435" y="8055"/>
                    </a:lnTo>
                    <a:lnTo>
                      <a:pt x="8606" y="8036"/>
                    </a:lnTo>
                    <a:lnTo>
                      <a:pt x="8795" y="8017"/>
                    </a:lnTo>
                    <a:close/>
                    <a:moveTo>
                      <a:pt x="9497" y="9155"/>
                    </a:moveTo>
                    <a:lnTo>
                      <a:pt x="9838" y="9230"/>
                    </a:lnTo>
                    <a:lnTo>
                      <a:pt x="10160" y="9325"/>
                    </a:lnTo>
                    <a:lnTo>
                      <a:pt x="10482" y="9420"/>
                    </a:lnTo>
                    <a:lnTo>
                      <a:pt x="10804" y="9534"/>
                    </a:lnTo>
                    <a:lnTo>
                      <a:pt x="11127" y="9666"/>
                    </a:lnTo>
                    <a:lnTo>
                      <a:pt x="11430" y="9799"/>
                    </a:lnTo>
                    <a:lnTo>
                      <a:pt x="11752" y="9951"/>
                    </a:lnTo>
                    <a:lnTo>
                      <a:pt x="12055" y="10102"/>
                    </a:lnTo>
                    <a:lnTo>
                      <a:pt x="11828" y="10368"/>
                    </a:lnTo>
                    <a:lnTo>
                      <a:pt x="11127" y="10102"/>
                    </a:lnTo>
                    <a:lnTo>
                      <a:pt x="10406" y="9875"/>
                    </a:lnTo>
                    <a:lnTo>
                      <a:pt x="9667" y="9685"/>
                    </a:lnTo>
                    <a:lnTo>
                      <a:pt x="8928" y="9553"/>
                    </a:lnTo>
                    <a:lnTo>
                      <a:pt x="9497" y="9155"/>
                    </a:lnTo>
                    <a:close/>
                    <a:moveTo>
                      <a:pt x="5554" y="8188"/>
                    </a:moveTo>
                    <a:lnTo>
                      <a:pt x="5611" y="8378"/>
                    </a:lnTo>
                    <a:lnTo>
                      <a:pt x="5649" y="8548"/>
                    </a:lnTo>
                    <a:lnTo>
                      <a:pt x="5668" y="8719"/>
                    </a:lnTo>
                    <a:lnTo>
                      <a:pt x="5687" y="8927"/>
                    </a:lnTo>
                    <a:lnTo>
                      <a:pt x="5706" y="9003"/>
                    </a:lnTo>
                    <a:lnTo>
                      <a:pt x="5744" y="9041"/>
                    </a:lnTo>
                    <a:lnTo>
                      <a:pt x="5801" y="9079"/>
                    </a:lnTo>
                    <a:lnTo>
                      <a:pt x="5857" y="9098"/>
                    </a:lnTo>
                    <a:lnTo>
                      <a:pt x="5914" y="9079"/>
                    </a:lnTo>
                    <a:lnTo>
                      <a:pt x="5971" y="9041"/>
                    </a:lnTo>
                    <a:lnTo>
                      <a:pt x="6009" y="9003"/>
                    </a:lnTo>
                    <a:lnTo>
                      <a:pt x="6009" y="8927"/>
                    </a:lnTo>
                    <a:lnTo>
                      <a:pt x="6009" y="8738"/>
                    </a:lnTo>
                    <a:lnTo>
                      <a:pt x="5990" y="8567"/>
                    </a:lnTo>
                    <a:lnTo>
                      <a:pt x="5952" y="8397"/>
                    </a:lnTo>
                    <a:lnTo>
                      <a:pt x="5914" y="8226"/>
                    </a:lnTo>
                    <a:lnTo>
                      <a:pt x="6350" y="8207"/>
                    </a:lnTo>
                    <a:lnTo>
                      <a:pt x="6388" y="8264"/>
                    </a:lnTo>
                    <a:lnTo>
                      <a:pt x="6445" y="8302"/>
                    </a:lnTo>
                    <a:lnTo>
                      <a:pt x="6445" y="8340"/>
                    </a:lnTo>
                    <a:lnTo>
                      <a:pt x="6464" y="8662"/>
                    </a:lnTo>
                    <a:lnTo>
                      <a:pt x="6483" y="8738"/>
                    </a:lnTo>
                    <a:lnTo>
                      <a:pt x="6540" y="8795"/>
                    </a:lnTo>
                    <a:lnTo>
                      <a:pt x="6085" y="9041"/>
                    </a:lnTo>
                    <a:lnTo>
                      <a:pt x="5611" y="9268"/>
                    </a:lnTo>
                    <a:lnTo>
                      <a:pt x="5118" y="9458"/>
                    </a:lnTo>
                    <a:lnTo>
                      <a:pt x="4625" y="9629"/>
                    </a:lnTo>
                    <a:lnTo>
                      <a:pt x="4569" y="9629"/>
                    </a:lnTo>
                    <a:lnTo>
                      <a:pt x="4512" y="9647"/>
                    </a:lnTo>
                    <a:lnTo>
                      <a:pt x="3924" y="9875"/>
                    </a:lnTo>
                    <a:lnTo>
                      <a:pt x="3337" y="10083"/>
                    </a:lnTo>
                    <a:lnTo>
                      <a:pt x="2730" y="10292"/>
                    </a:lnTo>
                    <a:lnTo>
                      <a:pt x="2124" y="10481"/>
                    </a:lnTo>
                    <a:lnTo>
                      <a:pt x="1934" y="10519"/>
                    </a:lnTo>
                    <a:lnTo>
                      <a:pt x="1764" y="10538"/>
                    </a:lnTo>
                    <a:lnTo>
                      <a:pt x="1669" y="10519"/>
                    </a:lnTo>
                    <a:lnTo>
                      <a:pt x="1593" y="10519"/>
                    </a:lnTo>
                    <a:lnTo>
                      <a:pt x="1517" y="10481"/>
                    </a:lnTo>
                    <a:lnTo>
                      <a:pt x="1441" y="10444"/>
                    </a:lnTo>
                    <a:lnTo>
                      <a:pt x="1328" y="10349"/>
                    </a:lnTo>
                    <a:lnTo>
                      <a:pt x="1233" y="10216"/>
                    </a:lnTo>
                    <a:lnTo>
                      <a:pt x="1157" y="10064"/>
                    </a:lnTo>
                    <a:lnTo>
                      <a:pt x="1100" y="9913"/>
                    </a:lnTo>
                    <a:lnTo>
                      <a:pt x="986" y="9534"/>
                    </a:lnTo>
                    <a:lnTo>
                      <a:pt x="1233" y="9420"/>
                    </a:lnTo>
                    <a:lnTo>
                      <a:pt x="1479" y="9325"/>
                    </a:lnTo>
                    <a:lnTo>
                      <a:pt x="1726" y="9230"/>
                    </a:lnTo>
                    <a:lnTo>
                      <a:pt x="1972" y="9155"/>
                    </a:lnTo>
                    <a:lnTo>
                      <a:pt x="3014" y="8889"/>
                    </a:lnTo>
                    <a:lnTo>
                      <a:pt x="5554" y="8188"/>
                    </a:lnTo>
                    <a:close/>
                    <a:moveTo>
                      <a:pt x="4796" y="10273"/>
                    </a:moveTo>
                    <a:lnTo>
                      <a:pt x="5175" y="10292"/>
                    </a:lnTo>
                    <a:lnTo>
                      <a:pt x="5554" y="10349"/>
                    </a:lnTo>
                    <a:lnTo>
                      <a:pt x="5611" y="10368"/>
                    </a:lnTo>
                    <a:lnTo>
                      <a:pt x="5668" y="10406"/>
                    </a:lnTo>
                    <a:lnTo>
                      <a:pt x="5687" y="10444"/>
                    </a:lnTo>
                    <a:lnTo>
                      <a:pt x="5706" y="10500"/>
                    </a:lnTo>
                    <a:lnTo>
                      <a:pt x="5744" y="10652"/>
                    </a:lnTo>
                    <a:lnTo>
                      <a:pt x="5744" y="10804"/>
                    </a:lnTo>
                    <a:lnTo>
                      <a:pt x="5459" y="10766"/>
                    </a:lnTo>
                    <a:lnTo>
                      <a:pt x="4910" y="10766"/>
                    </a:lnTo>
                    <a:lnTo>
                      <a:pt x="4625" y="10804"/>
                    </a:lnTo>
                    <a:lnTo>
                      <a:pt x="4607" y="10273"/>
                    </a:lnTo>
                    <a:close/>
                    <a:moveTo>
                      <a:pt x="9212" y="8245"/>
                    </a:moveTo>
                    <a:lnTo>
                      <a:pt x="9288" y="8283"/>
                    </a:lnTo>
                    <a:lnTo>
                      <a:pt x="9326" y="8340"/>
                    </a:lnTo>
                    <a:lnTo>
                      <a:pt x="9383" y="8397"/>
                    </a:lnTo>
                    <a:lnTo>
                      <a:pt x="9421" y="8472"/>
                    </a:lnTo>
                    <a:lnTo>
                      <a:pt x="9421" y="8529"/>
                    </a:lnTo>
                    <a:lnTo>
                      <a:pt x="9421" y="8605"/>
                    </a:lnTo>
                    <a:lnTo>
                      <a:pt x="9383" y="8681"/>
                    </a:lnTo>
                    <a:lnTo>
                      <a:pt x="9307" y="8832"/>
                    </a:lnTo>
                    <a:lnTo>
                      <a:pt x="9155" y="8984"/>
                    </a:lnTo>
                    <a:lnTo>
                      <a:pt x="8966" y="9155"/>
                    </a:lnTo>
                    <a:lnTo>
                      <a:pt x="8738" y="9325"/>
                    </a:lnTo>
                    <a:lnTo>
                      <a:pt x="8492" y="9496"/>
                    </a:lnTo>
                    <a:lnTo>
                      <a:pt x="8208" y="9685"/>
                    </a:lnTo>
                    <a:lnTo>
                      <a:pt x="7620" y="10027"/>
                    </a:lnTo>
                    <a:lnTo>
                      <a:pt x="7033" y="10330"/>
                    </a:lnTo>
                    <a:lnTo>
                      <a:pt x="6483" y="10614"/>
                    </a:lnTo>
                    <a:lnTo>
                      <a:pt x="6047" y="10804"/>
                    </a:lnTo>
                    <a:lnTo>
                      <a:pt x="6047" y="10406"/>
                    </a:lnTo>
                    <a:lnTo>
                      <a:pt x="6085" y="10406"/>
                    </a:lnTo>
                    <a:lnTo>
                      <a:pt x="6123" y="10387"/>
                    </a:lnTo>
                    <a:lnTo>
                      <a:pt x="6559" y="10140"/>
                    </a:lnTo>
                    <a:lnTo>
                      <a:pt x="6976" y="9875"/>
                    </a:lnTo>
                    <a:lnTo>
                      <a:pt x="7393" y="9591"/>
                    </a:lnTo>
                    <a:lnTo>
                      <a:pt x="7791" y="9306"/>
                    </a:lnTo>
                    <a:lnTo>
                      <a:pt x="8151" y="9041"/>
                    </a:lnTo>
                    <a:lnTo>
                      <a:pt x="8492" y="8757"/>
                    </a:lnTo>
                    <a:lnTo>
                      <a:pt x="8644" y="8624"/>
                    </a:lnTo>
                    <a:lnTo>
                      <a:pt x="8814" y="8453"/>
                    </a:lnTo>
                    <a:lnTo>
                      <a:pt x="8909" y="8378"/>
                    </a:lnTo>
                    <a:lnTo>
                      <a:pt x="8985" y="8302"/>
                    </a:lnTo>
                    <a:lnTo>
                      <a:pt x="9080" y="8264"/>
                    </a:lnTo>
                    <a:lnTo>
                      <a:pt x="9155" y="8245"/>
                    </a:lnTo>
                    <a:close/>
                    <a:moveTo>
                      <a:pt x="8530" y="9799"/>
                    </a:moveTo>
                    <a:lnTo>
                      <a:pt x="8606" y="9837"/>
                    </a:lnTo>
                    <a:lnTo>
                      <a:pt x="8985" y="9894"/>
                    </a:lnTo>
                    <a:lnTo>
                      <a:pt x="9383" y="9970"/>
                    </a:lnTo>
                    <a:lnTo>
                      <a:pt x="9781" y="10064"/>
                    </a:lnTo>
                    <a:lnTo>
                      <a:pt x="10160" y="10159"/>
                    </a:lnTo>
                    <a:lnTo>
                      <a:pt x="10539" y="10273"/>
                    </a:lnTo>
                    <a:lnTo>
                      <a:pt x="10918" y="10387"/>
                    </a:lnTo>
                    <a:lnTo>
                      <a:pt x="11297" y="10519"/>
                    </a:lnTo>
                    <a:lnTo>
                      <a:pt x="11676" y="10652"/>
                    </a:lnTo>
                    <a:lnTo>
                      <a:pt x="11525" y="10804"/>
                    </a:lnTo>
                    <a:lnTo>
                      <a:pt x="11411" y="10974"/>
                    </a:lnTo>
                    <a:lnTo>
                      <a:pt x="11373" y="11031"/>
                    </a:lnTo>
                    <a:lnTo>
                      <a:pt x="11316" y="11050"/>
                    </a:lnTo>
                    <a:lnTo>
                      <a:pt x="11259" y="11069"/>
                    </a:lnTo>
                    <a:lnTo>
                      <a:pt x="11183" y="11069"/>
                    </a:lnTo>
                    <a:lnTo>
                      <a:pt x="11032" y="11050"/>
                    </a:lnTo>
                    <a:lnTo>
                      <a:pt x="10842" y="11012"/>
                    </a:lnTo>
                    <a:lnTo>
                      <a:pt x="10653" y="10936"/>
                    </a:lnTo>
                    <a:lnTo>
                      <a:pt x="10463" y="10860"/>
                    </a:lnTo>
                    <a:lnTo>
                      <a:pt x="9876" y="10595"/>
                    </a:lnTo>
                    <a:lnTo>
                      <a:pt x="9402" y="10425"/>
                    </a:lnTo>
                    <a:lnTo>
                      <a:pt x="8928" y="10311"/>
                    </a:lnTo>
                    <a:lnTo>
                      <a:pt x="8435" y="10216"/>
                    </a:lnTo>
                    <a:lnTo>
                      <a:pt x="7942" y="10159"/>
                    </a:lnTo>
                    <a:lnTo>
                      <a:pt x="8530" y="9799"/>
                    </a:lnTo>
                    <a:close/>
                    <a:moveTo>
                      <a:pt x="15183" y="0"/>
                    </a:moveTo>
                    <a:lnTo>
                      <a:pt x="15107" y="19"/>
                    </a:lnTo>
                    <a:lnTo>
                      <a:pt x="15069" y="57"/>
                    </a:lnTo>
                    <a:lnTo>
                      <a:pt x="15031" y="114"/>
                    </a:lnTo>
                    <a:lnTo>
                      <a:pt x="15031" y="171"/>
                    </a:lnTo>
                    <a:lnTo>
                      <a:pt x="15050" y="228"/>
                    </a:lnTo>
                    <a:lnTo>
                      <a:pt x="15069" y="284"/>
                    </a:lnTo>
                    <a:lnTo>
                      <a:pt x="15126" y="322"/>
                    </a:lnTo>
                    <a:lnTo>
                      <a:pt x="15183" y="341"/>
                    </a:lnTo>
                    <a:lnTo>
                      <a:pt x="15524" y="360"/>
                    </a:lnTo>
                    <a:lnTo>
                      <a:pt x="15865" y="417"/>
                    </a:lnTo>
                    <a:lnTo>
                      <a:pt x="16509" y="531"/>
                    </a:lnTo>
                    <a:lnTo>
                      <a:pt x="17059" y="682"/>
                    </a:lnTo>
                    <a:lnTo>
                      <a:pt x="17267" y="758"/>
                    </a:lnTo>
                    <a:lnTo>
                      <a:pt x="17457" y="815"/>
                    </a:lnTo>
                    <a:lnTo>
                      <a:pt x="17609" y="891"/>
                    </a:lnTo>
                    <a:lnTo>
                      <a:pt x="17722" y="986"/>
                    </a:lnTo>
                    <a:lnTo>
                      <a:pt x="17817" y="1080"/>
                    </a:lnTo>
                    <a:lnTo>
                      <a:pt x="17855" y="1213"/>
                    </a:lnTo>
                    <a:lnTo>
                      <a:pt x="17874" y="1346"/>
                    </a:lnTo>
                    <a:lnTo>
                      <a:pt x="17874" y="1497"/>
                    </a:lnTo>
                    <a:lnTo>
                      <a:pt x="17817" y="1668"/>
                    </a:lnTo>
                    <a:lnTo>
                      <a:pt x="17533" y="1516"/>
                    </a:lnTo>
                    <a:lnTo>
                      <a:pt x="17248" y="1384"/>
                    </a:lnTo>
                    <a:lnTo>
                      <a:pt x="16945" y="1270"/>
                    </a:lnTo>
                    <a:lnTo>
                      <a:pt x="16642" y="1175"/>
                    </a:lnTo>
                    <a:lnTo>
                      <a:pt x="16566" y="1156"/>
                    </a:lnTo>
                    <a:lnTo>
                      <a:pt x="16490" y="1156"/>
                    </a:lnTo>
                    <a:lnTo>
                      <a:pt x="16320" y="1175"/>
                    </a:lnTo>
                    <a:lnTo>
                      <a:pt x="16149" y="1194"/>
                    </a:lnTo>
                    <a:lnTo>
                      <a:pt x="16016" y="1175"/>
                    </a:lnTo>
                    <a:lnTo>
                      <a:pt x="15941" y="1137"/>
                    </a:lnTo>
                    <a:lnTo>
                      <a:pt x="15865" y="1099"/>
                    </a:lnTo>
                    <a:lnTo>
                      <a:pt x="15751" y="1043"/>
                    </a:lnTo>
                    <a:lnTo>
                      <a:pt x="15637" y="1005"/>
                    </a:lnTo>
                    <a:lnTo>
                      <a:pt x="15505" y="986"/>
                    </a:lnTo>
                    <a:lnTo>
                      <a:pt x="15201" y="986"/>
                    </a:lnTo>
                    <a:lnTo>
                      <a:pt x="15050" y="1024"/>
                    </a:lnTo>
                    <a:lnTo>
                      <a:pt x="14917" y="1062"/>
                    </a:lnTo>
                    <a:lnTo>
                      <a:pt x="14652" y="1156"/>
                    </a:lnTo>
                    <a:lnTo>
                      <a:pt x="14462" y="1232"/>
                    </a:lnTo>
                    <a:lnTo>
                      <a:pt x="14273" y="1289"/>
                    </a:lnTo>
                    <a:lnTo>
                      <a:pt x="13875" y="1384"/>
                    </a:lnTo>
                    <a:lnTo>
                      <a:pt x="13496" y="1441"/>
                    </a:lnTo>
                    <a:lnTo>
                      <a:pt x="13079" y="1497"/>
                    </a:lnTo>
                    <a:lnTo>
                      <a:pt x="12927" y="1535"/>
                    </a:lnTo>
                    <a:lnTo>
                      <a:pt x="12794" y="1592"/>
                    </a:lnTo>
                    <a:lnTo>
                      <a:pt x="12662" y="1649"/>
                    </a:lnTo>
                    <a:lnTo>
                      <a:pt x="12548" y="1725"/>
                    </a:lnTo>
                    <a:lnTo>
                      <a:pt x="12453" y="1820"/>
                    </a:lnTo>
                    <a:lnTo>
                      <a:pt x="12358" y="1933"/>
                    </a:lnTo>
                    <a:lnTo>
                      <a:pt x="12264" y="2047"/>
                    </a:lnTo>
                    <a:lnTo>
                      <a:pt x="12207" y="2180"/>
                    </a:lnTo>
                    <a:lnTo>
                      <a:pt x="12017" y="2104"/>
                    </a:lnTo>
                    <a:lnTo>
                      <a:pt x="11960" y="2066"/>
                    </a:lnTo>
                    <a:lnTo>
                      <a:pt x="11904" y="1971"/>
                    </a:lnTo>
                    <a:lnTo>
                      <a:pt x="11847" y="1895"/>
                    </a:lnTo>
                    <a:lnTo>
                      <a:pt x="11847" y="1820"/>
                    </a:lnTo>
                    <a:lnTo>
                      <a:pt x="11866" y="1744"/>
                    </a:lnTo>
                    <a:lnTo>
                      <a:pt x="11885" y="1668"/>
                    </a:lnTo>
                    <a:lnTo>
                      <a:pt x="11942" y="1573"/>
                    </a:lnTo>
                    <a:lnTo>
                      <a:pt x="12074" y="1403"/>
                    </a:lnTo>
                    <a:lnTo>
                      <a:pt x="12226" y="1213"/>
                    </a:lnTo>
                    <a:lnTo>
                      <a:pt x="12396" y="1062"/>
                    </a:lnTo>
                    <a:lnTo>
                      <a:pt x="12567" y="929"/>
                    </a:lnTo>
                    <a:lnTo>
                      <a:pt x="12794" y="758"/>
                    </a:lnTo>
                    <a:lnTo>
                      <a:pt x="12984" y="663"/>
                    </a:lnTo>
                    <a:lnTo>
                      <a:pt x="13173" y="588"/>
                    </a:lnTo>
                    <a:lnTo>
                      <a:pt x="13363" y="531"/>
                    </a:lnTo>
                    <a:lnTo>
                      <a:pt x="13571" y="474"/>
                    </a:lnTo>
                    <a:lnTo>
                      <a:pt x="13988" y="398"/>
                    </a:lnTo>
                    <a:lnTo>
                      <a:pt x="14386" y="341"/>
                    </a:lnTo>
                    <a:lnTo>
                      <a:pt x="14462" y="322"/>
                    </a:lnTo>
                    <a:lnTo>
                      <a:pt x="14500" y="284"/>
                    </a:lnTo>
                    <a:lnTo>
                      <a:pt x="14519" y="228"/>
                    </a:lnTo>
                    <a:lnTo>
                      <a:pt x="14519" y="171"/>
                    </a:lnTo>
                    <a:lnTo>
                      <a:pt x="14481" y="114"/>
                    </a:lnTo>
                    <a:lnTo>
                      <a:pt x="14443" y="76"/>
                    </a:lnTo>
                    <a:lnTo>
                      <a:pt x="14405" y="38"/>
                    </a:lnTo>
                    <a:lnTo>
                      <a:pt x="14330" y="19"/>
                    </a:lnTo>
                    <a:lnTo>
                      <a:pt x="14311" y="38"/>
                    </a:lnTo>
                    <a:lnTo>
                      <a:pt x="13894" y="95"/>
                    </a:lnTo>
                    <a:lnTo>
                      <a:pt x="13458" y="190"/>
                    </a:lnTo>
                    <a:lnTo>
                      <a:pt x="13003" y="341"/>
                    </a:lnTo>
                    <a:lnTo>
                      <a:pt x="12794" y="417"/>
                    </a:lnTo>
                    <a:lnTo>
                      <a:pt x="12586" y="512"/>
                    </a:lnTo>
                    <a:lnTo>
                      <a:pt x="12377" y="626"/>
                    </a:lnTo>
                    <a:lnTo>
                      <a:pt x="12188" y="758"/>
                    </a:lnTo>
                    <a:lnTo>
                      <a:pt x="12036" y="891"/>
                    </a:lnTo>
                    <a:lnTo>
                      <a:pt x="11885" y="1043"/>
                    </a:lnTo>
                    <a:lnTo>
                      <a:pt x="11752" y="1213"/>
                    </a:lnTo>
                    <a:lnTo>
                      <a:pt x="11657" y="1403"/>
                    </a:lnTo>
                    <a:lnTo>
                      <a:pt x="11581" y="1611"/>
                    </a:lnTo>
                    <a:lnTo>
                      <a:pt x="11562" y="1839"/>
                    </a:lnTo>
                    <a:lnTo>
                      <a:pt x="11506" y="1895"/>
                    </a:lnTo>
                    <a:lnTo>
                      <a:pt x="11487" y="1971"/>
                    </a:lnTo>
                    <a:lnTo>
                      <a:pt x="11506" y="2047"/>
                    </a:lnTo>
                    <a:lnTo>
                      <a:pt x="11525" y="2085"/>
                    </a:lnTo>
                    <a:lnTo>
                      <a:pt x="11562" y="2104"/>
                    </a:lnTo>
                    <a:lnTo>
                      <a:pt x="11600" y="2199"/>
                    </a:lnTo>
                    <a:lnTo>
                      <a:pt x="11657" y="2275"/>
                    </a:lnTo>
                    <a:lnTo>
                      <a:pt x="11828" y="2919"/>
                    </a:lnTo>
                    <a:lnTo>
                      <a:pt x="11942" y="3412"/>
                    </a:lnTo>
                    <a:lnTo>
                      <a:pt x="12377" y="4738"/>
                    </a:lnTo>
                    <a:lnTo>
                      <a:pt x="12150" y="4852"/>
                    </a:lnTo>
                    <a:lnTo>
                      <a:pt x="11942" y="4947"/>
                    </a:lnTo>
                    <a:lnTo>
                      <a:pt x="11904" y="4966"/>
                    </a:lnTo>
                    <a:lnTo>
                      <a:pt x="11885" y="5004"/>
                    </a:lnTo>
                    <a:lnTo>
                      <a:pt x="11847" y="5080"/>
                    </a:lnTo>
                    <a:lnTo>
                      <a:pt x="11714" y="5023"/>
                    </a:lnTo>
                    <a:lnTo>
                      <a:pt x="11619" y="4966"/>
                    </a:lnTo>
                    <a:lnTo>
                      <a:pt x="11525" y="4890"/>
                    </a:lnTo>
                    <a:lnTo>
                      <a:pt x="11468" y="4833"/>
                    </a:lnTo>
                    <a:lnTo>
                      <a:pt x="11392" y="4776"/>
                    </a:lnTo>
                    <a:lnTo>
                      <a:pt x="11316" y="4757"/>
                    </a:lnTo>
                    <a:lnTo>
                      <a:pt x="11240" y="4776"/>
                    </a:lnTo>
                    <a:lnTo>
                      <a:pt x="11183" y="4814"/>
                    </a:lnTo>
                    <a:lnTo>
                      <a:pt x="11089" y="4814"/>
                    </a:lnTo>
                    <a:lnTo>
                      <a:pt x="11051" y="4833"/>
                    </a:lnTo>
                    <a:lnTo>
                      <a:pt x="11013" y="4871"/>
                    </a:lnTo>
                    <a:lnTo>
                      <a:pt x="10975" y="4928"/>
                    </a:lnTo>
                    <a:lnTo>
                      <a:pt x="10918" y="5061"/>
                    </a:lnTo>
                    <a:lnTo>
                      <a:pt x="10861" y="5174"/>
                    </a:lnTo>
                    <a:lnTo>
                      <a:pt x="10766" y="5269"/>
                    </a:lnTo>
                    <a:lnTo>
                      <a:pt x="10691" y="5345"/>
                    </a:lnTo>
                    <a:lnTo>
                      <a:pt x="10577" y="5421"/>
                    </a:lnTo>
                    <a:lnTo>
                      <a:pt x="10463" y="5478"/>
                    </a:lnTo>
                    <a:lnTo>
                      <a:pt x="10236" y="5572"/>
                    </a:lnTo>
                    <a:lnTo>
                      <a:pt x="9970" y="5648"/>
                    </a:lnTo>
                    <a:lnTo>
                      <a:pt x="9705" y="5686"/>
                    </a:lnTo>
                    <a:lnTo>
                      <a:pt x="9212" y="5762"/>
                    </a:lnTo>
                    <a:lnTo>
                      <a:pt x="8378" y="5914"/>
                    </a:lnTo>
                    <a:lnTo>
                      <a:pt x="7563" y="6103"/>
                    </a:lnTo>
                    <a:lnTo>
                      <a:pt x="6900" y="6293"/>
                    </a:lnTo>
                    <a:lnTo>
                      <a:pt x="6274" y="6501"/>
                    </a:lnTo>
                    <a:lnTo>
                      <a:pt x="5649" y="6767"/>
                    </a:lnTo>
                    <a:lnTo>
                      <a:pt x="5346" y="6918"/>
                    </a:lnTo>
                    <a:lnTo>
                      <a:pt x="5042" y="7070"/>
                    </a:lnTo>
                    <a:lnTo>
                      <a:pt x="4891" y="6842"/>
                    </a:lnTo>
                    <a:lnTo>
                      <a:pt x="4720" y="6615"/>
                    </a:lnTo>
                    <a:lnTo>
                      <a:pt x="4872" y="6539"/>
                    </a:lnTo>
                    <a:lnTo>
                      <a:pt x="5024" y="6444"/>
                    </a:lnTo>
                    <a:lnTo>
                      <a:pt x="5327" y="6255"/>
                    </a:lnTo>
                    <a:lnTo>
                      <a:pt x="5516" y="6160"/>
                    </a:lnTo>
                    <a:lnTo>
                      <a:pt x="5687" y="6065"/>
                    </a:lnTo>
                    <a:lnTo>
                      <a:pt x="5876" y="6008"/>
                    </a:lnTo>
                    <a:lnTo>
                      <a:pt x="6066" y="5933"/>
                    </a:lnTo>
                    <a:lnTo>
                      <a:pt x="6464" y="5838"/>
                    </a:lnTo>
                    <a:lnTo>
                      <a:pt x="6862" y="5762"/>
                    </a:lnTo>
                    <a:lnTo>
                      <a:pt x="8151" y="5516"/>
                    </a:lnTo>
                    <a:lnTo>
                      <a:pt x="8795" y="5402"/>
                    </a:lnTo>
                    <a:lnTo>
                      <a:pt x="9440" y="5269"/>
                    </a:lnTo>
                    <a:lnTo>
                      <a:pt x="9932" y="5155"/>
                    </a:lnTo>
                    <a:lnTo>
                      <a:pt x="10198" y="5118"/>
                    </a:lnTo>
                    <a:lnTo>
                      <a:pt x="10463" y="5042"/>
                    </a:lnTo>
                    <a:lnTo>
                      <a:pt x="10710" y="4966"/>
                    </a:lnTo>
                    <a:lnTo>
                      <a:pt x="10937" y="4852"/>
                    </a:lnTo>
                    <a:lnTo>
                      <a:pt x="11145" y="4720"/>
                    </a:lnTo>
                    <a:lnTo>
                      <a:pt x="11240" y="4644"/>
                    </a:lnTo>
                    <a:lnTo>
                      <a:pt x="11335" y="4549"/>
                    </a:lnTo>
                    <a:lnTo>
                      <a:pt x="11373" y="4492"/>
                    </a:lnTo>
                    <a:lnTo>
                      <a:pt x="11373" y="4435"/>
                    </a:lnTo>
                    <a:lnTo>
                      <a:pt x="11373" y="4378"/>
                    </a:lnTo>
                    <a:lnTo>
                      <a:pt x="11335" y="4322"/>
                    </a:lnTo>
                    <a:lnTo>
                      <a:pt x="11183" y="4132"/>
                    </a:lnTo>
                    <a:lnTo>
                      <a:pt x="11051" y="3999"/>
                    </a:lnTo>
                    <a:lnTo>
                      <a:pt x="10899" y="3867"/>
                    </a:lnTo>
                    <a:lnTo>
                      <a:pt x="10766" y="3772"/>
                    </a:lnTo>
                    <a:lnTo>
                      <a:pt x="10634" y="3715"/>
                    </a:lnTo>
                    <a:lnTo>
                      <a:pt x="10482" y="3658"/>
                    </a:lnTo>
                    <a:lnTo>
                      <a:pt x="10349" y="3639"/>
                    </a:lnTo>
                    <a:lnTo>
                      <a:pt x="10198" y="3620"/>
                    </a:lnTo>
                    <a:lnTo>
                      <a:pt x="9970" y="3639"/>
                    </a:lnTo>
                    <a:lnTo>
                      <a:pt x="9705" y="3696"/>
                    </a:lnTo>
                    <a:lnTo>
                      <a:pt x="9440" y="3772"/>
                    </a:lnTo>
                    <a:lnTo>
                      <a:pt x="9136" y="3867"/>
                    </a:lnTo>
                    <a:lnTo>
                      <a:pt x="8340" y="4113"/>
                    </a:lnTo>
                    <a:lnTo>
                      <a:pt x="7544" y="4359"/>
                    </a:lnTo>
                    <a:lnTo>
                      <a:pt x="6748" y="4568"/>
                    </a:lnTo>
                    <a:lnTo>
                      <a:pt x="5952" y="4776"/>
                    </a:lnTo>
                    <a:lnTo>
                      <a:pt x="5895" y="4492"/>
                    </a:lnTo>
                    <a:lnTo>
                      <a:pt x="5839" y="4208"/>
                    </a:lnTo>
                    <a:lnTo>
                      <a:pt x="5763" y="3923"/>
                    </a:lnTo>
                    <a:lnTo>
                      <a:pt x="5687" y="3639"/>
                    </a:lnTo>
                    <a:lnTo>
                      <a:pt x="5649" y="3582"/>
                    </a:lnTo>
                    <a:lnTo>
                      <a:pt x="5630" y="3544"/>
                    </a:lnTo>
                    <a:lnTo>
                      <a:pt x="5573" y="3525"/>
                    </a:lnTo>
                    <a:lnTo>
                      <a:pt x="5535" y="3507"/>
                    </a:lnTo>
                    <a:lnTo>
                      <a:pt x="5516" y="3507"/>
                    </a:lnTo>
                    <a:lnTo>
                      <a:pt x="5289" y="3544"/>
                    </a:lnTo>
                    <a:lnTo>
                      <a:pt x="5061" y="3601"/>
                    </a:lnTo>
                    <a:lnTo>
                      <a:pt x="4815" y="3677"/>
                    </a:lnTo>
                    <a:lnTo>
                      <a:pt x="4607" y="3753"/>
                    </a:lnTo>
                    <a:lnTo>
                      <a:pt x="4379" y="3848"/>
                    </a:lnTo>
                    <a:lnTo>
                      <a:pt x="4152" y="3961"/>
                    </a:lnTo>
                    <a:lnTo>
                      <a:pt x="3735" y="4208"/>
                    </a:lnTo>
                    <a:lnTo>
                      <a:pt x="3318" y="4473"/>
                    </a:lnTo>
                    <a:lnTo>
                      <a:pt x="2920" y="4738"/>
                    </a:lnTo>
                    <a:lnTo>
                      <a:pt x="2143" y="5307"/>
                    </a:lnTo>
                    <a:lnTo>
                      <a:pt x="1498" y="5781"/>
                    </a:lnTo>
                    <a:lnTo>
                      <a:pt x="1157" y="6027"/>
                    </a:lnTo>
                    <a:lnTo>
                      <a:pt x="854" y="6293"/>
                    </a:lnTo>
                    <a:lnTo>
                      <a:pt x="702" y="6425"/>
                    </a:lnTo>
                    <a:lnTo>
                      <a:pt x="550" y="6577"/>
                    </a:lnTo>
                    <a:lnTo>
                      <a:pt x="418" y="6729"/>
                    </a:lnTo>
                    <a:lnTo>
                      <a:pt x="304" y="6899"/>
                    </a:lnTo>
                    <a:lnTo>
                      <a:pt x="209" y="7070"/>
                    </a:lnTo>
                    <a:lnTo>
                      <a:pt x="115" y="7240"/>
                    </a:lnTo>
                    <a:lnTo>
                      <a:pt x="58" y="7430"/>
                    </a:lnTo>
                    <a:lnTo>
                      <a:pt x="20" y="7638"/>
                    </a:lnTo>
                    <a:lnTo>
                      <a:pt x="1" y="7695"/>
                    </a:lnTo>
                    <a:lnTo>
                      <a:pt x="20" y="7752"/>
                    </a:lnTo>
                    <a:lnTo>
                      <a:pt x="58" y="7809"/>
                    </a:lnTo>
                    <a:lnTo>
                      <a:pt x="134" y="7828"/>
                    </a:lnTo>
                    <a:lnTo>
                      <a:pt x="209" y="7847"/>
                    </a:lnTo>
                    <a:lnTo>
                      <a:pt x="361" y="8510"/>
                    </a:lnTo>
                    <a:lnTo>
                      <a:pt x="475" y="9174"/>
                    </a:lnTo>
                    <a:lnTo>
                      <a:pt x="494" y="9230"/>
                    </a:lnTo>
                    <a:lnTo>
                      <a:pt x="532" y="9268"/>
                    </a:lnTo>
                    <a:lnTo>
                      <a:pt x="588" y="9287"/>
                    </a:lnTo>
                    <a:lnTo>
                      <a:pt x="626" y="9287"/>
                    </a:lnTo>
                    <a:lnTo>
                      <a:pt x="721" y="9268"/>
                    </a:lnTo>
                    <a:lnTo>
                      <a:pt x="873" y="9193"/>
                    </a:lnTo>
                    <a:lnTo>
                      <a:pt x="1024" y="9136"/>
                    </a:lnTo>
                    <a:lnTo>
                      <a:pt x="1024" y="9136"/>
                    </a:lnTo>
                    <a:lnTo>
                      <a:pt x="835" y="9249"/>
                    </a:lnTo>
                    <a:lnTo>
                      <a:pt x="626" y="9363"/>
                    </a:lnTo>
                    <a:lnTo>
                      <a:pt x="588" y="9401"/>
                    </a:lnTo>
                    <a:lnTo>
                      <a:pt x="569" y="9439"/>
                    </a:lnTo>
                    <a:lnTo>
                      <a:pt x="550" y="9477"/>
                    </a:lnTo>
                    <a:lnTo>
                      <a:pt x="569" y="9534"/>
                    </a:lnTo>
                    <a:lnTo>
                      <a:pt x="588" y="9572"/>
                    </a:lnTo>
                    <a:lnTo>
                      <a:pt x="607" y="9610"/>
                    </a:lnTo>
                    <a:lnTo>
                      <a:pt x="645" y="9647"/>
                    </a:lnTo>
                    <a:lnTo>
                      <a:pt x="683" y="9666"/>
                    </a:lnTo>
                    <a:lnTo>
                      <a:pt x="930" y="10538"/>
                    </a:lnTo>
                    <a:lnTo>
                      <a:pt x="949" y="10576"/>
                    </a:lnTo>
                    <a:lnTo>
                      <a:pt x="986" y="10614"/>
                    </a:lnTo>
                    <a:lnTo>
                      <a:pt x="1024" y="10652"/>
                    </a:lnTo>
                    <a:lnTo>
                      <a:pt x="1157" y="10652"/>
                    </a:lnTo>
                    <a:lnTo>
                      <a:pt x="1233" y="10690"/>
                    </a:lnTo>
                    <a:lnTo>
                      <a:pt x="1384" y="10747"/>
                    </a:lnTo>
                    <a:lnTo>
                      <a:pt x="1517" y="10823"/>
                    </a:lnTo>
                    <a:lnTo>
                      <a:pt x="1669" y="10898"/>
                    </a:lnTo>
                    <a:lnTo>
                      <a:pt x="1745" y="10917"/>
                    </a:lnTo>
                    <a:lnTo>
                      <a:pt x="1877" y="10898"/>
                    </a:lnTo>
                    <a:lnTo>
                      <a:pt x="2010" y="10860"/>
                    </a:lnTo>
                    <a:lnTo>
                      <a:pt x="2218" y="10785"/>
                    </a:lnTo>
                    <a:lnTo>
                      <a:pt x="2730" y="10633"/>
                    </a:lnTo>
                    <a:lnTo>
                      <a:pt x="3261" y="10462"/>
                    </a:lnTo>
                    <a:lnTo>
                      <a:pt x="3773" y="10292"/>
                    </a:lnTo>
                    <a:lnTo>
                      <a:pt x="4265" y="10083"/>
                    </a:lnTo>
                    <a:lnTo>
                      <a:pt x="4284" y="10538"/>
                    </a:lnTo>
                    <a:lnTo>
                      <a:pt x="4284" y="10993"/>
                    </a:lnTo>
                    <a:lnTo>
                      <a:pt x="4303" y="11050"/>
                    </a:lnTo>
                    <a:lnTo>
                      <a:pt x="4341" y="11107"/>
                    </a:lnTo>
                    <a:lnTo>
                      <a:pt x="4398" y="11145"/>
                    </a:lnTo>
                    <a:lnTo>
                      <a:pt x="4493" y="11145"/>
                    </a:lnTo>
                    <a:lnTo>
                      <a:pt x="4853" y="11107"/>
                    </a:lnTo>
                    <a:lnTo>
                      <a:pt x="5194" y="11088"/>
                    </a:lnTo>
                    <a:lnTo>
                      <a:pt x="5459" y="11107"/>
                    </a:lnTo>
                    <a:lnTo>
                      <a:pt x="5725" y="11126"/>
                    </a:lnTo>
                    <a:lnTo>
                      <a:pt x="5744" y="11164"/>
                    </a:lnTo>
                    <a:lnTo>
                      <a:pt x="5782" y="11202"/>
                    </a:lnTo>
                    <a:lnTo>
                      <a:pt x="5839" y="11221"/>
                    </a:lnTo>
                    <a:lnTo>
                      <a:pt x="5876" y="11240"/>
                    </a:lnTo>
                    <a:lnTo>
                      <a:pt x="5971" y="11221"/>
                    </a:lnTo>
                    <a:lnTo>
                      <a:pt x="6710" y="10842"/>
                    </a:lnTo>
                    <a:lnTo>
                      <a:pt x="7450" y="10444"/>
                    </a:lnTo>
                    <a:lnTo>
                      <a:pt x="7487" y="10462"/>
                    </a:lnTo>
                    <a:lnTo>
                      <a:pt x="8075" y="10519"/>
                    </a:lnTo>
                    <a:lnTo>
                      <a:pt x="8663" y="10595"/>
                    </a:lnTo>
                    <a:lnTo>
                      <a:pt x="9231" y="10728"/>
                    </a:lnTo>
                    <a:lnTo>
                      <a:pt x="9781" y="10917"/>
                    </a:lnTo>
                    <a:lnTo>
                      <a:pt x="10198" y="11069"/>
                    </a:lnTo>
                    <a:lnTo>
                      <a:pt x="10596" y="11221"/>
                    </a:lnTo>
                    <a:lnTo>
                      <a:pt x="10804" y="11296"/>
                    </a:lnTo>
                    <a:lnTo>
                      <a:pt x="11013" y="11353"/>
                    </a:lnTo>
                    <a:lnTo>
                      <a:pt x="11221" y="11391"/>
                    </a:lnTo>
                    <a:lnTo>
                      <a:pt x="11449" y="11429"/>
                    </a:lnTo>
                    <a:lnTo>
                      <a:pt x="11468" y="11429"/>
                    </a:lnTo>
                    <a:lnTo>
                      <a:pt x="11506" y="11410"/>
                    </a:lnTo>
                    <a:lnTo>
                      <a:pt x="11543" y="11391"/>
                    </a:lnTo>
                    <a:lnTo>
                      <a:pt x="11600" y="11334"/>
                    </a:lnTo>
                    <a:lnTo>
                      <a:pt x="11695" y="11164"/>
                    </a:lnTo>
                    <a:lnTo>
                      <a:pt x="11809" y="10993"/>
                    </a:lnTo>
                    <a:lnTo>
                      <a:pt x="11942" y="10860"/>
                    </a:lnTo>
                    <a:lnTo>
                      <a:pt x="12093" y="10728"/>
                    </a:lnTo>
                    <a:lnTo>
                      <a:pt x="12131" y="10690"/>
                    </a:lnTo>
                    <a:lnTo>
                      <a:pt x="12131" y="10652"/>
                    </a:lnTo>
                    <a:lnTo>
                      <a:pt x="12150" y="10614"/>
                    </a:lnTo>
                    <a:lnTo>
                      <a:pt x="12131" y="10576"/>
                    </a:lnTo>
                    <a:lnTo>
                      <a:pt x="12226" y="10462"/>
                    </a:lnTo>
                    <a:lnTo>
                      <a:pt x="12321" y="10368"/>
                    </a:lnTo>
                    <a:lnTo>
                      <a:pt x="12377" y="10235"/>
                    </a:lnTo>
                    <a:lnTo>
                      <a:pt x="12453" y="10102"/>
                    </a:lnTo>
                    <a:lnTo>
                      <a:pt x="12453" y="10045"/>
                    </a:lnTo>
                    <a:lnTo>
                      <a:pt x="12434" y="9989"/>
                    </a:lnTo>
                    <a:lnTo>
                      <a:pt x="12415" y="9951"/>
                    </a:lnTo>
                    <a:lnTo>
                      <a:pt x="12377" y="9913"/>
                    </a:lnTo>
                    <a:lnTo>
                      <a:pt x="11904" y="9666"/>
                    </a:lnTo>
                    <a:lnTo>
                      <a:pt x="11979" y="9610"/>
                    </a:lnTo>
                    <a:lnTo>
                      <a:pt x="12036" y="9647"/>
                    </a:lnTo>
                    <a:lnTo>
                      <a:pt x="12112" y="9685"/>
                    </a:lnTo>
                    <a:lnTo>
                      <a:pt x="12567" y="9723"/>
                    </a:lnTo>
                    <a:lnTo>
                      <a:pt x="13022" y="9780"/>
                    </a:lnTo>
                    <a:lnTo>
                      <a:pt x="13477" y="9856"/>
                    </a:lnTo>
                    <a:lnTo>
                      <a:pt x="13913" y="9970"/>
                    </a:lnTo>
                    <a:lnTo>
                      <a:pt x="14803" y="10197"/>
                    </a:lnTo>
                    <a:lnTo>
                      <a:pt x="15694" y="10444"/>
                    </a:lnTo>
                    <a:lnTo>
                      <a:pt x="15789" y="10444"/>
                    </a:lnTo>
                    <a:lnTo>
                      <a:pt x="15846" y="10425"/>
                    </a:lnTo>
                    <a:lnTo>
                      <a:pt x="15884" y="10387"/>
                    </a:lnTo>
                    <a:lnTo>
                      <a:pt x="15903" y="10330"/>
                    </a:lnTo>
                    <a:lnTo>
                      <a:pt x="16187" y="9761"/>
                    </a:lnTo>
                    <a:lnTo>
                      <a:pt x="16206" y="9742"/>
                    </a:lnTo>
                    <a:lnTo>
                      <a:pt x="16642" y="9799"/>
                    </a:lnTo>
                    <a:lnTo>
                      <a:pt x="17097" y="9875"/>
                    </a:lnTo>
                    <a:lnTo>
                      <a:pt x="17116" y="9894"/>
                    </a:lnTo>
                    <a:lnTo>
                      <a:pt x="17192" y="9875"/>
                    </a:lnTo>
                    <a:lnTo>
                      <a:pt x="17267" y="9818"/>
                    </a:lnTo>
                    <a:lnTo>
                      <a:pt x="17305" y="9761"/>
                    </a:lnTo>
                    <a:lnTo>
                      <a:pt x="17305" y="9723"/>
                    </a:lnTo>
                    <a:lnTo>
                      <a:pt x="17286" y="9685"/>
                    </a:lnTo>
                    <a:lnTo>
                      <a:pt x="17248" y="9496"/>
                    </a:lnTo>
                    <a:lnTo>
                      <a:pt x="17230" y="9325"/>
                    </a:lnTo>
                    <a:lnTo>
                      <a:pt x="17248" y="9155"/>
                    </a:lnTo>
                    <a:lnTo>
                      <a:pt x="17286" y="8984"/>
                    </a:lnTo>
                    <a:lnTo>
                      <a:pt x="17286" y="8908"/>
                    </a:lnTo>
                    <a:lnTo>
                      <a:pt x="17267" y="8851"/>
                    </a:lnTo>
                    <a:lnTo>
                      <a:pt x="17230" y="8814"/>
                    </a:lnTo>
                    <a:lnTo>
                      <a:pt x="17173" y="8795"/>
                    </a:lnTo>
                    <a:lnTo>
                      <a:pt x="17173" y="8738"/>
                    </a:lnTo>
                    <a:lnTo>
                      <a:pt x="17154" y="8681"/>
                    </a:lnTo>
                    <a:lnTo>
                      <a:pt x="17040" y="8453"/>
                    </a:lnTo>
                    <a:lnTo>
                      <a:pt x="18480" y="8131"/>
                    </a:lnTo>
                    <a:lnTo>
                      <a:pt x="18841" y="8055"/>
                    </a:lnTo>
                    <a:lnTo>
                      <a:pt x="19201" y="7999"/>
                    </a:lnTo>
                    <a:lnTo>
                      <a:pt x="19561" y="7961"/>
                    </a:lnTo>
                    <a:lnTo>
                      <a:pt x="19921" y="7942"/>
                    </a:lnTo>
                    <a:lnTo>
                      <a:pt x="19978" y="7923"/>
                    </a:lnTo>
                    <a:lnTo>
                      <a:pt x="20035" y="7904"/>
                    </a:lnTo>
                    <a:lnTo>
                      <a:pt x="20073" y="7866"/>
                    </a:lnTo>
                    <a:lnTo>
                      <a:pt x="20091" y="7809"/>
                    </a:lnTo>
                    <a:lnTo>
                      <a:pt x="20281" y="7146"/>
                    </a:lnTo>
                    <a:lnTo>
                      <a:pt x="20281" y="7070"/>
                    </a:lnTo>
                    <a:lnTo>
                      <a:pt x="20262" y="7013"/>
                    </a:lnTo>
                    <a:lnTo>
                      <a:pt x="20262" y="5989"/>
                    </a:lnTo>
                    <a:lnTo>
                      <a:pt x="20243" y="5914"/>
                    </a:lnTo>
                    <a:lnTo>
                      <a:pt x="20205" y="5876"/>
                    </a:lnTo>
                    <a:lnTo>
                      <a:pt x="20148" y="5838"/>
                    </a:lnTo>
                    <a:lnTo>
                      <a:pt x="20091" y="5819"/>
                    </a:lnTo>
                    <a:lnTo>
                      <a:pt x="19523" y="5819"/>
                    </a:lnTo>
                    <a:lnTo>
                      <a:pt x="19561" y="5781"/>
                    </a:lnTo>
                    <a:lnTo>
                      <a:pt x="19599" y="5724"/>
                    </a:lnTo>
                    <a:lnTo>
                      <a:pt x="19637" y="5535"/>
                    </a:lnTo>
                    <a:lnTo>
                      <a:pt x="19656" y="5345"/>
                    </a:lnTo>
                    <a:lnTo>
                      <a:pt x="19656" y="5155"/>
                    </a:lnTo>
                    <a:lnTo>
                      <a:pt x="19618" y="4966"/>
                    </a:lnTo>
                    <a:lnTo>
                      <a:pt x="19618" y="4909"/>
                    </a:lnTo>
                    <a:lnTo>
                      <a:pt x="19618" y="4852"/>
                    </a:lnTo>
                    <a:lnTo>
                      <a:pt x="19580" y="4701"/>
                    </a:lnTo>
                    <a:lnTo>
                      <a:pt x="19504" y="4568"/>
                    </a:lnTo>
                    <a:lnTo>
                      <a:pt x="19409" y="4473"/>
                    </a:lnTo>
                    <a:lnTo>
                      <a:pt x="19295" y="4378"/>
                    </a:lnTo>
                    <a:lnTo>
                      <a:pt x="19182" y="4322"/>
                    </a:lnTo>
                    <a:lnTo>
                      <a:pt x="19030" y="4265"/>
                    </a:lnTo>
                    <a:lnTo>
                      <a:pt x="18878" y="4246"/>
                    </a:lnTo>
                    <a:lnTo>
                      <a:pt x="18480" y="4246"/>
                    </a:lnTo>
                    <a:lnTo>
                      <a:pt x="18234" y="4284"/>
                    </a:lnTo>
                    <a:lnTo>
                      <a:pt x="17988" y="4322"/>
                    </a:lnTo>
                    <a:lnTo>
                      <a:pt x="17741" y="4397"/>
                    </a:lnTo>
                    <a:lnTo>
                      <a:pt x="17798" y="4075"/>
                    </a:lnTo>
                    <a:lnTo>
                      <a:pt x="17874" y="3753"/>
                    </a:lnTo>
                    <a:lnTo>
                      <a:pt x="18045" y="3108"/>
                    </a:lnTo>
                    <a:lnTo>
                      <a:pt x="18215" y="2445"/>
                    </a:lnTo>
                    <a:lnTo>
                      <a:pt x="18272" y="2123"/>
                    </a:lnTo>
                    <a:lnTo>
                      <a:pt x="18310" y="1782"/>
                    </a:lnTo>
                    <a:lnTo>
                      <a:pt x="18348" y="1668"/>
                    </a:lnTo>
                    <a:lnTo>
                      <a:pt x="18348" y="1516"/>
                    </a:lnTo>
                    <a:lnTo>
                      <a:pt x="18348" y="1403"/>
                    </a:lnTo>
                    <a:lnTo>
                      <a:pt x="18329" y="1289"/>
                    </a:lnTo>
                    <a:lnTo>
                      <a:pt x="18291" y="1194"/>
                    </a:lnTo>
                    <a:lnTo>
                      <a:pt x="18253" y="1080"/>
                    </a:lnTo>
                    <a:lnTo>
                      <a:pt x="18196" y="986"/>
                    </a:lnTo>
                    <a:lnTo>
                      <a:pt x="18139" y="910"/>
                    </a:lnTo>
                    <a:lnTo>
                      <a:pt x="17988" y="739"/>
                    </a:lnTo>
                    <a:lnTo>
                      <a:pt x="17798" y="607"/>
                    </a:lnTo>
                    <a:lnTo>
                      <a:pt x="17590" y="493"/>
                    </a:lnTo>
                    <a:lnTo>
                      <a:pt x="17362" y="379"/>
                    </a:lnTo>
                    <a:lnTo>
                      <a:pt x="17097" y="303"/>
                    </a:lnTo>
                    <a:lnTo>
                      <a:pt x="16850" y="228"/>
                    </a:lnTo>
                    <a:lnTo>
                      <a:pt x="16585" y="171"/>
                    </a:lnTo>
                    <a:lnTo>
                      <a:pt x="16054" y="95"/>
                    </a:lnTo>
                    <a:lnTo>
                      <a:pt x="15581" y="38"/>
                    </a:lnTo>
                    <a:lnTo>
                      <a:pt x="15183" y="0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72"/>
              <p:cNvSpPr/>
              <p:nvPr/>
            </p:nvSpPr>
            <p:spPr>
              <a:xfrm>
                <a:off x="-342025" y="4633863"/>
                <a:ext cx="28450" cy="13300"/>
              </a:xfrm>
              <a:custGeom>
                <a:rect b="b" l="l" r="r" t="t"/>
                <a:pathLst>
                  <a:path extrusionOk="0" fill="none" h="532" w="1138">
                    <a:moveTo>
                      <a:pt x="19" y="532"/>
                    </a:moveTo>
                    <a:lnTo>
                      <a:pt x="19" y="532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90" y="1"/>
                    </a:lnTo>
                    <a:lnTo>
                      <a:pt x="190" y="1"/>
                    </a:lnTo>
                    <a:lnTo>
                      <a:pt x="569" y="20"/>
                    </a:lnTo>
                    <a:lnTo>
                      <a:pt x="948" y="77"/>
                    </a:lnTo>
                    <a:lnTo>
                      <a:pt x="948" y="77"/>
                    </a:lnTo>
                    <a:lnTo>
                      <a:pt x="1005" y="96"/>
                    </a:lnTo>
                    <a:lnTo>
                      <a:pt x="1062" y="134"/>
                    </a:lnTo>
                    <a:lnTo>
                      <a:pt x="1081" y="172"/>
                    </a:lnTo>
                    <a:lnTo>
                      <a:pt x="1100" y="228"/>
                    </a:lnTo>
                    <a:lnTo>
                      <a:pt x="1138" y="380"/>
                    </a:lnTo>
                    <a:lnTo>
                      <a:pt x="1138" y="532"/>
                    </a:lnTo>
                    <a:lnTo>
                      <a:pt x="1138" y="532"/>
                    </a:lnTo>
                    <a:lnTo>
                      <a:pt x="853" y="494"/>
                    </a:lnTo>
                    <a:lnTo>
                      <a:pt x="588" y="494"/>
                    </a:lnTo>
                    <a:lnTo>
                      <a:pt x="588" y="494"/>
                    </a:lnTo>
                    <a:lnTo>
                      <a:pt x="304" y="494"/>
                    </a:lnTo>
                    <a:lnTo>
                      <a:pt x="19" y="53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72"/>
              <p:cNvSpPr/>
              <p:nvPr/>
            </p:nvSpPr>
            <p:spPr>
              <a:xfrm>
                <a:off x="-258625" y="4622038"/>
                <a:ext cx="93375" cy="31750"/>
              </a:xfrm>
              <a:custGeom>
                <a:rect b="b" l="l" r="r" t="t"/>
                <a:pathLst>
                  <a:path extrusionOk="0" fill="none" h="1270" w="3735">
                    <a:moveTo>
                      <a:pt x="3241" y="1270"/>
                    </a:moveTo>
                    <a:lnTo>
                      <a:pt x="3241" y="1270"/>
                    </a:lnTo>
                    <a:lnTo>
                      <a:pt x="3090" y="1251"/>
                    </a:lnTo>
                    <a:lnTo>
                      <a:pt x="2900" y="1213"/>
                    </a:lnTo>
                    <a:lnTo>
                      <a:pt x="2711" y="1137"/>
                    </a:lnTo>
                    <a:lnTo>
                      <a:pt x="2521" y="1061"/>
                    </a:lnTo>
                    <a:lnTo>
                      <a:pt x="1934" y="796"/>
                    </a:lnTo>
                    <a:lnTo>
                      <a:pt x="1934" y="796"/>
                    </a:lnTo>
                    <a:lnTo>
                      <a:pt x="1460" y="626"/>
                    </a:lnTo>
                    <a:lnTo>
                      <a:pt x="986" y="512"/>
                    </a:lnTo>
                    <a:lnTo>
                      <a:pt x="493" y="417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588" y="0"/>
                    </a:lnTo>
                    <a:lnTo>
                      <a:pt x="588" y="0"/>
                    </a:lnTo>
                    <a:lnTo>
                      <a:pt x="664" y="38"/>
                    </a:lnTo>
                    <a:lnTo>
                      <a:pt x="664" y="38"/>
                    </a:lnTo>
                    <a:lnTo>
                      <a:pt x="1043" y="95"/>
                    </a:lnTo>
                    <a:lnTo>
                      <a:pt x="1441" y="171"/>
                    </a:lnTo>
                    <a:lnTo>
                      <a:pt x="1839" y="265"/>
                    </a:lnTo>
                    <a:lnTo>
                      <a:pt x="2218" y="360"/>
                    </a:lnTo>
                    <a:lnTo>
                      <a:pt x="2597" y="474"/>
                    </a:lnTo>
                    <a:lnTo>
                      <a:pt x="2976" y="588"/>
                    </a:lnTo>
                    <a:lnTo>
                      <a:pt x="3355" y="720"/>
                    </a:lnTo>
                    <a:lnTo>
                      <a:pt x="3734" y="853"/>
                    </a:lnTo>
                    <a:lnTo>
                      <a:pt x="3734" y="853"/>
                    </a:lnTo>
                    <a:lnTo>
                      <a:pt x="3583" y="1005"/>
                    </a:lnTo>
                    <a:lnTo>
                      <a:pt x="3469" y="1175"/>
                    </a:lnTo>
                    <a:lnTo>
                      <a:pt x="3469" y="1175"/>
                    </a:lnTo>
                    <a:lnTo>
                      <a:pt x="3431" y="1232"/>
                    </a:lnTo>
                    <a:lnTo>
                      <a:pt x="3374" y="1251"/>
                    </a:lnTo>
                    <a:lnTo>
                      <a:pt x="3317" y="1270"/>
                    </a:lnTo>
                    <a:lnTo>
                      <a:pt x="3241" y="127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72"/>
              <p:cNvSpPr/>
              <p:nvPr/>
            </p:nvSpPr>
            <p:spPr>
              <a:xfrm>
                <a:off x="-234000" y="4605913"/>
                <a:ext cx="78225" cy="30350"/>
              </a:xfrm>
              <a:custGeom>
                <a:rect b="b" l="l" r="r" t="t"/>
                <a:pathLst>
                  <a:path extrusionOk="0" fill="none" h="1214" w="3129">
                    <a:moveTo>
                      <a:pt x="2901" y="1214"/>
                    </a:moveTo>
                    <a:lnTo>
                      <a:pt x="2901" y="1214"/>
                    </a:lnTo>
                    <a:lnTo>
                      <a:pt x="2200" y="948"/>
                    </a:lnTo>
                    <a:lnTo>
                      <a:pt x="1479" y="721"/>
                    </a:lnTo>
                    <a:lnTo>
                      <a:pt x="740" y="531"/>
                    </a:lnTo>
                    <a:lnTo>
                      <a:pt x="1" y="399"/>
                    </a:lnTo>
                    <a:lnTo>
                      <a:pt x="1" y="399"/>
                    </a:lnTo>
                    <a:lnTo>
                      <a:pt x="570" y="1"/>
                    </a:lnTo>
                    <a:lnTo>
                      <a:pt x="570" y="1"/>
                    </a:lnTo>
                    <a:lnTo>
                      <a:pt x="911" y="76"/>
                    </a:lnTo>
                    <a:lnTo>
                      <a:pt x="1233" y="171"/>
                    </a:lnTo>
                    <a:lnTo>
                      <a:pt x="1555" y="266"/>
                    </a:lnTo>
                    <a:lnTo>
                      <a:pt x="1877" y="380"/>
                    </a:lnTo>
                    <a:lnTo>
                      <a:pt x="2200" y="512"/>
                    </a:lnTo>
                    <a:lnTo>
                      <a:pt x="2503" y="645"/>
                    </a:lnTo>
                    <a:lnTo>
                      <a:pt x="2825" y="797"/>
                    </a:lnTo>
                    <a:lnTo>
                      <a:pt x="3128" y="948"/>
                    </a:lnTo>
                    <a:lnTo>
                      <a:pt x="3128" y="948"/>
                    </a:lnTo>
                    <a:lnTo>
                      <a:pt x="2901" y="1214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72"/>
              <p:cNvSpPr/>
              <p:nvPr/>
            </p:nvSpPr>
            <p:spPr>
              <a:xfrm>
                <a:off x="-51575" y="4600238"/>
                <a:ext cx="18525" cy="14700"/>
              </a:xfrm>
              <a:custGeom>
                <a:rect b="b" l="l" r="r" t="t"/>
                <a:pathLst>
                  <a:path extrusionOk="0" fill="none" h="588" w="741">
                    <a:moveTo>
                      <a:pt x="134" y="76"/>
                    </a:moveTo>
                    <a:lnTo>
                      <a:pt x="134" y="76"/>
                    </a:lnTo>
                    <a:lnTo>
                      <a:pt x="285" y="57"/>
                    </a:lnTo>
                    <a:lnTo>
                      <a:pt x="437" y="38"/>
                    </a:lnTo>
                    <a:lnTo>
                      <a:pt x="740" y="0"/>
                    </a:lnTo>
                    <a:lnTo>
                      <a:pt x="740" y="0"/>
                    </a:lnTo>
                    <a:lnTo>
                      <a:pt x="702" y="152"/>
                    </a:lnTo>
                    <a:lnTo>
                      <a:pt x="683" y="303"/>
                    </a:lnTo>
                    <a:lnTo>
                      <a:pt x="683" y="436"/>
                    </a:lnTo>
                    <a:lnTo>
                      <a:pt x="702" y="588"/>
                    </a:lnTo>
                    <a:lnTo>
                      <a:pt x="702" y="588"/>
                    </a:lnTo>
                    <a:lnTo>
                      <a:pt x="1" y="474"/>
                    </a:lnTo>
                    <a:lnTo>
                      <a:pt x="1" y="474"/>
                    </a:lnTo>
                    <a:lnTo>
                      <a:pt x="58" y="285"/>
                    </a:lnTo>
                    <a:lnTo>
                      <a:pt x="115" y="76"/>
                    </a:lnTo>
                    <a:lnTo>
                      <a:pt x="115" y="76"/>
                    </a:lnTo>
                    <a:lnTo>
                      <a:pt x="134" y="76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72"/>
              <p:cNvSpPr/>
              <p:nvPr/>
            </p:nvSpPr>
            <p:spPr>
              <a:xfrm>
                <a:off x="-149175" y="4596438"/>
                <a:ext cx="85800" cy="32725"/>
              </a:xfrm>
              <a:custGeom>
                <a:rect b="b" l="l" r="r" t="t"/>
                <a:pathLst>
                  <a:path extrusionOk="0" fill="none" h="1309" w="3432">
                    <a:moveTo>
                      <a:pt x="1233" y="285"/>
                    </a:moveTo>
                    <a:lnTo>
                      <a:pt x="1233" y="285"/>
                    </a:lnTo>
                    <a:lnTo>
                      <a:pt x="1308" y="285"/>
                    </a:lnTo>
                    <a:lnTo>
                      <a:pt x="1346" y="247"/>
                    </a:lnTo>
                    <a:lnTo>
                      <a:pt x="1365" y="228"/>
                    </a:lnTo>
                    <a:lnTo>
                      <a:pt x="1365" y="228"/>
                    </a:lnTo>
                    <a:lnTo>
                      <a:pt x="1972" y="114"/>
                    </a:lnTo>
                    <a:lnTo>
                      <a:pt x="2597" y="1"/>
                    </a:lnTo>
                    <a:lnTo>
                      <a:pt x="2597" y="1"/>
                    </a:lnTo>
                    <a:lnTo>
                      <a:pt x="2825" y="228"/>
                    </a:lnTo>
                    <a:lnTo>
                      <a:pt x="3033" y="455"/>
                    </a:lnTo>
                    <a:lnTo>
                      <a:pt x="3223" y="702"/>
                    </a:lnTo>
                    <a:lnTo>
                      <a:pt x="3374" y="986"/>
                    </a:lnTo>
                    <a:lnTo>
                      <a:pt x="3374" y="986"/>
                    </a:lnTo>
                    <a:lnTo>
                      <a:pt x="3412" y="1024"/>
                    </a:lnTo>
                    <a:lnTo>
                      <a:pt x="3431" y="1043"/>
                    </a:lnTo>
                    <a:lnTo>
                      <a:pt x="3431" y="1043"/>
                    </a:lnTo>
                    <a:lnTo>
                      <a:pt x="3374" y="1176"/>
                    </a:lnTo>
                    <a:lnTo>
                      <a:pt x="3317" y="1308"/>
                    </a:lnTo>
                    <a:lnTo>
                      <a:pt x="3317" y="1308"/>
                    </a:lnTo>
                    <a:lnTo>
                      <a:pt x="2502" y="1081"/>
                    </a:lnTo>
                    <a:lnTo>
                      <a:pt x="1668" y="872"/>
                    </a:lnTo>
                    <a:lnTo>
                      <a:pt x="1270" y="778"/>
                    </a:lnTo>
                    <a:lnTo>
                      <a:pt x="853" y="702"/>
                    </a:lnTo>
                    <a:lnTo>
                      <a:pt x="437" y="645"/>
                    </a:lnTo>
                    <a:lnTo>
                      <a:pt x="1" y="588"/>
                    </a:lnTo>
                    <a:lnTo>
                      <a:pt x="1" y="588"/>
                    </a:lnTo>
                    <a:lnTo>
                      <a:pt x="437" y="342"/>
                    </a:lnTo>
                    <a:lnTo>
                      <a:pt x="872" y="133"/>
                    </a:lnTo>
                    <a:lnTo>
                      <a:pt x="872" y="133"/>
                    </a:lnTo>
                    <a:lnTo>
                      <a:pt x="910" y="152"/>
                    </a:lnTo>
                    <a:lnTo>
                      <a:pt x="910" y="152"/>
                    </a:lnTo>
                    <a:lnTo>
                      <a:pt x="929" y="209"/>
                    </a:lnTo>
                    <a:lnTo>
                      <a:pt x="948" y="247"/>
                    </a:lnTo>
                    <a:lnTo>
                      <a:pt x="1005" y="285"/>
                    </a:lnTo>
                    <a:lnTo>
                      <a:pt x="1062" y="285"/>
                    </a:lnTo>
                    <a:lnTo>
                      <a:pt x="1062" y="285"/>
                    </a:lnTo>
                    <a:lnTo>
                      <a:pt x="1100" y="285"/>
                    </a:lnTo>
                    <a:lnTo>
                      <a:pt x="1100" y="285"/>
                    </a:lnTo>
                    <a:lnTo>
                      <a:pt x="1157" y="266"/>
                    </a:lnTo>
                    <a:lnTo>
                      <a:pt x="1157" y="266"/>
                    </a:lnTo>
                    <a:lnTo>
                      <a:pt x="1233" y="285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72"/>
              <p:cNvSpPr/>
              <p:nvPr/>
            </p:nvSpPr>
            <p:spPr>
              <a:xfrm>
                <a:off x="-306025" y="4583163"/>
                <a:ext cx="84375" cy="64000"/>
              </a:xfrm>
              <a:custGeom>
                <a:rect b="b" l="l" r="r" t="t"/>
                <a:pathLst>
                  <a:path extrusionOk="0" fill="none" h="2560" w="3375">
                    <a:moveTo>
                      <a:pt x="1" y="2560"/>
                    </a:moveTo>
                    <a:lnTo>
                      <a:pt x="1" y="2560"/>
                    </a:lnTo>
                    <a:lnTo>
                      <a:pt x="1" y="2162"/>
                    </a:lnTo>
                    <a:lnTo>
                      <a:pt x="1" y="2162"/>
                    </a:lnTo>
                    <a:lnTo>
                      <a:pt x="39" y="2162"/>
                    </a:lnTo>
                    <a:lnTo>
                      <a:pt x="77" y="2143"/>
                    </a:lnTo>
                    <a:lnTo>
                      <a:pt x="77" y="2143"/>
                    </a:lnTo>
                    <a:lnTo>
                      <a:pt x="513" y="1896"/>
                    </a:lnTo>
                    <a:lnTo>
                      <a:pt x="930" y="1631"/>
                    </a:lnTo>
                    <a:lnTo>
                      <a:pt x="1347" y="1347"/>
                    </a:lnTo>
                    <a:lnTo>
                      <a:pt x="1745" y="1062"/>
                    </a:lnTo>
                    <a:lnTo>
                      <a:pt x="1745" y="1062"/>
                    </a:lnTo>
                    <a:lnTo>
                      <a:pt x="2105" y="797"/>
                    </a:lnTo>
                    <a:lnTo>
                      <a:pt x="2446" y="513"/>
                    </a:lnTo>
                    <a:lnTo>
                      <a:pt x="2446" y="513"/>
                    </a:lnTo>
                    <a:lnTo>
                      <a:pt x="2598" y="380"/>
                    </a:lnTo>
                    <a:lnTo>
                      <a:pt x="2768" y="209"/>
                    </a:lnTo>
                    <a:lnTo>
                      <a:pt x="2863" y="134"/>
                    </a:lnTo>
                    <a:lnTo>
                      <a:pt x="2939" y="58"/>
                    </a:lnTo>
                    <a:lnTo>
                      <a:pt x="3034" y="20"/>
                    </a:lnTo>
                    <a:lnTo>
                      <a:pt x="3109" y="1"/>
                    </a:lnTo>
                    <a:lnTo>
                      <a:pt x="3109" y="1"/>
                    </a:lnTo>
                    <a:lnTo>
                      <a:pt x="3166" y="1"/>
                    </a:lnTo>
                    <a:lnTo>
                      <a:pt x="3242" y="39"/>
                    </a:lnTo>
                    <a:lnTo>
                      <a:pt x="3280" y="96"/>
                    </a:lnTo>
                    <a:lnTo>
                      <a:pt x="3337" y="153"/>
                    </a:lnTo>
                    <a:lnTo>
                      <a:pt x="3337" y="153"/>
                    </a:lnTo>
                    <a:lnTo>
                      <a:pt x="3375" y="228"/>
                    </a:lnTo>
                    <a:lnTo>
                      <a:pt x="3375" y="285"/>
                    </a:lnTo>
                    <a:lnTo>
                      <a:pt x="3375" y="361"/>
                    </a:lnTo>
                    <a:lnTo>
                      <a:pt x="3337" y="437"/>
                    </a:lnTo>
                    <a:lnTo>
                      <a:pt x="3261" y="588"/>
                    </a:lnTo>
                    <a:lnTo>
                      <a:pt x="3109" y="740"/>
                    </a:lnTo>
                    <a:lnTo>
                      <a:pt x="2920" y="911"/>
                    </a:lnTo>
                    <a:lnTo>
                      <a:pt x="2692" y="1081"/>
                    </a:lnTo>
                    <a:lnTo>
                      <a:pt x="2446" y="1252"/>
                    </a:lnTo>
                    <a:lnTo>
                      <a:pt x="2162" y="1441"/>
                    </a:lnTo>
                    <a:lnTo>
                      <a:pt x="1574" y="1783"/>
                    </a:lnTo>
                    <a:lnTo>
                      <a:pt x="987" y="2086"/>
                    </a:lnTo>
                    <a:lnTo>
                      <a:pt x="437" y="2370"/>
                    </a:lnTo>
                    <a:lnTo>
                      <a:pt x="1" y="256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72"/>
              <p:cNvSpPr/>
              <p:nvPr/>
            </p:nvSpPr>
            <p:spPr>
              <a:xfrm>
                <a:off x="-432525" y="4581763"/>
                <a:ext cx="138850" cy="58775"/>
              </a:xfrm>
              <a:custGeom>
                <a:rect b="b" l="l" r="r" t="t"/>
                <a:pathLst>
                  <a:path extrusionOk="0" fill="none" h="2351" w="5554">
                    <a:moveTo>
                      <a:pt x="778" y="2350"/>
                    </a:moveTo>
                    <a:lnTo>
                      <a:pt x="778" y="2350"/>
                    </a:lnTo>
                    <a:lnTo>
                      <a:pt x="683" y="2331"/>
                    </a:lnTo>
                    <a:lnTo>
                      <a:pt x="607" y="2331"/>
                    </a:lnTo>
                    <a:lnTo>
                      <a:pt x="531" y="2293"/>
                    </a:lnTo>
                    <a:lnTo>
                      <a:pt x="455" y="2256"/>
                    </a:lnTo>
                    <a:lnTo>
                      <a:pt x="342" y="2161"/>
                    </a:lnTo>
                    <a:lnTo>
                      <a:pt x="247" y="2028"/>
                    </a:lnTo>
                    <a:lnTo>
                      <a:pt x="171" y="1876"/>
                    </a:lnTo>
                    <a:lnTo>
                      <a:pt x="114" y="1725"/>
                    </a:lnTo>
                    <a:lnTo>
                      <a:pt x="0" y="1346"/>
                    </a:lnTo>
                    <a:lnTo>
                      <a:pt x="0" y="1346"/>
                    </a:lnTo>
                    <a:lnTo>
                      <a:pt x="247" y="1232"/>
                    </a:lnTo>
                    <a:lnTo>
                      <a:pt x="493" y="1137"/>
                    </a:lnTo>
                    <a:lnTo>
                      <a:pt x="740" y="1042"/>
                    </a:lnTo>
                    <a:lnTo>
                      <a:pt x="986" y="967"/>
                    </a:lnTo>
                    <a:lnTo>
                      <a:pt x="2028" y="701"/>
                    </a:lnTo>
                    <a:lnTo>
                      <a:pt x="2028" y="701"/>
                    </a:lnTo>
                    <a:lnTo>
                      <a:pt x="4568" y="0"/>
                    </a:lnTo>
                    <a:lnTo>
                      <a:pt x="4568" y="0"/>
                    </a:lnTo>
                    <a:lnTo>
                      <a:pt x="4625" y="190"/>
                    </a:lnTo>
                    <a:lnTo>
                      <a:pt x="4663" y="360"/>
                    </a:lnTo>
                    <a:lnTo>
                      <a:pt x="4682" y="531"/>
                    </a:lnTo>
                    <a:lnTo>
                      <a:pt x="4701" y="739"/>
                    </a:lnTo>
                    <a:lnTo>
                      <a:pt x="4701" y="739"/>
                    </a:lnTo>
                    <a:lnTo>
                      <a:pt x="4720" y="815"/>
                    </a:lnTo>
                    <a:lnTo>
                      <a:pt x="4758" y="853"/>
                    </a:lnTo>
                    <a:lnTo>
                      <a:pt x="4815" y="891"/>
                    </a:lnTo>
                    <a:lnTo>
                      <a:pt x="4871" y="910"/>
                    </a:lnTo>
                    <a:lnTo>
                      <a:pt x="4871" y="910"/>
                    </a:lnTo>
                    <a:lnTo>
                      <a:pt x="4928" y="891"/>
                    </a:lnTo>
                    <a:lnTo>
                      <a:pt x="4985" y="853"/>
                    </a:lnTo>
                    <a:lnTo>
                      <a:pt x="5023" y="815"/>
                    </a:lnTo>
                    <a:lnTo>
                      <a:pt x="5023" y="739"/>
                    </a:lnTo>
                    <a:lnTo>
                      <a:pt x="5023" y="739"/>
                    </a:lnTo>
                    <a:lnTo>
                      <a:pt x="5023" y="550"/>
                    </a:lnTo>
                    <a:lnTo>
                      <a:pt x="5004" y="379"/>
                    </a:lnTo>
                    <a:lnTo>
                      <a:pt x="4966" y="209"/>
                    </a:lnTo>
                    <a:lnTo>
                      <a:pt x="4928" y="38"/>
                    </a:lnTo>
                    <a:lnTo>
                      <a:pt x="4928" y="38"/>
                    </a:lnTo>
                    <a:lnTo>
                      <a:pt x="5364" y="19"/>
                    </a:lnTo>
                    <a:lnTo>
                      <a:pt x="5364" y="19"/>
                    </a:lnTo>
                    <a:lnTo>
                      <a:pt x="5364" y="19"/>
                    </a:lnTo>
                    <a:lnTo>
                      <a:pt x="5402" y="76"/>
                    </a:lnTo>
                    <a:lnTo>
                      <a:pt x="5459" y="114"/>
                    </a:lnTo>
                    <a:lnTo>
                      <a:pt x="5459" y="114"/>
                    </a:lnTo>
                    <a:lnTo>
                      <a:pt x="5459" y="152"/>
                    </a:lnTo>
                    <a:lnTo>
                      <a:pt x="5459" y="152"/>
                    </a:lnTo>
                    <a:lnTo>
                      <a:pt x="5478" y="474"/>
                    </a:lnTo>
                    <a:lnTo>
                      <a:pt x="5478" y="474"/>
                    </a:lnTo>
                    <a:lnTo>
                      <a:pt x="5497" y="550"/>
                    </a:lnTo>
                    <a:lnTo>
                      <a:pt x="5554" y="607"/>
                    </a:lnTo>
                    <a:lnTo>
                      <a:pt x="5554" y="607"/>
                    </a:lnTo>
                    <a:lnTo>
                      <a:pt x="5099" y="853"/>
                    </a:lnTo>
                    <a:lnTo>
                      <a:pt x="4625" y="1080"/>
                    </a:lnTo>
                    <a:lnTo>
                      <a:pt x="4132" y="1270"/>
                    </a:lnTo>
                    <a:lnTo>
                      <a:pt x="3639" y="1441"/>
                    </a:lnTo>
                    <a:lnTo>
                      <a:pt x="3639" y="1441"/>
                    </a:lnTo>
                    <a:lnTo>
                      <a:pt x="3621" y="1441"/>
                    </a:lnTo>
                    <a:lnTo>
                      <a:pt x="3621" y="1441"/>
                    </a:lnTo>
                    <a:lnTo>
                      <a:pt x="3583" y="1441"/>
                    </a:lnTo>
                    <a:lnTo>
                      <a:pt x="3583" y="1441"/>
                    </a:lnTo>
                    <a:lnTo>
                      <a:pt x="3526" y="1459"/>
                    </a:lnTo>
                    <a:lnTo>
                      <a:pt x="3526" y="1459"/>
                    </a:lnTo>
                    <a:lnTo>
                      <a:pt x="2938" y="1687"/>
                    </a:lnTo>
                    <a:lnTo>
                      <a:pt x="2351" y="1895"/>
                    </a:lnTo>
                    <a:lnTo>
                      <a:pt x="1744" y="2104"/>
                    </a:lnTo>
                    <a:lnTo>
                      <a:pt x="1138" y="2293"/>
                    </a:lnTo>
                    <a:lnTo>
                      <a:pt x="1138" y="2293"/>
                    </a:lnTo>
                    <a:lnTo>
                      <a:pt x="948" y="2331"/>
                    </a:lnTo>
                    <a:lnTo>
                      <a:pt x="778" y="235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72"/>
              <p:cNvSpPr/>
              <p:nvPr/>
            </p:nvSpPr>
            <p:spPr>
              <a:xfrm>
                <a:off x="-76200" y="4581763"/>
                <a:ext cx="19925" cy="29875"/>
              </a:xfrm>
              <a:custGeom>
                <a:rect b="b" l="l" r="r" t="t"/>
                <a:pathLst>
                  <a:path extrusionOk="0" fill="none" h="1195" w="797">
                    <a:moveTo>
                      <a:pt x="626" y="1194"/>
                    </a:moveTo>
                    <a:lnTo>
                      <a:pt x="626" y="1194"/>
                    </a:lnTo>
                    <a:lnTo>
                      <a:pt x="493" y="986"/>
                    </a:lnTo>
                    <a:lnTo>
                      <a:pt x="342" y="796"/>
                    </a:lnTo>
                    <a:lnTo>
                      <a:pt x="171" y="607"/>
                    </a:lnTo>
                    <a:lnTo>
                      <a:pt x="0" y="436"/>
                    </a:lnTo>
                    <a:lnTo>
                      <a:pt x="0" y="436"/>
                    </a:lnTo>
                    <a:lnTo>
                      <a:pt x="57" y="227"/>
                    </a:lnTo>
                    <a:lnTo>
                      <a:pt x="114" y="0"/>
                    </a:lnTo>
                    <a:lnTo>
                      <a:pt x="114" y="0"/>
                    </a:lnTo>
                    <a:lnTo>
                      <a:pt x="285" y="190"/>
                    </a:lnTo>
                    <a:lnTo>
                      <a:pt x="436" y="398"/>
                    </a:lnTo>
                    <a:lnTo>
                      <a:pt x="607" y="569"/>
                    </a:lnTo>
                    <a:lnTo>
                      <a:pt x="702" y="663"/>
                    </a:lnTo>
                    <a:lnTo>
                      <a:pt x="796" y="739"/>
                    </a:lnTo>
                    <a:lnTo>
                      <a:pt x="796" y="739"/>
                    </a:lnTo>
                    <a:lnTo>
                      <a:pt x="759" y="796"/>
                    </a:lnTo>
                    <a:lnTo>
                      <a:pt x="759" y="796"/>
                    </a:lnTo>
                    <a:lnTo>
                      <a:pt x="740" y="910"/>
                    </a:lnTo>
                    <a:lnTo>
                      <a:pt x="721" y="1005"/>
                    </a:lnTo>
                    <a:lnTo>
                      <a:pt x="626" y="1194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72"/>
              <p:cNvSpPr/>
              <p:nvPr/>
            </p:nvSpPr>
            <p:spPr>
              <a:xfrm>
                <a:off x="-287525" y="4579863"/>
                <a:ext cx="18025" cy="12800"/>
              </a:xfrm>
              <a:custGeom>
                <a:rect b="b" l="l" r="r" t="t"/>
                <a:pathLst>
                  <a:path extrusionOk="0" fill="none" h="512" w="721">
                    <a:moveTo>
                      <a:pt x="0" y="512"/>
                    </a:moveTo>
                    <a:lnTo>
                      <a:pt x="0" y="512"/>
                    </a:lnTo>
                    <a:lnTo>
                      <a:pt x="0" y="341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720" y="0"/>
                    </a:lnTo>
                    <a:lnTo>
                      <a:pt x="720" y="0"/>
                    </a:lnTo>
                    <a:lnTo>
                      <a:pt x="645" y="57"/>
                    </a:lnTo>
                    <a:lnTo>
                      <a:pt x="645" y="57"/>
                    </a:lnTo>
                    <a:lnTo>
                      <a:pt x="322" y="303"/>
                    </a:lnTo>
                    <a:lnTo>
                      <a:pt x="0" y="51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72"/>
              <p:cNvSpPr/>
              <p:nvPr/>
            </p:nvSpPr>
            <p:spPr>
              <a:xfrm>
                <a:off x="-339650" y="4577488"/>
                <a:ext cx="103800" cy="52625"/>
              </a:xfrm>
              <a:custGeom>
                <a:rect b="b" l="l" r="r" t="t"/>
                <a:pathLst>
                  <a:path extrusionOk="0" fill="none" h="2105" w="4152">
                    <a:moveTo>
                      <a:pt x="0" y="1934"/>
                    </a:moveTo>
                    <a:lnTo>
                      <a:pt x="19" y="1934"/>
                    </a:lnTo>
                    <a:lnTo>
                      <a:pt x="19" y="1934"/>
                    </a:lnTo>
                    <a:lnTo>
                      <a:pt x="531" y="1744"/>
                    </a:lnTo>
                    <a:lnTo>
                      <a:pt x="1043" y="1536"/>
                    </a:lnTo>
                    <a:lnTo>
                      <a:pt x="1554" y="1308"/>
                    </a:lnTo>
                    <a:lnTo>
                      <a:pt x="2028" y="1024"/>
                    </a:lnTo>
                    <a:lnTo>
                      <a:pt x="2028" y="1024"/>
                    </a:lnTo>
                    <a:lnTo>
                      <a:pt x="2407" y="797"/>
                    </a:lnTo>
                    <a:lnTo>
                      <a:pt x="2749" y="550"/>
                    </a:lnTo>
                    <a:lnTo>
                      <a:pt x="2749" y="550"/>
                    </a:lnTo>
                    <a:lnTo>
                      <a:pt x="3071" y="323"/>
                    </a:lnTo>
                    <a:lnTo>
                      <a:pt x="3241" y="228"/>
                    </a:lnTo>
                    <a:lnTo>
                      <a:pt x="3393" y="152"/>
                    </a:lnTo>
                    <a:lnTo>
                      <a:pt x="3564" y="76"/>
                    </a:lnTo>
                    <a:lnTo>
                      <a:pt x="3734" y="38"/>
                    </a:lnTo>
                    <a:lnTo>
                      <a:pt x="3905" y="19"/>
                    </a:lnTo>
                    <a:lnTo>
                      <a:pt x="4094" y="0"/>
                    </a:lnTo>
                    <a:lnTo>
                      <a:pt x="4094" y="0"/>
                    </a:lnTo>
                    <a:lnTo>
                      <a:pt x="4151" y="0"/>
                    </a:lnTo>
                    <a:lnTo>
                      <a:pt x="4151" y="0"/>
                    </a:lnTo>
                    <a:lnTo>
                      <a:pt x="3469" y="588"/>
                    </a:lnTo>
                    <a:lnTo>
                      <a:pt x="2749" y="1119"/>
                    </a:lnTo>
                    <a:lnTo>
                      <a:pt x="2028" y="1612"/>
                    </a:lnTo>
                    <a:lnTo>
                      <a:pt x="1270" y="2085"/>
                    </a:lnTo>
                    <a:lnTo>
                      <a:pt x="1251" y="2104"/>
                    </a:lnTo>
                    <a:lnTo>
                      <a:pt x="1251" y="2104"/>
                    </a:lnTo>
                    <a:lnTo>
                      <a:pt x="1232" y="2085"/>
                    </a:lnTo>
                    <a:lnTo>
                      <a:pt x="1232" y="2085"/>
                    </a:lnTo>
                    <a:lnTo>
                      <a:pt x="948" y="2010"/>
                    </a:lnTo>
                    <a:lnTo>
                      <a:pt x="645" y="1972"/>
                    </a:lnTo>
                    <a:lnTo>
                      <a:pt x="360" y="1934"/>
                    </a:lnTo>
                    <a:lnTo>
                      <a:pt x="76" y="1934"/>
                    </a:lnTo>
                    <a:lnTo>
                      <a:pt x="76" y="1934"/>
                    </a:lnTo>
                    <a:lnTo>
                      <a:pt x="0" y="1934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72"/>
              <p:cNvSpPr/>
              <p:nvPr/>
            </p:nvSpPr>
            <p:spPr>
              <a:xfrm>
                <a:off x="-442950" y="4575588"/>
                <a:ext cx="24675" cy="23725"/>
              </a:xfrm>
              <a:custGeom>
                <a:rect b="b" l="l" r="r" t="t"/>
                <a:pathLst>
                  <a:path extrusionOk="0" fill="none" h="949" w="987">
                    <a:moveTo>
                      <a:pt x="190" y="948"/>
                    </a:moveTo>
                    <a:lnTo>
                      <a:pt x="190" y="948"/>
                    </a:lnTo>
                    <a:lnTo>
                      <a:pt x="114" y="474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626" y="171"/>
                    </a:lnTo>
                    <a:lnTo>
                      <a:pt x="626" y="171"/>
                    </a:lnTo>
                    <a:lnTo>
                      <a:pt x="664" y="171"/>
                    </a:lnTo>
                    <a:lnTo>
                      <a:pt x="664" y="171"/>
                    </a:lnTo>
                    <a:lnTo>
                      <a:pt x="740" y="152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872" y="266"/>
                    </a:lnTo>
                    <a:lnTo>
                      <a:pt x="929" y="418"/>
                    </a:lnTo>
                    <a:lnTo>
                      <a:pt x="967" y="588"/>
                    </a:lnTo>
                    <a:lnTo>
                      <a:pt x="986" y="778"/>
                    </a:lnTo>
                    <a:lnTo>
                      <a:pt x="986" y="778"/>
                    </a:lnTo>
                    <a:lnTo>
                      <a:pt x="778" y="797"/>
                    </a:lnTo>
                    <a:lnTo>
                      <a:pt x="569" y="816"/>
                    </a:lnTo>
                    <a:lnTo>
                      <a:pt x="380" y="873"/>
                    </a:lnTo>
                    <a:lnTo>
                      <a:pt x="190" y="948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72"/>
              <p:cNvSpPr/>
              <p:nvPr/>
            </p:nvSpPr>
            <p:spPr>
              <a:xfrm>
                <a:off x="-216450" y="4571813"/>
                <a:ext cx="79625" cy="43600"/>
              </a:xfrm>
              <a:custGeom>
                <a:rect b="b" l="l" r="r" t="t"/>
                <a:pathLst>
                  <a:path extrusionOk="0" fill="none" h="1744" w="3185">
                    <a:moveTo>
                      <a:pt x="171" y="815"/>
                    </a:moveTo>
                    <a:lnTo>
                      <a:pt x="171" y="815"/>
                    </a:lnTo>
                    <a:lnTo>
                      <a:pt x="95" y="607"/>
                    </a:lnTo>
                    <a:lnTo>
                      <a:pt x="0" y="398"/>
                    </a:lnTo>
                    <a:lnTo>
                      <a:pt x="0" y="398"/>
                    </a:lnTo>
                    <a:lnTo>
                      <a:pt x="190" y="322"/>
                    </a:lnTo>
                    <a:lnTo>
                      <a:pt x="190" y="322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834" y="95"/>
                    </a:lnTo>
                    <a:lnTo>
                      <a:pt x="872" y="57"/>
                    </a:lnTo>
                    <a:lnTo>
                      <a:pt x="910" y="0"/>
                    </a:lnTo>
                    <a:lnTo>
                      <a:pt x="910" y="0"/>
                    </a:lnTo>
                    <a:lnTo>
                      <a:pt x="1479" y="209"/>
                    </a:lnTo>
                    <a:lnTo>
                      <a:pt x="2047" y="436"/>
                    </a:lnTo>
                    <a:lnTo>
                      <a:pt x="2616" y="663"/>
                    </a:lnTo>
                    <a:lnTo>
                      <a:pt x="3184" y="929"/>
                    </a:lnTo>
                    <a:lnTo>
                      <a:pt x="3184" y="929"/>
                    </a:lnTo>
                    <a:lnTo>
                      <a:pt x="2900" y="1080"/>
                    </a:lnTo>
                    <a:lnTo>
                      <a:pt x="2635" y="1232"/>
                    </a:lnTo>
                    <a:lnTo>
                      <a:pt x="2369" y="1403"/>
                    </a:lnTo>
                    <a:lnTo>
                      <a:pt x="2104" y="1592"/>
                    </a:lnTo>
                    <a:lnTo>
                      <a:pt x="2104" y="1592"/>
                    </a:lnTo>
                    <a:lnTo>
                      <a:pt x="2066" y="1630"/>
                    </a:lnTo>
                    <a:lnTo>
                      <a:pt x="2047" y="1668"/>
                    </a:lnTo>
                    <a:lnTo>
                      <a:pt x="2028" y="1706"/>
                    </a:lnTo>
                    <a:lnTo>
                      <a:pt x="2028" y="1744"/>
                    </a:lnTo>
                    <a:lnTo>
                      <a:pt x="2028" y="1744"/>
                    </a:lnTo>
                    <a:lnTo>
                      <a:pt x="1611" y="1554"/>
                    </a:lnTo>
                    <a:lnTo>
                      <a:pt x="1175" y="1403"/>
                    </a:lnTo>
                    <a:lnTo>
                      <a:pt x="739" y="1251"/>
                    </a:lnTo>
                    <a:lnTo>
                      <a:pt x="284" y="1118"/>
                    </a:lnTo>
                    <a:lnTo>
                      <a:pt x="284" y="1118"/>
                    </a:lnTo>
                    <a:lnTo>
                      <a:pt x="607" y="986"/>
                    </a:lnTo>
                    <a:lnTo>
                      <a:pt x="948" y="872"/>
                    </a:lnTo>
                    <a:lnTo>
                      <a:pt x="1289" y="758"/>
                    </a:lnTo>
                    <a:lnTo>
                      <a:pt x="1649" y="663"/>
                    </a:lnTo>
                    <a:lnTo>
                      <a:pt x="1649" y="663"/>
                    </a:lnTo>
                    <a:lnTo>
                      <a:pt x="1706" y="625"/>
                    </a:lnTo>
                    <a:lnTo>
                      <a:pt x="1744" y="588"/>
                    </a:lnTo>
                    <a:lnTo>
                      <a:pt x="1763" y="531"/>
                    </a:lnTo>
                    <a:lnTo>
                      <a:pt x="1763" y="474"/>
                    </a:lnTo>
                    <a:lnTo>
                      <a:pt x="1744" y="436"/>
                    </a:lnTo>
                    <a:lnTo>
                      <a:pt x="1706" y="379"/>
                    </a:lnTo>
                    <a:lnTo>
                      <a:pt x="1668" y="341"/>
                    </a:lnTo>
                    <a:lnTo>
                      <a:pt x="1611" y="341"/>
                    </a:lnTo>
                    <a:lnTo>
                      <a:pt x="1611" y="341"/>
                    </a:lnTo>
                    <a:lnTo>
                      <a:pt x="1554" y="341"/>
                    </a:lnTo>
                    <a:lnTo>
                      <a:pt x="1554" y="341"/>
                    </a:lnTo>
                    <a:lnTo>
                      <a:pt x="1213" y="436"/>
                    </a:lnTo>
                    <a:lnTo>
                      <a:pt x="853" y="550"/>
                    </a:lnTo>
                    <a:lnTo>
                      <a:pt x="512" y="682"/>
                    </a:lnTo>
                    <a:lnTo>
                      <a:pt x="171" y="815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72"/>
              <p:cNvSpPr/>
              <p:nvPr/>
            </p:nvSpPr>
            <p:spPr>
              <a:xfrm>
                <a:off x="-107950" y="4569438"/>
                <a:ext cx="27975" cy="22300"/>
              </a:xfrm>
              <a:custGeom>
                <a:rect b="b" l="l" r="r" t="t"/>
                <a:pathLst>
                  <a:path extrusionOk="0" fill="none" h="892" w="1119">
                    <a:moveTo>
                      <a:pt x="190" y="891"/>
                    </a:moveTo>
                    <a:lnTo>
                      <a:pt x="190" y="891"/>
                    </a:lnTo>
                    <a:lnTo>
                      <a:pt x="228" y="853"/>
                    </a:lnTo>
                    <a:lnTo>
                      <a:pt x="247" y="796"/>
                    </a:lnTo>
                    <a:lnTo>
                      <a:pt x="266" y="758"/>
                    </a:lnTo>
                    <a:lnTo>
                      <a:pt x="266" y="702"/>
                    </a:lnTo>
                    <a:lnTo>
                      <a:pt x="266" y="702"/>
                    </a:lnTo>
                    <a:lnTo>
                      <a:pt x="152" y="474"/>
                    </a:lnTo>
                    <a:lnTo>
                      <a:pt x="1" y="266"/>
                    </a:lnTo>
                    <a:lnTo>
                      <a:pt x="1" y="266"/>
                    </a:lnTo>
                    <a:lnTo>
                      <a:pt x="19" y="266"/>
                    </a:lnTo>
                    <a:lnTo>
                      <a:pt x="19" y="266"/>
                    </a:lnTo>
                    <a:lnTo>
                      <a:pt x="304" y="152"/>
                    </a:lnTo>
                    <a:lnTo>
                      <a:pt x="569" y="76"/>
                    </a:lnTo>
                    <a:lnTo>
                      <a:pt x="834" y="19"/>
                    </a:lnTo>
                    <a:lnTo>
                      <a:pt x="1119" y="0"/>
                    </a:lnTo>
                    <a:lnTo>
                      <a:pt x="1119" y="0"/>
                    </a:lnTo>
                    <a:lnTo>
                      <a:pt x="1100" y="190"/>
                    </a:lnTo>
                    <a:lnTo>
                      <a:pt x="1062" y="379"/>
                    </a:lnTo>
                    <a:lnTo>
                      <a:pt x="1024" y="569"/>
                    </a:lnTo>
                    <a:lnTo>
                      <a:pt x="967" y="739"/>
                    </a:lnTo>
                    <a:lnTo>
                      <a:pt x="967" y="739"/>
                    </a:lnTo>
                    <a:lnTo>
                      <a:pt x="190" y="89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72"/>
              <p:cNvSpPr/>
              <p:nvPr/>
            </p:nvSpPr>
            <p:spPr>
              <a:xfrm>
                <a:off x="-43025" y="4556163"/>
                <a:ext cx="83875" cy="24675"/>
              </a:xfrm>
              <a:custGeom>
                <a:rect b="b" l="l" r="r" t="t"/>
                <a:pathLst>
                  <a:path extrusionOk="0" fill="none" h="987" w="3355">
                    <a:moveTo>
                      <a:pt x="303" y="986"/>
                    </a:moveTo>
                    <a:lnTo>
                      <a:pt x="303" y="986"/>
                    </a:lnTo>
                    <a:lnTo>
                      <a:pt x="0" y="455"/>
                    </a:lnTo>
                    <a:lnTo>
                      <a:pt x="0" y="455"/>
                    </a:lnTo>
                    <a:lnTo>
                      <a:pt x="398" y="418"/>
                    </a:lnTo>
                    <a:lnTo>
                      <a:pt x="796" y="342"/>
                    </a:lnTo>
                    <a:lnTo>
                      <a:pt x="1592" y="190"/>
                    </a:lnTo>
                    <a:lnTo>
                      <a:pt x="1990" y="114"/>
                    </a:lnTo>
                    <a:lnTo>
                      <a:pt x="2407" y="57"/>
                    </a:lnTo>
                    <a:lnTo>
                      <a:pt x="2805" y="20"/>
                    </a:lnTo>
                    <a:lnTo>
                      <a:pt x="3203" y="1"/>
                    </a:lnTo>
                    <a:lnTo>
                      <a:pt x="3203" y="1"/>
                    </a:lnTo>
                    <a:lnTo>
                      <a:pt x="3355" y="1"/>
                    </a:lnTo>
                    <a:lnTo>
                      <a:pt x="3355" y="1"/>
                    </a:lnTo>
                    <a:lnTo>
                      <a:pt x="3317" y="190"/>
                    </a:lnTo>
                    <a:lnTo>
                      <a:pt x="3279" y="266"/>
                    </a:lnTo>
                    <a:lnTo>
                      <a:pt x="3241" y="342"/>
                    </a:lnTo>
                    <a:lnTo>
                      <a:pt x="3184" y="380"/>
                    </a:lnTo>
                    <a:lnTo>
                      <a:pt x="3109" y="418"/>
                    </a:lnTo>
                    <a:lnTo>
                      <a:pt x="3014" y="455"/>
                    </a:lnTo>
                    <a:lnTo>
                      <a:pt x="2881" y="474"/>
                    </a:lnTo>
                    <a:lnTo>
                      <a:pt x="2881" y="474"/>
                    </a:lnTo>
                    <a:lnTo>
                      <a:pt x="2521" y="531"/>
                    </a:lnTo>
                    <a:lnTo>
                      <a:pt x="2142" y="607"/>
                    </a:lnTo>
                    <a:lnTo>
                      <a:pt x="2142" y="607"/>
                    </a:lnTo>
                    <a:lnTo>
                      <a:pt x="303" y="986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72"/>
              <p:cNvSpPr/>
              <p:nvPr/>
            </p:nvSpPr>
            <p:spPr>
              <a:xfrm>
                <a:off x="-308850" y="4550488"/>
                <a:ext cx="105200" cy="25125"/>
              </a:xfrm>
              <a:custGeom>
                <a:rect b="b" l="l" r="r" t="t"/>
                <a:pathLst>
                  <a:path extrusionOk="0" fill="none" h="1005" w="4208">
                    <a:moveTo>
                      <a:pt x="0" y="948"/>
                    </a:moveTo>
                    <a:lnTo>
                      <a:pt x="0" y="948"/>
                    </a:lnTo>
                    <a:lnTo>
                      <a:pt x="1043" y="57"/>
                    </a:lnTo>
                    <a:lnTo>
                      <a:pt x="1043" y="57"/>
                    </a:lnTo>
                    <a:lnTo>
                      <a:pt x="1100" y="0"/>
                    </a:lnTo>
                    <a:lnTo>
                      <a:pt x="1100" y="0"/>
                    </a:lnTo>
                    <a:lnTo>
                      <a:pt x="1896" y="133"/>
                    </a:lnTo>
                    <a:lnTo>
                      <a:pt x="2673" y="303"/>
                    </a:lnTo>
                    <a:lnTo>
                      <a:pt x="3450" y="493"/>
                    </a:lnTo>
                    <a:lnTo>
                      <a:pt x="4208" y="720"/>
                    </a:lnTo>
                    <a:lnTo>
                      <a:pt x="4208" y="720"/>
                    </a:lnTo>
                    <a:lnTo>
                      <a:pt x="3999" y="796"/>
                    </a:lnTo>
                    <a:lnTo>
                      <a:pt x="3810" y="872"/>
                    </a:lnTo>
                    <a:lnTo>
                      <a:pt x="3810" y="872"/>
                    </a:lnTo>
                    <a:lnTo>
                      <a:pt x="3677" y="910"/>
                    </a:lnTo>
                    <a:lnTo>
                      <a:pt x="3677" y="910"/>
                    </a:lnTo>
                    <a:lnTo>
                      <a:pt x="3620" y="872"/>
                    </a:lnTo>
                    <a:lnTo>
                      <a:pt x="3620" y="872"/>
                    </a:lnTo>
                    <a:lnTo>
                      <a:pt x="3545" y="872"/>
                    </a:lnTo>
                    <a:lnTo>
                      <a:pt x="3545" y="872"/>
                    </a:lnTo>
                    <a:lnTo>
                      <a:pt x="3507" y="872"/>
                    </a:lnTo>
                    <a:lnTo>
                      <a:pt x="3469" y="891"/>
                    </a:lnTo>
                    <a:lnTo>
                      <a:pt x="3469" y="891"/>
                    </a:lnTo>
                    <a:lnTo>
                      <a:pt x="3412" y="834"/>
                    </a:lnTo>
                    <a:lnTo>
                      <a:pt x="3412" y="834"/>
                    </a:lnTo>
                    <a:lnTo>
                      <a:pt x="3374" y="796"/>
                    </a:lnTo>
                    <a:lnTo>
                      <a:pt x="3317" y="796"/>
                    </a:lnTo>
                    <a:lnTo>
                      <a:pt x="3317" y="796"/>
                    </a:lnTo>
                    <a:lnTo>
                      <a:pt x="3241" y="815"/>
                    </a:lnTo>
                    <a:lnTo>
                      <a:pt x="3241" y="815"/>
                    </a:lnTo>
                    <a:lnTo>
                      <a:pt x="3203" y="777"/>
                    </a:lnTo>
                    <a:lnTo>
                      <a:pt x="3147" y="777"/>
                    </a:lnTo>
                    <a:lnTo>
                      <a:pt x="3147" y="777"/>
                    </a:lnTo>
                    <a:lnTo>
                      <a:pt x="2862" y="739"/>
                    </a:lnTo>
                    <a:lnTo>
                      <a:pt x="2616" y="739"/>
                    </a:lnTo>
                    <a:lnTo>
                      <a:pt x="2616" y="739"/>
                    </a:lnTo>
                    <a:lnTo>
                      <a:pt x="2369" y="758"/>
                    </a:lnTo>
                    <a:lnTo>
                      <a:pt x="2369" y="758"/>
                    </a:lnTo>
                    <a:lnTo>
                      <a:pt x="2313" y="720"/>
                    </a:lnTo>
                    <a:lnTo>
                      <a:pt x="2256" y="720"/>
                    </a:lnTo>
                    <a:lnTo>
                      <a:pt x="2256" y="720"/>
                    </a:lnTo>
                    <a:lnTo>
                      <a:pt x="2237" y="720"/>
                    </a:lnTo>
                    <a:lnTo>
                      <a:pt x="2237" y="720"/>
                    </a:lnTo>
                    <a:lnTo>
                      <a:pt x="1460" y="853"/>
                    </a:lnTo>
                    <a:lnTo>
                      <a:pt x="702" y="1005"/>
                    </a:lnTo>
                    <a:lnTo>
                      <a:pt x="702" y="1005"/>
                    </a:lnTo>
                    <a:lnTo>
                      <a:pt x="683" y="986"/>
                    </a:lnTo>
                    <a:lnTo>
                      <a:pt x="683" y="986"/>
                    </a:lnTo>
                    <a:lnTo>
                      <a:pt x="588" y="948"/>
                    </a:lnTo>
                    <a:lnTo>
                      <a:pt x="493" y="948"/>
                    </a:lnTo>
                    <a:lnTo>
                      <a:pt x="493" y="948"/>
                    </a:lnTo>
                    <a:lnTo>
                      <a:pt x="341" y="948"/>
                    </a:lnTo>
                    <a:lnTo>
                      <a:pt x="341" y="948"/>
                    </a:lnTo>
                    <a:lnTo>
                      <a:pt x="0" y="948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72"/>
              <p:cNvSpPr/>
              <p:nvPr/>
            </p:nvSpPr>
            <p:spPr>
              <a:xfrm>
                <a:off x="-347225" y="4550013"/>
                <a:ext cx="54500" cy="31300"/>
              </a:xfrm>
              <a:custGeom>
                <a:rect b="b" l="l" r="r" t="t"/>
                <a:pathLst>
                  <a:path extrusionOk="0" fill="none" h="1252" w="2180">
                    <a:moveTo>
                      <a:pt x="0" y="1251"/>
                    </a:moveTo>
                    <a:lnTo>
                      <a:pt x="0" y="1251"/>
                    </a:lnTo>
                    <a:lnTo>
                      <a:pt x="95" y="1137"/>
                    </a:lnTo>
                    <a:lnTo>
                      <a:pt x="209" y="1024"/>
                    </a:lnTo>
                    <a:lnTo>
                      <a:pt x="436" y="815"/>
                    </a:lnTo>
                    <a:lnTo>
                      <a:pt x="701" y="645"/>
                    </a:lnTo>
                    <a:lnTo>
                      <a:pt x="986" y="474"/>
                    </a:lnTo>
                    <a:lnTo>
                      <a:pt x="1289" y="341"/>
                    </a:lnTo>
                    <a:lnTo>
                      <a:pt x="1592" y="209"/>
                    </a:lnTo>
                    <a:lnTo>
                      <a:pt x="2180" y="0"/>
                    </a:lnTo>
                    <a:lnTo>
                      <a:pt x="2180" y="0"/>
                    </a:lnTo>
                    <a:lnTo>
                      <a:pt x="1251" y="777"/>
                    </a:lnTo>
                    <a:lnTo>
                      <a:pt x="1251" y="777"/>
                    </a:lnTo>
                    <a:lnTo>
                      <a:pt x="1213" y="815"/>
                    </a:lnTo>
                    <a:lnTo>
                      <a:pt x="1194" y="853"/>
                    </a:lnTo>
                    <a:lnTo>
                      <a:pt x="1194" y="929"/>
                    </a:lnTo>
                    <a:lnTo>
                      <a:pt x="1194" y="929"/>
                    </a:lnTo>
                    <a:lnTo>
                      <a:pt x="0" y="125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72"/>
              <p:cNvSpPr/>
              <p:nvPr/>
            </p:nvSpPr>
            <p:spPr>
              <a:xfrm>
                <a:off x="-406475" y="4542888"/>
                <a:ext cx="69700" cy="54050"/>
              </a:xfrm>
              <a:custGeom>
                <a:rect b="b" l="l" r="r" t="t"/>
                <a:pathLst>
                  <a:path extrusionOk="0" fill="none" h="2162" w="2788">
                    <a:moveTo>
                      <a:pt x="1" y="2162"/>
                    </a:moveTo>
                    <a:lnTo>
                      <a:pt x="1" y="2162"/>
                    </a:lnTo>
                    <a:lnTo>
                      <a:pt x="456" y="1574"/>
                    </a:lnTo>
                    <a:lnTo>
                      <a:pt x="911" y="1005"/>
                    </a:lnTo>
                    <a:lnTo>
                      <a:pt x="911" y="1005"/>
                    </a:lnTo>
                    <a:lnTo>
                      <a:pt x="1157" y="721"/>
                    </a:lnTo>
                    <a:lnTo>
                      <a:pt x="1422" y="418"/>
                    </a:lnTo>
                    <a:lnTo>
                      <a:pt x="1574" y="285"/>
                    </a:lnTo>
                    <a:lnTo>
                      <a:pt x="1726" y="171"/>
                    </a:lnTo>
                    <a:lnTo>
                      <a:pt x="1877" y="58"/>
                    </a:lnTo>
                    <a:lnTo>
                      <a:pt x="2048" y="1"/>
                    </a:lnTo>
                    <a:lnTo>
                      <a:pt x="2048" y="1"/>
                    </a:lnTo>
                    <a:lnTo>
                      <a:pt x="2048" y="1"/>
                    </a:lnTo>
                    <a:lnTo>
                      <a:pt x="2105" y="39"/>
                    </a:lnTo>
                    <a:lnTo>
                      <a:pt x="2162" y="77"/>
                    </a:lnTo>
                    <a:lnTo>
                      <a:pt x="2237" y="96"/>
                    </a:lnTo>
                    <a:lnTo>
                      <a:pt x="2294" y="96"/>
                    </a:lnTo>
                    <a:lnTo>
                      <a:pt x="2294" y="96"/>
                    </a:lnTo>
                    <a:lnTo>
                      <a:pt x="2351" y="96"/>
                    </a:lnTo>
                    <a:lnTo>
                      <a:pt x="2351" y="96"/>
                    </a:lnTo>
                    <a:lnTo>
                      <a:pt x="2579" y="399"/>
                    </a:lnTo>
                    <a:lnTo>
                      <a:pt x="2787" y="702"/>
                    </a:lnTo>
                    <a:lnTo>
                      <a:pt x="2787" y="702"/>
                    </a:lnTo>
                    <a:lnTo>
                      <a:pt x="2541" y="892"/>
                    </a:lnTo>
                    <a:lnTo>
                      <a:pt x="2313" y="1100"/>
                    </a:lnTo>
                    <a:lnTo>
                      <a:pt x="2124" y="1309"/>
                    </a:lnTo>
                    <a:lnTo>
                      <a:pt x="2029" y="1441"/>
                    </a:lnTo>
                    <a:lnTo>
                      <a:pt x="1972" y="1574"/>
                    </a:lnTo>
                    <a:lnTo>
                      <a:pt x="1972" y="1574"/>
                    </a:lnTo>
                    <a:lnTo>
                      <a:pt x="1953" y="1612"/>
                    </a:lnTo>
                    <a:lnTo>
                      <a:pt x="1953" y="1650"/>
                    </a:lnTo>
                    <a:lnTo>
                      <a:pt x="892" y="1934"/>
                    </a:lnTo>
                    <a:lnTo>
                      <a:pt x="892" y="1934"/>
                    </a:lnTo>
                    <a:lnTo>
                      <a:pt x="1" y="216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72"/>
              <p:cNvSpPr/>
              <p:nvPr/>
            </p:nvSpPr>
            <p:spPr>
              <a:xfrm>
                <a:off x="-281375" y="4539588"/>
                <a:ext cx="167775" cy="53550"/>
              </a:xfrm>
              <a:custGeom>
                <a:rect b="b" l="l" r="r" t="t"/>
                <a:pathLst>
                  <a:path extrusionOk="0" fill="none" h="2142" w="6711">
                    <a:moveTo>
                      <a:pt x="304" y="133"/>
                    </a:moveTo>
                    <a:lnTo>
                      <a:pt x="304" y="133"/>
                    </a:lnTo>
                    <a:lnTo>
                      <a:pt x="342" y="114"/>
                    </a:lnTo>
                    <a:lnTo>
                      <a:pt x="342" y="114"/>
                    </a:lnTo>
                    <a:lnTo>
                      <a:pt x="702" y="76"/>
                    </a:lnTo>
                    <a:lnTo>
                      <a:pt x="1081" y="38"/>
                    </a:lnTo>
                    <a:lnTo>
                      <a:pt x="1441" y="0"/>
                    </a:lnTo>
                    <a:lnTo>
                      <a:pt x="1801" y="0"/>
                    </a:lnTo>
                    <a:lnTo>
                      <a:pt x="1801" y="0"/>
                    </a:lnTo>
                    <a:lnTo>
                      <a:pt x="2370" y="19"/>
                    </a:lnTo>
                    <a:lnTo>
                      <a:pt x="2938" y="76"/>
                    </a:lnTo>
                    <a:lnTo>
                      <a:pt x="3488" y="171"/>
                    </a:lnTo>
                    <a:lnTo>
                      <a:pt x="4057" y="284"/>
                    </a:lnTo>
                    <a:lnTo>
                      <a:pt x="4057" y="284"/>
                    </a:lnTo>
                    <a:lnTo>
                      <a:pt x="4341" y="379"/>
                    </a:lnTo>
                    <a:lnTo>
                      <a:pt x="4758" y="531"/>
                    </a:lnTo>
                    <a:lnTo>
                      <a:pt x="5270" y="739"/>
                    </a:lnTo>
                    <a:lnTo>
                      <a:pt x="5781" y="986"/>
                    </a:lnTo>
                    <a:lnTo>
                      <a:pt x="6028" y="1118"/>
                    </a:lnTo>
                    <a:lnTo>
                      <a:pt x="6255" y="1251"/>
                    </a:lnTo>
                    <a:lnTo>
                      <a:pt x="6426" y="1403"/>
                    </a:lnTo>
                    <a:lnTo>
                      <a:pt x="6577" y="1535"/>
                    </a:lnTo>
                    <a:lnTo>
                      <a:pt x="6634" y="1611"/>
                    </a:lnTo>
                    <a:lnTo>
                      <a:pt x="6672" y="1687"/>
                    </a:lnTo>
                    <a:lnTo>
                      <a:pt x="6691" y="1763"/>
                    </a:lnTo>
                    <a:lnTo>
                      <a:pt x="6710" y="1839"/>
                    </a:lnTo>
                    <a:lnTo>
                      <a:pt x="6691" y="1896"/>
                    </a:lnTo>
                    <a:lnTo>
                      <a:pt x="6672" y="1971"/>
                    </a:lnTo>
                    <a:lnTo>
                      <a:pt x="6615" y="2047"/>
                    </a:lnTo>
                    <a:lnTo>
                      <a:pt x="6558" y="2104"/>
                    </a:lnTo>
                    <a:lnTo>
                      <a:pt x="6558" y="2104"/>
                    </a:lnTo>
                    <a:lnTo>
                      <a:pt x="6521" y="2123"/>
                    </a:lnTo>
                    <a:lnTo>
                      <a:pt x="6464" y="2142"/>
                    </a:lnTo>
                    <a:lnTo>
                      <a:pt x="6464" y="2142"/>
                    </a:lnTo>
                    <a:lnTo>
                      <a:pt x="6445" y="2142"/>
                    </a:lnTo>
                    <a:lnTo>
                      <a:pt x="6445" y="2142"/>
                    </a:lnTo>
                    <a:lnTo>
                      <a:pt x="6426" y="2085"/>
                    </a:lnTo>
                    <a:lnTo>
                      <a:pt x="6407" y="2028"/>
                    </a:lnTo>
                    <a:lnTo>
                      <a:pt x="6369" y="2009"/>
                    </a:lnTo>
                    <a:lnTo>
                      <a:pt x="6312" y="1990"/>
                    </a:lnTo>
                    <a:lnTo>
                      <a:pt x="6312" y="1990"/>
                    </a:lnTo>
                    <a:lnTo>
                      <a:pt x="6255" y="2009"/>
                    </a:lnTo>
                    <a:lnTo>
                      <a:pt x="6255" y="2009"/>
                    </a:lnTo>
                    <a:lnTo>
                      <a:pt x="6141" y="2047"/>
                    </a:lnTo>
                    <a:lnTo>
                      <a:pt x="6141" y="2047"/>
                    </a:lnTo>
                    <a:lnTo>
                      <a:pt x="5800" y="1914"/>
                    </a:lnTo>
                    <a:lnTo>
                      <a:pt x="5478" y="1744"/>
                    </a:lnTo>
                    <a:lnTo>
                      <a:pt x="5023" y="1498"/>
                    </a:lnTo>
                    <a:lnTo>
                      <a:pt x="5023" y="1498"/>
                    </a:lnTo>
                    <a:lnTo>
                      <a:pt x="4322" y="1213"/>
                    </a:lnTo>
                    <a:lnTo>
                      <a:pt x="3602" y="948"/>
                    </a:lnTo>
                    <a:lnTo>
                      <a:pt x="3602" y="948"/>
                    </a:lnTo>
                    <a:lnTo>
                      <a:pt x="3166" y="815"/>
                    </a:lnTo>
                    <a:lnTo>
                      <a:pt x="2711" y="683"/>
                    </a:lnTo>
                    <a:lnTo>
                      <a:pt x="2275" y="550"/>
                    </a:lnTo>
                    <a:lnTo>
                      <a:pt x="1820" y="436"/>
                    </a:lnTo>
                    <a:lnTo>
                      <a:pt x="910" y="247"/>
                    </a:lnTo>
                    <a:lnTo>
                      <a:pt x="1" y="114"/>
                    </a:lnTo>
                    <a:lnTo>
                      <a:pt x="1" y="114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228" y="114"/>
                    </a:lnTo>
                    <a:lnTo>
                      <a:pt x="304" y="133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72"/>
              <p:cNvSpPr/>
              <p:nvPr/>
            </p:nvSpPr>
            <p:spPr>
              <a:xfrm>
                <a:off x="-61525" y="4530588"/>
                <a:ext cx="102375" cy="31275"/>
              </a:xfrm>
              <a:custGeom>
                <a:rect b="b" l="l" r="r" t="t"/>
                <a:pathLst>
                  <a:path extrusionOk="0" fill="none" h="1251" w="4095">
                    <a:moveTo>
                      <a:pt x="247" y="265"/>
                    </a:moveTo>
                    <a:lnTo>
                      <a:pt x="247" y="265"/>
                    </a:lnTo>
                    <a:lnTo>
                      <a:pt x="285" y="265"/>
                    </a:lnTo>
                    <a:lnTo>
                      <a:pt x="285" y="265"/>
                    </a:lnTo>
                    <a:lnTo>
                      <a:pt x="626" y="190"/>
                    </a:lnTo>
                    <a:lnTo>
                      <a:pt x="987" y="133"/>
                    </a:lnTo>
                    <a:lnTo>
                      <a:pt x="1328" y="76"/>
                    </a:lnTo>
                    <a:lnTo>
                      <a:pt x="1688" y="57"/>
                    </a:lnTo>
                    <a:lnTo>
                      <a:pt x="2427" y="19"/>
                    </a:lnTo>
                    <a:lnTo>
                      <a:pt x="3147" y="0"/>
                    </a:lnTo>
                    <a:lnTo>
                      <a:pt x="3147" y="0"/>
                    </a:lnTo>
                    <a:lnTo>
                      <a:pt x="4095" y="0"/>
                    </a:lnTo>
                    <a:lnTo>
                      <a:pt x="4095" y="0"/>
                    </a:lnTo>
                    <a:lnTo>
                      <a:pt x="4095" y="701"/>
                    </a:lnTo>
                    <a:lnTo>
                      <a:pt x="4095" y="701"/>
                    </a:lnTo>
                    <a:lnTo>
                      <a:pt x="3924" y="701"/>
                    </a:lnTo>
                    <a:lnTo>
                      <a:pt x="3924" y="701"/>
                    </a:lnTo>
                    <a:lnTo>
                      <a:pt x="3526" y="701"/>
                    </a:lnTo>
                    <a:lnTo>
                      <a:pt x="3128" y="758"/>
                    </a:lnTo>
                    <a:lnTo>
                      <a:pt x="2730" y="815"/>
                    </a:lnTo>
                    <a:lnTo>
                      <a:pt x="2332" y="891"/>
                    </a:lnTo>
                    <a:lnTo>
                      <a:pt x="1536" y="1043"/>
                    </a:lnTo>
                    <a:lnTo>
                      <a:pt x="1138" y="1099"/>
                    </a:lnTo>
                    <a:lnTo>
                      <a:pt x="740" y="1156"/>
                    </a:lnTo>
                    <a:lnTo>
                      <a:pt x="740" y="1156"/>
                    </a:lnTo>
                    <a:lnTo>
                      <a:pt x="683" y="1156"/>
                    </a:lnTo>
                    <a:lnTo>
                      <a:pt x="645" y="1175"/>
                    </a:lnTo>
                    <a:lnTo>
                      <a:pt x="607" y="1251"/>
                    </a:lnTo>
                    <a:lnTo>
                      <a:pt x="607" y="1251"/>
                    </a:lnTo>
                    <a:lnTo>
                      <a:pt x="304" y="796"/>
                    </a:lnTo>
                    <a:lnTo>
                      <a:pt x="1" y="360"/>
                    </a:lnTo>
                    <a:lnTo>
                      <a:pt x="1" y="360"/>
                    </a:lnTo>
                    <a:lnTo>
                      <a:pt x="209" y="265"/>
                    </a:lnTo>
                    <a:lnTo>
                      <a:pt x="209" y="265"/>
                    </a:lnTo>
                    <a:lnTo>
                      <a:pt x="247" y="265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72"/>
              <p:cNvSpPr/>
              <p:nvPr/>
            </p:nvSpPr>
            <p:spPr>
              <a:xfrm>
                <a:off x="-418775" y="4519688"/>
                <a:ext cx="59250" cy="69200"/>
              </a:xfrm>
              <a:custGeom>
                <a:rect b="b" l="l" r="r" t="t"/>
                <a:pathLst>
                  <a:path extrusionOk="0" fill="none" h="2768" w="2370">
                    <a:moveTo>
                      <a:pt x="322" y="2767"/>
                    </a:moveTo>
                    <a:lnTo>
                      <a:pt x="322" y="2767"/>
                    </a:lnTo>
                    <a:lnTo>
                      <a:pt x="303" y="2616"/>
                    </a:lnTo>
                    <a:lnTo>
                      <a:pt x="246" y="2464"/>
                    </a:lnTo>
                    <a:lnTo>
                      <a:pt x="171" y="2294"/>
                    </a:lnTo>
                    <a:lnTo>
                      <a:pt x="95" y="2161"/>
                    </a:lnTo>
                    <a:lnTo>
                      <a:pt x="95" y="2161"/>
                    </a:lnTo>
                    <a:lnTo>
                      <a:pt x="57" y="2104"/>
                    </a:lnTo>
                    <a:lnTo>
                      <a:pt x="0" y="2085"/>
                    </a:lnTo>
                    <a:lnTo>
                      <a:pt x="0" y="2085"/>
                    </a:lnTo>
                    <a:lnTo>
                      <a:pt x="228" y="1782"/>
                    </a:lnTo>
                    <a:lnTo>
                      <a:pt x="474" y="1497"/>
                    </a:lnTo>
                    <a:lnTo>
                      <a:pt x="720" y="1213"/>
                    </a:lnTo>
                    <a:lnTo>
                      <a:pt x="986" y="948"/>
                    </a:lnTo>
                    <a:lnTo>
                      <a:pt x="1251" y="701"/>
                    </a:lnTo>
                    <a:lnTo>
                      <a:pt x="1535" y="455"/>
                    </a:lnTo>
                    <a:lnTo>
                      <a:pt x="1839" y="228"/>
                    </a:lnTo>
                    <a:lnTo>
                      <a:pt x="2142" y="0"/>
                    </a:lnTo>
                    <a:lnTo>
                      <a:pt x="2142" y="0"/>
                    </a:lnTo>
                    <a:lnTo>
                      <a:pt x="2123" y="76"/>
                    </a:lnTo>
                    <a:lnTo>
                      <a:pt x="2142" y="152"/>
                    </a:lnTo>
                    <a:lnTo>
                      <a:pt x="2142" y="152"/>
                    </a:lnTo>
                    <a:lnTo>
                      <a:pt x="2199" y="247"/>
                    </a:lnTo>
                    <a:lnTo>
                      <a:pt x="2256" y="379"/>
                    </a:lnTo>
                    <a:lnTo>
                      <a:pt x="2369" y="645"/>
                    </a:lnTo>
                    <a:lnTo>
                      <a:pt x="2369" y="645"/>
                    </a:lnTo>
                    <a:lnTo>
                      <a:pt x="2199" y="720"/>
                    </a:lnTo>
                    <a:lnTo>
                      <a:pt x="2047" y="815"/>
                    </a:lnTo>
                    <a:lnTo>
                      <a:pt x="1914" y="929"/>
                    </a:lnTo>
                    <a:lnTo>
                      <a:pt x="1782" y="1043"/>
                    </a:lnTo>
                    <a:lnTo>
                      <a:pt x="1516" y="1327"/>
                    </a:lnTo>
                    <a:lnTo>
                      <a:pt x="1289" y="1573"/>
                    </a:lnTo>
                    <a:lnTo>
                      <a:pt x="1289" y="1573"/>
                    </a:lnTo>
                    <a:lnTo>
                      <a:pt x="1024" y="1858"/>
                    </a:lnTo>
                    <a:lnTo>
                      <a:pt x="796" y="2161"/>
                    </a:lnTo>
                    <a:lnTo>
                      <a:pt x="322" y="2767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72"/>
              <p:cNvSpPr/>
              <p:nvPr/>
            </p:nvSpPr>
            <p:spPr>
              <a:xfrm>
                <a:off x="-27400" y="4505463"/>
                <a:ext cx="53575" cy="18975"/>
              </a:xfrm>
              <a:custGeom>
                <a:rect b="b" l="l" r="r" t="t"/>
                <a:pathLst>
                  <a:path extrusionOk="0" fill="none" h="759" w="2143">
                    <a:moveTo>
                      <a:pt x="1" y="759"/>
                    </a:moveTo>
                    <a:lnTo>
                      <a:pt x="1" y="759"/>
                    </a:lnTo>
                    <a:lnTo>
                      <a:pt x="531" y="550"/>
                    </a:lnTo>
                    <a:lnTo>
                      <a:pt x="1062" y="361"/>
                    </a:lnTo>
                    <a:lnTo>
                      <a:pt x="1593" y="171"/>
                    </a:lnTo>
                    <a:lnTo>
                      <a:pt x="2123" y="1"/>
                    </a:lnTo>
                    <a:lnTo>
                      <a:pt x="2123" y="1"/>
                    </a:lnTo>
                    <a:lnTo>
                      <a:pt x="2142" y="114"/>
                    </a:lnTo>
                    <a:lnTo>
                      <a:pt x="2142" y="247"/>
                    </a:lnTo>
                    <a:lnTo>
                      <a:pt x="2123" y="380"/>
                    </a:lnTo>
                    <a:lnTo>
                      <a:pt x="2085" y="512"/>
                    </a:lnTo>
                    <a:lnTo>
                      <a:pt x="2085" y="512"/>
                    </a:lnTo>
                    <a:lnTo>
                      <a:pt x="2067" y="569"/>
                    </a:lnTo>
                    <a:lnTo>
                      <a:pt x="2085" y="607"/>
                    </a:lnTo>
                    <a:lnTo>
                      <a:pt x="2104" y="645"/>
                    </a:lnTo>
                    <a:lnTo>
                      <a:pt x="2142" y="683"/>
                    </a:lnTo>
                    <a:lnTo>
                      <a:pt x="2142" y="683"/>
                    </a:lnTo>
                    <a:lnTo>
                      <a:pt x="1839" y="683"/>
                    </a:lnTo>
                    <a:lnTo>
                      <a:pt x="1839" y="683"/>
                    </a:lnTo>
                    <a:lnTo>
                      <a:pt x="929" y="702"/>
                    </a:lnTo>
                    <a:lnTo>
                      <a:pt x="474" y="721"/>
                    </a:lnTo>
                    <a:lnTo>
                      <a:pt x="1" y="759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72"/>
              <p:cNvSpPr/>
              <p:nvPr/>
            </p:nvSpPr>
            <p:spPr>
              <a:xfrm>
                <a:off x="-236350" y="4504513"/>
                <a:ext cx="154475" cy="65425"/>
              </a:xfrm>
              <a:custGeom>
                <a:rect b="b" l="l" r="r" t="t"/>
                <a:pathLst>
                  <a:path extrusionOk="0" fill="none" h="2617" w="6179">
                    <a:moveTo>
                      <a:pt x="0" y="1062"/>
                    </a:moveTo>
                    <a:lnTo>
                      <a:pt x="0" y="1062"/>
                    </a:lnTo>
                    <a:lnTo>
                      <a:pt x="190" y="1024"/>
                    </a:lnTo>
                    <a:lnTo>
                      <a:pt x="190" y="1024"/>
                    </a:lnTo>
                    <a:lnTo>
                      <a:pt x="853" y="929"/>
                    </a:lnTo>
                    <a:lnTo>
                      <a:pt x="1194" y="872"/>
                    </a:lnTo>
                    <a:lnTo>
                      <a:pt x="1497" y="797"/>
                    </a:lnTo>
                    <a:lnTo>
                      <a:pt x="1649" y="740"/>
                    </a:lnTo>
                    <a:lnTo>
                      <a:pt x="1801" y="683"/>
                    </a:lnTo>
                    <a:lnTo>
                      <a:pt x="1933" y="607"/>
                    </a:lnTo>
                    <a:lnTo>
                      <a:pt x="2047" y="512"/>
                    </a:lnTo>
                    <a:lnTo>
                      <a:pt x="2161" y="418"/>
                    </a:lnTo>
                    <a:lnTo>
                      <a:pt x="2275" y="304"/>
                    </a:lnTo>
                    <a:lnTo>
                      <a:pt x="2350" y="152"/>
                    </a:lnTo>
                    <a:lnTo>
                      <a:pt x="2426" y="1"/>
                    </a:lnTo>
                    <a:lnTo>
                      <a:pt x="2426" y="1"/>
                    </a:lnTo>
                    <a:lnTo>
                      <a:pt x="2597" y="133"/>
                    </a:lnTo>
                    <a:lnTo>
                      <a:pt x="2786" y="247"/>
                    </a:lnTo>
                    <a:lnTo>
                      <a:pt x="2995" y="342"/>
                    </a:lnTo>
                    <a:lnTo>
                      <a:pt x="3222" y="418"/>
                    </a:lnTo>
                    <a:lnTo>
                      <a:pt x="3677" y="550"/>
                    </a:lnTo>
                    <a:lnTo>
                      <a:pt x="3886" y="626"/>
                    </a:lnTo>
                    <a:lnTo>
                      <a:pt x="4075" y="702"/>
                    </a:lnTo>
                    <a:lnTo>
                      <a:pt x="4075" y="702"/>
                    </a:lnTo>
                    <a:lnTo>
                      <a:pt x="4378" y="854"/>
                    </a:lnTo>
                    <a:lnTo>
                      <a:pt x="4663" y="1005"/>
                    </a:lnTo>
                    <a:lnTo>
                      <a:pt x="4947" y="1176"/>
                    </a:lnTo>
                    <a:lnTo>
                      <a:pt x="5212" y="1365"/>
                    </a:lnTo>
                    <a:lnTo>
                      <a:pt x="5478" y="1574"/>
                    </a:lnTo>
                    <a:lnTo>
                      <a:pt x="5724" y="1782"/>
                    </a:lnTo>
                    <a:lnTo>
                      <a:pt x="5952" y="2029"/>
                    </a:lnTo>
                    <a:lnTo>
                      <a:pt x="6179" y="2256"/>
                    </a:lnTo>
                    <a:lnTo>
                      <a:pt x="6179" y="2256"/>
                    </a:lnTo>
                    <a:lnTo>
                      <a:pt x="5876" y="2313"/>
                    </a:lnTo>
                    <a:lnTo>
                      <a:pt x="5572" y="2370"/>
                    </a:lnTo>
                    <a:lnTo>
                      <a:pt x="5288" y="2465"/>
                    </a:lnTo>
                    <a:lnTo>
                      <a:pt x="5004" y="2559"/>
                    </a:lnTo>
                    <a:lnTo>
                      <a:pt x="5004" y="2559"/>
                    </a:lnTo>
                    <a:lnTo>
                      <a:pt x="4966" y="2597"/>
                    </a:lnTo>
                    <a:lnTo>
                      <a:pt x="4928" y="2616"/>
                    </a:lnTo>
                    <a:lnTo>
                      <a:pt x="4928" y="2616"/>
                    </a:lnTo>
                    <a:lnTo>
                      <a:pt x="4701" y="2408"/>
                    </a:lnTo>
                    <a:lnTo>
                      <a:pt x="4416" y="2218"/>
                    </a:lnTo>
                    <a:lnTo>
                      <a:pt x="4132" y="2048"/>
                    </a:lnTo>
                    <a:lnTo>
                      <a:pt x="3829" y="1896"/>
                    </a:lnTo>
                    <a:lnTo>
                      <a:pt x="3525" y="1763"/>
                    </a:lnTo>
                    <a:lnTo>
                      <a:pt x="3203" y="1650"/>
                    </a:lnTo>
                    <a:lnTo>
                      <a:pt x="2597" y="1441"/>
                    </a:lnTo>
                    <a:lnTo>
                      <a:pt x="2597" y="1441"/>
                    </a:lnTo>
                    <a:lnTo>
                      <a:pt x="2294" y="1365"/>
                    </a:lnTo>
                    <a:lnTo>
                      <a:pt x="1990" y="1270"/>
                    </a:lnTo>
                    <a:lnTo>
                      <a:pt x="1668" y="1214"/>
                    </a:lnTo>
                    <a:lnTo>
                      <a:pt x="1365" y="1157"/>
                    </a:lnTo>
                    <a:lnTo>
                      <a:pt x="1043" y="1119"/>
                    </a:lnTo>
                    <a:lnTo>
                      <a:pt x="720" y="1081"/>
                    </a:lnTo>
                    <a:lnTo>
                      <a:pt x="417" y="1081"/>
                    </a:lnTo>
                    <a:lnTo>
                      <a:pt x="95" y="1062"/>
                    </a:lnTo>
                    <a:lnTo>
                      <a:pt x="95" y="1062"/>
                    </a:lnTo>
                    <a:lnTo>
                      <a:pt x="0" y="106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" name="Google Shape;2250;p72"/>
              <p:cNvSpPr/>
              <p:nvPr/>
            </p:nvSpPr>
            <p:spPr>
              <a:xfrm>
                <a:off x="-152500" y="4498363"/>
                <a:ext cx="114225" cy="94775"/>
              </a:xfrm>
              <a:custGeom>
                <a:rect b="b" l="l" r="r" t="t"/>
                <a:pathLst>
                  <a:path extrusionOk="0" fill="none" h="3791" w="4569">
                    <a:moveTo>
                      <a:pt x="399" y="171"/>
                    </a:moveTo>
                    <a:lnTo>
                      <a:pt x="399" y="171"/>
                    </a:lnTo>
                    <a:lnTo>
                      <a:pt x="475" y="152"/>
                    </a:lnTo>
                    <a:lnTo>
                      <a:pt x="551" y="95"/>
                    </a:lnTo>
                    <a:lnTo>
                      <a:pt x="551" y="95"/>
                    </a:lnTo>
                    <a:lnTo>
                      <a:pt x="797" y="19"/>
                    </a:lnTo>
                    <a:lnTo>
                      <a:pt x="911" y="0"/>
                    </a:lnTo>
                    <a:lnTo>
                      <a:pt x="1043" y="0"/>
                    </a:lnTo>
                    <a:lnTo>
                      <a:pt x="1043" y="0"/>
                    </a:lnTo>
                    <a:lnTo>
                      <a:pt x="1176" y="0"/>
                    </a:lnTo>
                    <a:lnTo>
                      <a:pt x="1328" y="57"/>
                    </a:lnTo>
                    <a:lnTo>
                      <a:pt x="1328" y="57"/>
                    </a:lnTo>
                    <a:lnTo>
                      <a:pt x="1650" y="266"/>
                    </a:lnTo>
                    <a:lnTo>
                      <a:pt x="1972" y="493"/>
                    </a:lnTo>
                    <a:lnTo>
                      <a:pt x="2294" y="739"/>
                    </a:lnTo>
                    <a:lnTo>
                      <a:pt x="2598" y="986"/>
                    </a:lnTo>
                    <a:lnTo>
                      <a:pt x="2598" y="986"/>
                    </a:lnTo>
                    <a:lnTo>
                      <a:pt x="2635" y="1024"/>
                    </a:lnTo>
                    <a:lnTo>
                      <a:pt x="2673" y="1043"/>
                    </a:lnTo>
                    <a:lnTo>
                      <a:pt x="2673" y="1043"/>
                    </a:lnTo>
                    <a:lnTo>
                      <a:pt x="2863" y="1213"/>
                    </a:lnTo>
                    <a:lnTo>
                      <a:pt x="2863" y="1213"/>
                    </a:lnTo>
                    <a:lnTo>
                      <a:pt x="3033" y="1365"/>
                    </a:lnTo>
                    <a:lnTo>
                      <a:pt x="3185" y="1535"/>
                    </a:lnTo>
                    <a:lnTo>
                      <a:pt x="3185" y="1535"/>
                    </a:lnTo>
                    <a:lnTo>
                      <a:pt x="3166" y="1611"/>
                    </a:lnTo>
                    <a:lnTo>
                      <a:pt x="3204" y="1687"/>
                    </a:lnTo>
                    <a:lnTo>
                      <a:pt x="3261" y="1744"/>
                    </a:lnTo>
                    <a:lnTo>
                      <a:pt x="3299" y="1763"/>
                    </a:lnTo>
                    <a:lnTo>
                      <a:pt x="3337" y="1763"/>
                    </a:lnTo>
                    <a:lnTo>
                      <a:pt x="3337" y="1763"/>
                    </a:lnTo>
                    <a:lnTo>
                      <a:pt x="3375" y="1763"/>
                    </a:lnTo>
                    <a:lnTo>
                      <a:pt x="3375" y="1763"/>
                    </a:lnTo>
                    <a:lnTo>
                      <a:pt x="3545" y="1990"/>
                    </a:lnTo>
                    <a:lnTo>
                      <a:pt x="3716" y="2237"/>
                    </a:lnTo>
                    <a:lnTo>
                      <a:pt x="4019" y="2730"/>
                    </a:lnTo>
                    <a:lnTo>
                      <a:pt x="4303" y="3260"/>
                    </a:lnTo>
                    <a:lnTo>
                      <a:pt x="4569" y="3772"/>
                    </a:lnTo>
                    <a:lnTo>
                      <a:pt x="4569" y="3772"/>
                    </a:lnTo>
                    <a:lnTo>
                      <a:pt x="4322" y="3791"/>
                    </a:lnTo>
                    <a:lnTo>
                      <a:pt x="4322" y="3791"/>
                    </a:lnTo>
                    <a:lnTo>
                      <a:pt x="4190" y="3772"/>
                    </a:lnTo>
                    <a:lnTo>
                      <a:pt x="4057" y="3734"/>
                    </a:lnTo>
                    <a:lnTo>
                      <a:pt x="3943" y="3639"/>
                    </a:lnTo>
                    <a:lnTo>
                      <a:pt x="3829" y="3507"/>
                    </a:lnTo>
                    <a:lnTo>
                      <a:pt x="3829" y="3507"/>
                    </a:lnTo>
                    <a:lnTo>
                      <a:pt x="3697" y="3355"/>
                    </a:lnTo>
                    <a:lnTo>
                      <a:pt x="3545" y="3203"/>
                    </a:lnTo>
                    <a:lnTo>
                      <a:pt x="3394" y="3071"/>
                    </a:lnTo>
                    <a:lnTo>
                      <a:pt x="3223" y="2957"/>
                    </a:lnTo>
                    <a:lnTo>
                      <a:pt x="3223" y="2957"/>
                    </a:lnTo>
                    <a:lnTo>
                      <a:pt x="3223" y="2805"/>
                    </a:lnTo>
                    <a:lnTo>
                      <a:pt x="3223" y="2805"/>
                    </a:lnTo>
                    <a:lnTo>
                      <a:pt x="3280" y="2767"/>
                    </a:lnTo>
                    <a:lnTo>
                      <a:pt x="3318" y="2711"/>
                    </a:lnTo>
                    <a:lnTo>
                      <a:pt x="3318" y="2635"/>
                    </a:lnTo>
                    <a:lnTo>
                      <a:pt x="3299" y="2578"/>
                    </a:lnTo>
                    <a:lnTo>
                      <a:pt x="3299" y="2578"/>
                    </a:lnTo>
                    <a:lnTo>
                      <a:pt x="3223" y="2483"/>
                    </a:lnTo>
                    <a:lnTo>
                      <a:pt x="3223" y="2483"/>
                    </a:lnTo>
                    <a:lnTo>
                      <a:pt x="3204" y="2426"/>
                    </a:lnTo>
                    <a:lnTo>
                      <a:pt x="3185" y="2388"/>
                    </a:lnTo>
                    <a:lnTo>
                      <a:pt x="3147" y="2350"/>
                    </a:lnTo>
                    <a:lnTo>
                      <a:pt x="3109" y="2332"/>
                    </a:lnTo>
                    <a:lnTo>
                      <a:pt x="3109" y="2332"/>
                    </a:lnTo>
                    <a:lnTo>
                      <a:pt x="2806" y="2009"/>
                    </a:lnTo>
                    <a:lnTo>
                      <a:pt x="2484" y="1706"/>
                    </a:lnTo>
                    <a:lnTo>
                      <a:pt x="2143" y="1422"/>
                    </a:lnTo>
                    <a:lnTo>
                      <a:pt x="1783" y="1156"/>
                    </a:lnTo>
                    <a:lnTo>
                      <a:pt x="1783" y="1156"/>
                    </a:lnTo>
                    <a:lnTo>
                      <a:pt x="1517" y="986"/>
                    </a:lnTo>
                    <a:lnTo>
                      <a:pt x="1233" y="834"/>
                    </a:lnTo>
                    <a:lnTo>
                      <a:pt x="664" y="550"/>
                    </a:lnTo>
                    <a:lnTo>
                      <a:pt x="664" y="550"/>
                    </a:lnTo>
                    <a:lnTo>
                      <a:pt x="532" y="512"/>
                    </a:lnTo>
                    <a:lnTo>
                      <a:pt x="361" y="455"/>
                    </a:lnTo>
                    <a:lnTo>
                      <a:pt x="1" y="341"/>
                    </a:lnTo>
                    <a:lnTo>
                      <a:pt x="1" y="341"/>
                    </a:lnTo>
                    <a:lnTo>
                      <a:pt x="399" y="171"/>
                    </a:lnTo>
                    <a:lnTo>
                      <a:pt x="399" y="171"/>
                    </a:lnTo>
                    <a:lnTo>
                      <a:pt x="399" y="17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72"/>
              <p:cNvSpPr/>
              <p:nvPr/>
            </p:nvSpPr>
            <p:spPr>
              <a:xfrm>
                <a:off x="-76675" y="4492663"/>
                <a:ext cx="100475" cy="40300"/>
              </a:xfrm>
              <a:custGeom>
                <a:rect b="b" l="l" r="r" t="t"/>
                <a:pathLst>
                  <a:path extrusionOk="0" fill="none" h="1612" w="4019">
                    <a:moveTo>
                      <a:pt x="2313" y="228"/>
                    </a:moveTo>
                    <a:lnTo>
                      <a:pt x="2313" y="228"/>
                    </a:lnTo>
                    <a:lnTo>
                      <a:pt x="2389" y="228"/>
                    </a:lnTo>
                    <a:lnTo>
                      <a:pt x="2426" y="190"/>
                    </a:lnTo>
                    <a:lnTo>
                      <a:pt x="2426" y="190"/>
                    </a:lnTo>
                    <a:lnTo>
                      <a:pt x="2730" y="114"/>
                    </a:lnTo>
                    <a:lnTo>
                      <a:pt x="2995" y="58"/>
                    </a:lnTo>
                    <a:lnTo>
                      <a:pt x="3260" y="1"/>
                    </a:lnTo>
                    <a:lnTo>
                      <a:pt x="3488" y="1"/>
                    </a:lnTo>
                    <a:lnTo>
                      <a:pt x="3488" y="1"/>
                    </a:lnTo>
                    <a:lnTo>
                      <a:pt x="3658" y="1"/>
                    </a:lnTo>
                    <a:lnTo>
                      <a:pt x="3810" y="39"/>
                    </a:lnTo>
                    <a:lnTo>
                      <a:pt x="3924" y="96"/>
                    </a:lnTo>
                    <a:lnTo>
                      <a:pt x="4019" y="171"/>
                    </a:lnTo>
                    <a:lnTo>
                      <a:pt x="4019" y="171"/>
                    </a:lnTo>
                    <a:lnTo>
                      <a:pt x="3090" y="494"/>
                    </a:lnTo>
                    <a:lnTo>
                      <a:pt x="2180" y="835"/>
                    </a:lnTo>
                    <a:lnTo>
                      <a:pt x="1270" y="1195"/>
                    </a:lnTo>
                    <a:lnTo>
                      <a:pt x="398" y="1612"/>
                    </a:lnTo>
                    <a:lnTo>
                      <a:pt x="398" y="1612"/>
                    </a:lnTo>
                    <a:lnTo>
                      <a:pt x="209" y="1403"/>
                    </a:lnTo>
                    <a:lnTo>
                      <a:pt x="0" y="1176"/>
                    </a:lnTo>
                    <a:lnTo>
                      <a:pt x="0" y="1176"/>
                    </a:lnTo>
                    <a:lnTo>
                      <a:pt x="417" y="986"/>
                    </a:lnTo>
                    <a:lnTo>
                      <a:pt x="986" y="740"/>
                    </a:lnTo>
                    <a:lnTo>
                      <a:pt x="1630" y="475"/>
                    </a:lnTo>
                    <a:lnTo>
                      <a:pt x="1972" y="342"/>
                    </a:lnTo>
                    <a:lnTo>
                      <a:pt x="2313" y="228"/>
                    </a:lnTo>
                    <a:lnTo>
                      <a:pt x="2313" y="228"/>
                    </a:lnTo>
                    <a:lnTo>
                      <a:pt x="2313" y="228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72"/>
              <p:cNvSpPr/>
              <p:nvPr/>
            </p:nvSpPr>
            <p:spPr>
              <a:xfrm>
                <a:off x="-361925" y="4475138"/>
                <a:ext cx="177725" cy="60675"/>
              </a:xfrm>
              <a:custGeom>
                <a:rect b="b" l="l" r="r" t="t"/>
                <a:pathLst>
                  <a:path extrusionOk="0" fill="none" h="2427" w="7109">
                    <a:moveTo>
                      <a:pt x="815" y="1517"/>
                    </a:moveTo>
                    <a:lnTo>
                      <a:pt x="815" y="1517"/>
                    </a:lnTo>
                    <a:lnTo>
                      <a:pt x="853" y="1498"/>
                    </a:lnTo>
                    <a:lnTo>
                      <a:pt x="853" y="1498"/>
                    </a:lnTo>
                    <a:lnTo>
                      <a:pt x="1782" y="1289"/>
                    </a:lnTo>
                    <a:lnTo>
                      <a:pt x="2692" y="1062"/>
                    </a:lnTo>
                    <a:lnTo>
                      <a:pt x="3602" y="815"/>
                    </a:lnTo>
                    <a:lnTo>
                      <a:pt x="4511" y="550"/>
                    </a:lnTo>
                    <a:lnTo>
                      <a:pt x="4511" y="550"/>
                    </a:lnTo>
                    <a:lnTo>
                      <a:pt x="4909" y="399"/>
                    </a:lnTo>
                    <a:lnTo>
                      <a:pt x="5402" y="209"/>
                    </a:lnTo>
                    <a:lnTo>
                      <a:pt x="5649" y="133"/>
                    </a:lnTo>
                    <a:lnTo>
                      <a:pt x="5895" y="57"/>
                    </a:lnTo>
                    <a:lnTo>
                      <a:pt x="6141" y="0"/>
                    </a:lnTo>
                    <a:lnTo>
                      <a:pt x="6388" y="0"/>
                    </a:lnTo>
                    <a:lnTo>
                      <a:pt x="6388" y="0"/>
                    </a:lnTo>
                    <a:lnTo>
                      <a:pt x="6558" y="0"/>
                    </a:lnTo>
                    <a:lnTo>
                      <a:pt x="6729" y="57"/>
                    </a:lnTo>
                    <a:lnTo>
                      <a:pt x="6729" y="57"/>
                    </a:lnTo>
                    <a:lnTo>
                      <a:pt x="6881" y="133"/>
                    </a:lnTo>
                    <a:lnTo>
                      <a:pt x="6994" y="209"/>
                    </a:lnTo>
                    <a:lnTo>
                      <a:pt x="7070" y="285"/>
                    </a:lnTo>
                    <a:lnTo>
                      <a:pt x="7108" y="361"/>
                    </a:lnTo>
                    <a:lnTo>
                      <a:pt x="7108" y="417"/>
                    </a:lnTo>
                    <a:lnTo>
                      <a:pt x="7089" y="474"/>
                    </a:lnTo>
                    <a:lnTo>
                      <a:pt x="7032" y="531"/>
                    </a:lnTo>
                    <a:lnTo>
                      <a:pt x="6956" y="588"/>
                    </a:lnTo>
                    <a:lnTo>
                      <a:pt x="6767" y="683"/>
                    </a:lnTo>
                    <a:lnTo>
                      <a:pt x="6539" y="759"/>
                    </a:lnTo>
                    <a:lnTo>
                      <a:pt x="6122" y="872"/>
                    </a:lnTo>
                    <a:lnTo>
                      <a:pt x="6122" y="872"/>
                    </a:lnTo>
                    <a:lnTo>
                      <a:pt x="5270" y="1081"/>
                    </a:lnTo>
                    <a:lnTo>
                      <a:pt x="4417" y="1251"/>
                    </a:lnTo>
                    <a:lnTo>
                      <a:pt x="2692" y="1574"/>
                    </a:lnTo>
                    <a:lnTo>
                      <a:pt x="2692" y="1574"/>
                    </a:lnTo>
                    <a:lnTo>
                      <a:pt x="2332" y="1668"/>
                    </a:lnTo>
                    <a:lnTo>
                      <a:pt x="2010" y="1763"/>
                    </a:lnTo>
                    <a:lnTo>
                      <a:pt x="1687" y="1896"/>
                    </a:lnTo>
                    <a:lnTo>
                      <a:pt x="1365" y="2047"/>
                    </a:lnTo>
                    <a:lnTo>
                      <a:pt x="1365" y="2047"/>
                    </a:lnTo>
                    <a:lnTo>
                      <a:pt x="1062" y="2237"/>
                    </a:lnTo>
                    <a:lnTo>
                      <a:pt x="834" y="2370"/>
                    </a:lnTo>
                    <a:lnTo>
                      <a:pt x="740" y="2408"/>
                    </a:lnTo>
                    <a:lnTo>
                      <a:pt x="626" y="2427"/>
                    </a:lnTo>
                    <a:lnTo>
                      <a:pt x="626" y="2427"/>
                    </a:lnTo>
                    <a:lnTo>
                      <a:pt x="607" y="2408"/>
                    </a:lnTo>
                    <a:lnTo>
                      <a:pt x="607" y="2408"/>
                    </a:lnTo>
                    <a:lnTo>
                      <a:pt x="588" y="2408"/>
                    </a:lnTo>
                    <a:lnTo>
                      <a:pt x="588" y="2408"/>
                    </a:lnTo>
                    <a:lnTo>
                      <a:pt x="550" y="2408"/>
                    </a:lnTo>
                    <a:lnTo>
                      <a:pt x="493" y="2370"/>
                    </a:lnTo>
                    <a:lnTo>
                      <a:pt x="474" y="2332"/>
                    </a:lnTo>
                    <a:lnTo>
                      <a:pt x="436" y="2275"/>
                    </a:lnTo>
                    <a:lnTo>
                      <a:pt x="436" y="2275"/>
                    </a:lnTo>
                    <a:lnTo>
                      <a:pt x="380" y="2142"/>
                    </a:lnTo>
                    <a:lnTo>
                      <a:pt x="323" y="2010"/>
                    </a:lnTo>
                    <a:lnTo>
                      <a:pt x="152" y="1763"/>
                    </a:lnTo>
                    <a:lnTo>
                      <a:pt x="152" y="1763"/>
                    </a:lnTo>
                    <a:lnTo>
                      <a:pt x="133" y="1725"/>
                    </a:lnTo>
                    <a:lnTo>
                      <a:pt x="95" y="1706"/>
                    </a:lnTo>
                    <a:lnTo>
                      <a:pt x="19" y="1687"/>
                    </a:lnTo>
                    <a:lnTo>
                      <a:pt x="19" y="1687"/>
                    </a:lnTo>
                    <a:lnTo>
                      <a:pt x="0" y="1687"/>
                    </a:lnTo>
                    <a:lnTo>
                      <a:pt x="0" y="1687"/>
                    </a:lnTo>
                    <a:lnTo>
                      <a:pt x="323" y="1498"/>
                    </a:lnTo>
                    <a:lnTo>
                      <a:pt x="664" y="1308"/>
                    </a:lnTo>
                    <a:lnTo>
                      <a:pt x="664" y="1308"/>
                    </a:lnTo>
                    <a:lnTo>
                      <a:pt x="664" y="1384"/>
                    </a:lnTo>
                    <a:lnTo>
                      <a:pt x="683" y="1441"/>
                    </a:lnTo>
                    <a:lnTo>
                      <a:pt x="740" y="1498"/>
                    </a:lnTo>
                    <a:lnTo>
                      <a:pt x="815" y="1517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72"/>
              <p:cNvSpPr/>
              <p:nvPr/>
            </p:nvSpPr>
            <p:spPr>
              <a:xfrm>
                <a:off x="-448175" y="4474663"/>
                <a:ext cx="131775" cy="95750"/>
              </a:xfrm>
              <a:custGeom>
                <a:rect b="b" l="l" r="r" t="t"/>
                <a:pathLst>
                  <a:path extrusionOk="0" fill="none" h="3830" w="5271">
                    <a:moveTo>
                      <a:pt x="702" y="3829"/>
                    </a:moveTo>
                    <a:lnTo>
                      <a:pt x="702" y="3829"/>
                    </a:lnTo>
                    <a:lnTo>
                      <a:pt x="645" y="3810"/>
                    </a:lnTo>
                    <a:lnTo>
                      <a:pt x="645" y="3810"/>
                    </a:lnTo>
                    <a:lnTo>
                      <a:pt x="1" y="3659"/>
                    </a:lnTo>
                    <a:lnTo>
                      <a:pt x="1" y="3659"/>
                    </a:lnTo>
                    <a:lnTo>
                      <a:pt x="77" y="3469"/>
                    </a:lnTo>
                    <a:lnTo>
                      <a:pt x="172" y="3280"/>
                    </a:lnTo>
                    <a:lnTo>
                      <a:pt x="266" y="3109"/>
                    </a:lnTo>
                    <a:lnTo>
                      <a:pt x="399" y="2938"/>
                    </a:lnTo>
                    <a:lnTo>
                      <a:pt x="551" y="2768"/>
                    </a:lnTo>
                    <a:lnTo>
                      <a:pt x="702" y="2616"/>
                    </a:lnTo>
                    <a:lnTo>
                      <a:pt x="1024" y="2332"/>
                    </a:lnTo>
                    <a:lnTo>
                      <a:pt x="1385" y="2066"/>
                    </a:lnTo>
                    <a:lnTo>
                      <a:pt x="1764" y="1801"/>
                    </a:lnTo>
                    <a:lnTo>
                      <a:pt x="2446" y="1346"/>
                    </a:lnTo>
                    <a:lnTo>
                      <a:pt x="2446" y="1346"/>
                    </a:lnTo>
                    <a:lnTo>
                      <a:pt x="3052" y="929"/>
                    </a:lnTo>
                    <a:lnTo>
                      <a:pt x="3697" y="531"/>
                    </a:lnTo>
                    <a:lnTo>
                      <a:pt x="3697" y="531"/>
                    </a:lnTo>
                    <a:lnTo>
                      <a:pt x="3924" y="380"/>
                    </a:lnTo>
                    <a:lnTo>
                      <a:pt x="4171" y="266"/>
                    </a:lnTo>
                    <a:lnTo>
                      <a:pt x="4417" y="152"/>
                    </a:lnTo>
                    <a:lnTo>
                      <a:pt x="4664" y="38"/>
                    </a:lnTo>
                    <a:lnTo>
                      <a:pt x="4664" y="38"/>
                    </a:lnTo>
                    <a:lnTo>
                      <a:pt x="4758" y="1"/>
                    </a:lnTo>
                    <a:lnTo>
                      <a:pt x="4853" y="1"/>
                    </a:lnTo>
                    <a:lnTo>
                      <a:pt x="4853" y="1"/>
                    </a:lnTo>
                    <a:lnTo>
                      <a:pt x="4929" y="1"/>
                    </a:lnTo>
                    <a:lnTo>
                      <a:pt x="4986" y="38"/>
                    </a:lnTo>
                    <a:lnTo>
                      <a:pt x="5043" y="57"/>
                    </a:lnTo>
                    <a:lnTo>
                      <a:pt x="5080" y="114"/>
                    </a:lnTo>
                    <a:lnTo>
                      <a:pt x="5156" y="228"/>
                    </a:lnTo>
                    <a:lnTo>
                      <a:pt x="5194" y="380"/>
                    </a:lnTo>
                    <a:lnTo>
                      <a:pt x="5232" y="550"/>
                    </a:lnTo>
                    <a:lnTo>
                      <a:pt x="5251" y="702"/>
                    </a:lnTo>
                    <a:lnTo>
                      <a:pt x="5270" y="967"/>
                    </a:lnTo>
                    <a:lnTo>
                      <a:pt x="5270" y="967"/>
                    </a:lnTo>
                    <a:lnTo>
                      <a:pt x="5270" y="967"/>
                    </a:lnTo>
                    <a:lnTo>
                      <a:pt x="4455" y="1157"/>
                    </a:lnTo>
                    <a:lnTo>
                      <a:pt x="4455" y="1157"/>
                    </a:lnTo>
                    <a:lnTo>
                      <a:pt x="4607" y="1081"/>
                    </a:lnTo>
                    <a:lnTo>
                      <a:pt x="4607" y="1081"/>
                    </a:lnTo>
                    <a:lnTo>
                      <a:pt x="4664" y="1043"/>
                    </a:lnTo>
                    <a:lnTo>
                      <a:pt x="4682" y="986"/>
                    </a:lnTo>
                    <a:lnTo>
                      <a:pt x="4701" y="948"/>
                    </a:lnTo>
                    <a:lnTo>
                      <a:pt x="4682" y="891"/>
                    </a:lnTo>
                    <a:lnTo>
                      <a:pt x="4664" y="853"/>
                    </a:lnTo>
                    <a:lnTo>
                      <a:pt x="4626" y="816"/>
                    </a:lnTo>
                    <a:lnTo>
                      <a:pt x="4569" y="778"/>
                    </a:lnTo>
                    <a:lnTo>
                      <a:pt x="4512" y="778"/>
                    </a:lnTo>
                    <a:lnTo>
                      <a:pt x="4512" y="778"/>
                    </a:lnTo>
                    <a:lnTo>
                      <a:pt x="4436" y="797"/>
                    </a:lnTo>
                    <a:lnTo>
                      <a:pt x="4436" y="797"/>
                    </a:lnTo>
                    <a:lnTo>
                      <a:pt x="4114" y="948"/>
                    </a:lnTo>
                    <a:lnTo>
                      <a:pt x="3811" y="1119"/>
                    </a:lnTo>
                    <a:lnTo>
                      <a:pt x="3488" y="1289"/>
                    </a:lnTo>
                    <a:lnTo>
                      <a:pt x="3185" y="1479"/>
                    </a:lnTo>
                    <a:lnTo>
                      <a:pt x="2901" y="1687"/>
                    </a:lnTo>
                    <a:lnTo>
                      <a:pt x="2617" y="1896"/>
                    </a:lnTo>
                    <a:lnTo>
                      <a:pt x="2332" y="2123"/>
                    </a:lnTo>
                    <a:lnTo>
                      <a:pt x="2067" y="2351"/>
                    </a:lnTo>
                    <a:lnTo>
                      <a:pt x="2067" y="2351"/>
                    </a:lnTo>
                    <a:lnTo>
                      <a:pt x="1820" y="2578"/>
                    </a:lnTo>
                    <a:lnTo>
                      <a:pt x="1593" y="2825"/>
                    </a:lnTo>
                    <a:lnTo>
                      <a:pt x="1385" y="3071"/>
                    </a:lnTo>
                    <a:lnTo>
                      <a:pt x="1176" y="3336"/>
                    </a:lnTo>
                    <a:lnTo>
                      <a:pt x="1176" y="3336"/>
                    </a:lnTo>
                    <a:lnTo>
                      <a:pt x="1081" y="3469"/>
                    </a:lnTo>
                    <a:lnTo>
                      <a:pt x="987" y="3621"/>
                    </a:lnTo>
                    <a:lnTo>
                      <a:pt x="911" y="3696"/>
                    </a:lnTo>
                    <a:lnTo>
                      <a:pt x="854" y="3753"/>
                    </a:lnTo>
                    <a:lnTo>
                      <a:pt x="778" y="3810"/>
                    </a:lnTo>
                    <a:lnTo>
                      <a:pt x="702" y="3829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72"/>
              <p:cNvSpPr/>
              <p:nvPr/>
            </p:nvSpPr>
            <p:spPr>
              <a:xfrm>
                <a:off x="-155800" y="4435338"/>
                <a:ext cx="146425" cy="81050"/>
              </a:xfrm>
              <a:custGeom>
                <a:rect b="b" l="l" r="r" t="t"/>
                <a:pathLst>
                  <a:path extrusionOk="0" fill="none" h="3242" w="5857">
                    <a:moveTo>
                      <a:pt x="2805" y="721"/>
                    </a:moveTo>
                    <a:lnTo>
                      <a:pt x="2805" y="721"/>
                    </a:lnTo>
                    <a:lnTo>
                      <a:pt x="3052" y="721"/>
                    </a:lnTo>
                    <a:lnTo>
                      <a:pt x="3052" y="721"/>
                    </a:lnTo>
                    <a:lnTo>
                      <a:pt x="3317" y="702"/>
                    </a:lnTo>
                    <a:lnTo>
                      <a:pt x="3639" y="683"/>
                    </a:lnTo>
                    <a:lnTo>
                      <a:pt x="4018" y="626"/>
                    </a:lnTo>
                    <a:lnTo>
                      <a:pt x="4416" y="550"/>
                    </a:lnTo>
                    <a:lnTo>
                      <a:pt x="4814" y="474"/>
                    </a:lnTo>
                    <a:lnTo>
                      <a:pt x="5193" y="342"/>
                    </a:lnTo>
                    <a:lnTo>
                      <a:pt x="5364" y="266"/>
                    </a:lnTo>
                    <a:lnTo>
                      <a:pt x="5554" y="190"/>
                    </a:lnTo>
                    <a:lnTo>
                      <a:pt x="5705" y="95"/>
                    </a:lnTo>
                    <a:lnTo>
                      <a:pt x="5857" y="0"/>
                    </a:lnTo>
                    <a:lnTo>
                      <a:pt x="5857" y="0"/>
                    </a:lnTo>
                    <a:lnTo>
                      <a:pt x="5724" y="550"/>
                    </a:lnTo>
                    <a:lnTo>
                      <a:pt x="5573" y="1081"/>
                    </a:lnTo>
                    <a:lnTo>
                      <a:pt x="5421" y="1611"/>
                    </a:lnTo>
                    <a:lnTo>
                      <a:pt x="5383" y="1896"/>
                    </a:lnTo>
                    <a:lnTo>
                      <a:pt x="5345" y="2180"/>
                    </a:lnTo>
                    <a:lnTo>
                      <a:pt x="5345" y="2180"/>
                    </a:lnTo>
                    <a:lnTo>
                      <a:pt x="4985" y="2294"/>
                    </a:lnTo>
                    <a:lnTo>
                      <a:pt x="4625" y="2445"/>
                    </a:lnTo>
                    <a:lnTo>
                      <a:pt x="3943" y="2749"/>
                    </a:lnTo>
                    <a:lnTo>
                      <a:pt x="2900" y="3241"/>
                    </a:lnTo>
                    <a:lnTo>
                      <a:pt x="2900" y="3241"/>
                    </a:lnTo>
                    <a:lnTo>
                      <a:pt x="2578" y="2957"/>
                    </a:lnTo>
                    <a:lnTo>
                      <a:pt x="2578" y="2957"/>
                    </a:lnTo>
                    <a:lnTo>
                      <a:pt x="2275" y="2730"/>
                    </a:lnTo>
                    <a:lnTo>
                      <a:pt x="1952" y="2483"/>
                    </a:lnTo>
                    <a:lnTo>
                      <a:pt x="1782" y="2389"/>
                    </a:lnTo>
                    <a:lnTo>
                      <a:pt x="1611" y="2294"/>
                    </a:lnTo>
                    <a:lnTo>
                      <a:pt x="1441" y="2218"/>
                    </a:lnTo>
                    <a:lnTo>
                      <a:pt x="1270" y="2142"/>
                    </a:lnTo>
                    <a:lnTo>
                      <a:pt x="1270" y="2142"/>
                    </a:lnTo>
                    <a:lnTo>
                      <a:pt x="1137" y="2123"/>
                    </a:lnTo>
                    <a:lnTo>
                      <a:pt x="1137" y="2123"/>
                    </a:lnTo>
                    <a:lnTo>
                      <a:pt x="1024" y="2142"/>
                    </a:lnTo>
                    <a:lnTo>
                      <a:pt x="891" y="2161"/>
                    </a:lnTo>
                    <a:lnTo>
                      <a:pt x="626" y="2256"/>
                    </a:lnTo>
                    <a:lnTo>
                      <a:pt x="626" y="2256"/>
                    </a:lnTo>
                    <a:lnTo>
                      <a:pt x="76" y="607"/>
                    </a:lnTo>
                    <a:lnTo>
                      <a:pt x="76" y="607"/>
                    </a:lnTo>
                    <a:lnTo>
                      <a:pt x="38" y="417"/>
                    </a:lnTo>
                    <a:lnTo>
                      <a:pt x="0" y="190"/>
                    </a:lnTo>
                    <a:lnTo>
                      <a:pt x="0" y="190"/>
                    </a:lnTo>
                    <a:lnTo>
                      <a:pt x="341" y="304"/>
                    </a:lnTo>
                    <a:lnTo>
                      <a:pt x="588" y="379"/>
                    </a:lnTo>
                    <a:lnTo>
                      <a:pt x="588" y="379"/>
                    </a:lnTo>
                    <a:lnTo>
                      <a:pt x="872" y="474"/>
                    </a:lnTo>
                    <a:lnTo>
                      <a:pt x="1137" y="531"/>
                    </a:lnTo>
                    <a:lnTo>
                      <a:pt x="1403" y="588"/>
                    </a:lnTo>
                    <a:lnTo>
                      <a:pt x="1687" y="645"/>
                    </a:lnTo>
                    <a:lnTo>
                      <a:pt x="2256" y="702"/>
                    </a:lnTo>
                    <a:lnTo>
                      <a:pt x="2805" y="72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72"/>
              <p:cNvSpPr/>
              <p:nvPr/>
            </p:nvSpPr>
            <p:spPr>
              <a:xfrm>
                <a:off x="-144425" y="4409738"/>
                <a:ext cx="129375" cy="35575"/>
              </a:xfrm>
              <a:custGeom>
                <a:rect b="b" l="l" r="r" t="t"/>
                <a:pathLst>
                  <a:path extrusionOk="0" fill="none" h="1423" w="5175">
                    <a:moveTo>
                      <a:pt x="2199" y="1422"/>
                    </a:moveTo>
                    <a:lnTo>
                      <a:pt x="2199" y="1422"/>
                    </a:lnTo>
                    <a:lnTo>
                      <a:pt x="1914" y="1403"/>
                    </a:lnTo>
                    <a:lnTo>
                      <a:pt x="1630" y="1385"/>
                    </a:lnTo>
                    <a:lnTo>
                      <a:pt x="1346" y="1347"/>
                    </a:lnTo>
                    <a:lnTo>
                      <a:pt x="1080" y="1309"/>
                    </a:lnTo>
                    <a:lnTo>
                      <a:pt x="796" y="1252"/>
                    </a:lnTo>
                    <a:lnTo>
                      <a:pt x="531" y="1176"/>
                    </a:lnTo>
                    <a:lnTo>
                      <a:pt x="0" y="986"/>
                    </a:lnTo>
                    <a:lnTo>
                      <a:pt x="0" y="986"/>
                    </a:lnTo>
                    <a:lnTo>
                      <a:pt x="57" y="892"/>
                    </a:lnTo>
                    <a:lnTo>
                      <a:pt x="114" y="797"/>
                    </a:lnTo>
                    <a:lnTo>
                      <a:pt x="190" y="740"/>
                    </a:lnTo>
                    <a:lnTo>
                      <a:pt x="265" y="664"/>
                    </a:lnTo>
                    <a:lnTo>
                      <a:pt x="360" y="626"/>
                    </a:lnTo>
                    <a:lnTo>
                      <a:pt x="455" y="588"/>
                    </a:lnTo>
                    <a:lnTo>
                      <a:pt x="645" y="532"/>
                    </a:lnTo>
                    <a:lnTo>
                      <a:pt x="853" y="494"/>
                    </a:lnTo>
                    <a:lnTo>
                      <a:pt x="1080" y="475"/>
                    </a:lnTo>
                    <a:lnTo>
                      <a:pt x="1289" y="456"/>
                    </a:lnTo>
                    <a:lnTo>
                      <a:pt x="1497" y="418"/>
                    </a:lnTo>
                    <a:lnTo>
                      <a:pt x="1497" y="418"/>
                    </a:lnTo>
                    <a:lnTo>
                      <a:pt x="1668" y="361"/>
                    </a:lnTo>
                    <a:lnTo>
                      <a:pt x="1839" y="304"/>
                    </a:lnTo>
                    <a:lnTo>
                      <a:pt x="2180" y="190"/>
                    </a:lnTo>
                    <a:lnTo>
                      <a:pt x="2540" y="77"/>
                    </a:lnTo>
                    <a:lnTo>
                      <a:pt x="2710" y="20"/>
                    </a:lnTo>
                    <a:lnTo>
                      <a:pt x="2881" y="1"/>
                    </a:lnTo>
                    <a:lnTo>
                      <a:pt x="2881" y="1"/>
                    </a:lnTo>
                    <a:lnTo>
                      <a:pt x="2919" y="1"/>
                    </a:lnTo>
                    <a:lnTo>
                      <a:pt x="2919" y="1"/>
                    </a:lnTo>
                    <a:lnTo>
                      <a:pt x="3014" y="1"/>
                    </a:lnTo>
                    <a:lnTo>
                      <a:pt x="3108" y="39"/>
                    </a:lnTo>
                    <a:lnTo>
                      <a:pt x="3298" y="115"/>
                    </a:lnTo>
                    <a:lnTo>
                      <a:pt x="3298" y="115"/>
                    </a:lnTo>
                    <a:lnTo>
                      <a:pt x="3469" y="190"/>
                    </a:lnTo>
                    <a:lnTo>
                      <a:pt x="3563" y="228"/>
                    </a:lnTo>
                    <a:lnTo>
                      <a:pt x="3658" y="228"/>
                    </a:lnTo>
                    <a:lnTo>
                      <a:pt x="3658" y="228"/>
                    </a:lnTo>
                    <a:lnTo>
                      <a:pt x="3677" y="228"/>
                    </a:lnTo>
                    <a:lnTo>
                      <a:pt x="3677" y="228"/>
                    </a:lnTo>
                    <a:lnTo>
                      <a:pt x="3696" y="228"/>
                    </a:lnTo>
                    <a:lnTo>
                      <a:pt x="3696" y="228"/>
                    </a:lnTo>
                    <a:lnTo>
                      <a:pt x="3886" y="247"/>
                    </a:lnTo>
                    <a:lnTo>
                      <a:pt x="4094" y="266"/>
                    </a:lnTo>
                    <a:lnTo>
                      <a:pt x="4284" y="285"/>
                    </a:lnTo>
                    <a:lnTo>
                      <a:pt x="4454" y="342"/>
                    </a:lnTo>
                    <a:lnTo>
                      <a:pt x="4644" y="399"/>
                    </a:lnTo>
                    <a:lnTo>
                      <a:pt x="4833" y="475"/>
                    </a:lnTo>
                    <a:lnTo>
                      <a:pt x="5004" y="570"/>
                    </a:lnTo>
                    <a:lnTo>
                      <a:pt x="5174" y="664"/>
                    </a:lnTo>
                    <a:lnTo>
                      <a:pt x="5174" y="664"/>
                    </a:lnTo>
                    <a:lnTo>
                      <a:pt x="5099" y="778"/>
                    </a:lnTo>
                    <a:lnTo>
                      <a:pt x="5099" y="778"/>
                    </a:lnTo>
                    <a:lnTo>
                      <a:pt x="4795" y="949"/>
                    </a:lnTo>
                    <a:lnTo>
                      <a:pt x="4454" y="1081"/>
                    </a:lnTo>
                    <a:lnTo>
                      <a:pt x="4113" y="1195"/>
                    </a:lnTo>
                    <a:lnTo>
                      <a:pt x="3753" y="1271"/>
                    </a:lnTo>
                    <a:lnTo>
                      <a:pt x="3374" y="1328"/>
                    </a:lnTo>
                    <a:lnTo>
                      <a:pt x="3014" y="1366"/>
                    </a:lnTo>
                    <a:lnTo>
                      <a:pt x="2654" y="1403"/>
                    </a:lnTo>
                    <a:lnTo>
                      <a:pt x="2312" y="1403"/>
                    </a:lnTo>
                    <a:lnTo>
                      <a:pt x="2312" y="1403"/>
                    </a:lnTo>
                    <a:lnTo>
                      <a:pt x="2199" y="1422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72"/>
              <p:cNvSpPr/>
              <p:nvPr/>
            </p:nvSpPr>
            <p:spPr>
              <a:xfrm>
                <a:off x="-457175" y="4377063"/>
                <a:ext cx="507050" cy="285750"/>
              </a:xfrm>
              <a:custGeom>
                <a:rect b="b" l="l" r="r" t="t"/>
                <a:pathLst>
                  <a:path extrusionOk="0" fill="none" h="11430" w="20282">
                    <a:moveTo>
                      <a:pt x="15183" y="0"/>
                    </a:moveTo>
                    <a:lnTo>
                      <a:pt x="15183" y="0"/>
                    </a:lnTo>
                    <a:lnTo>
                      <a:pt x="15107" y="19"/>
                    </a:lnTo>
                    <a:lnTo>
                      <a:pt x="15069" y="57"/>
                    </a:lnTo>
                    <a:lnTo>
                      <a:pt x="15031" y="114"/>
                    </a:lnTo>
                    <a:lnTo>
                      <a:pt x="15031" y="171"/>
                    </a:lnTo>
                    <a:lnTo>
                      <a:pt x="15050" y="228"/>
                    </a:lnTo>
                    <a:lnTo>
                      <a:pt x="15069" y="284"/>
                    </a:lnTo>
                    <a:lnTo>
                      <a:pt x="15126" y="322"/>
                    </a:lnTo>
                    <a:lnTo>
                      <a:pt x="15183" y="341"/>
                    </a:lnTo>
                    <a:lnTo>
                      <a:pt x="15183" y="341"/>
                    </a:lnTo>
                    <a:lnTo>
                      <a:pt x="15524" y="360"/>
                    </a:lnTo>
                    <a:lnTo>
                      <a:pt x="15865" y="417"/>
                    </a:lnTo>
                    <a:lnTo>
                      <a:pt x="16509" y="531"/>
                    </a:lnTo>
                    <a:lnTo>
                      <a:pt x="16509" y="531"/>
                    </a:lnTo>
                    <a:lnTo>
                      <a:pt x="17059" y="682"/>
                    </a:lnTo>
                    <a:lnTo>
                      <a:pt x="17267" y="758"/>
                    </a:lnTo>
                    <a:lnTo>
                      <a:pt x="17267" y="758"/>
                    </a:lnTo>
                    <a:lnTo>
                      <a:pt x="17457" y="815"/>
                    </a:lnTo>
                    <a:lnTo>
                      <a:pt x="17609" y="891"/>
                    </a:lnTo>
                    <a:lnTo>
                      <a:pt x="17722" y="986"/>
                    </a:lnTo>
                    <a:lnTo>
                      <a:pt x="17817" y="1080"/>
                    </a:lnTo>
                    <a:lnTo>
                      <a:pt x="17855" y="1213"/>
                    </a:lnTo>
                    <a:lnTo>
                      <a:pt x="17874" y="1346"/>
                    </a:lnTo>
                    <a:lnTo>
                      <a:pt x="17874" y="1497"/>
                    </a:lnTo>
                    <a:lnTo>
                      <a:pt x="17817" y="1668"/>
                    </a:lnTo>
                    <a:lnTo>
                      <a:pt x="17817" y="1668"/>
                    </a:lnTo>
                    <a:lnTo>
                      <a:pt x="17533" y="1516"/>
                    </a:lnTo>
                    <a:lnTo>
                      <a:pt x="17248" y="1384"/>
                    </a:lnTo>
                    <a:lnTo>
                      <a:pt x="16945" y="1270"/>
                    </a:lnTo>
                    <a:lnTo>
                      <a:pt x="16642" y="1175"/>
                    </a:lnTo>
                    <a:lnTo>
                      <a:pt x="16642" y="1175"/>
                    </a:lnTo>
                    <a:lnTo>
                      <a:pt x="16566" y="1156"/>
                    </a:lnTo>
                    <a:lnTo>
                      <a:pt x="16490" y="1156"/>
                    </a:lnTo>
                    <a:lnTo>
                      <a:pt x="16490" y="1156"/>
                    </a:lnTo>
                    <a:lnTo>
                      <a:pt x="16320" y="1175"/>
                    </a:lnTo>
                    <a:lnTo>
                      <a:pt x="16320" y="1175"/>
                    </a:lnTo>
                    <a:lnTo>
                      <a:pt x="16149" y="1194"/>
                    </a:lnTo>
                    <a:lnTo>
                      <a:pt x="16149" y="1194"/>
                    </a:lnTo>
                    <a:lnTo>
                      <a:pt x="16016" y="1175"/>
                    </a:lnTo>
                    <a:lnTo>
                      <a:pt x="15941" y="1137"/>
                    </a:lnTo>
                    <a:lnTo>
                      <a:pt x="15865" y="1099"/>
                    </a:lnTo>
                    <a:lnTo>
                      <a:pt x="15865" y="1099"/>
                    </a:lnTo>
                    <a:lnTo>
                      <a:pt x="15751" y="1043"/>
                    </a:lnTo>
                    <a:lnTo>
                      <a:pt x="15637" y="1005"/>
                    </a:lnTo>
                    <a:lnTo>
                      <a:pt x="15505" y="986"/>
                    </a:lnTo>
                    <a:lnTo>
                      <a:pt x="15391" y="986"/>
                    </a:lnTo>
                    <a:lnTo>
                      <a:pt x="15391" y="986"/>
                    </a:lnTo>
                    <a:lnTo>
                      <a:pt x="15201" y="986"/>
                    </a:lnTo>
                    <a:lnTo>
                      <a:pt x="15201" y="986"/>
                    </a:lnTo>
                    <a:lnTo>
                      <a:pt x="15050" y="1024"/>
                    </a:lnTo>
                    <a:lnTo>
                      <a:pt x="14917" y="1062"/>
                    </a:lnTo>
                    <a:lnTo>
                      <a:pt x="14652" y="1156"/>
                    </a:lnTo>
                    <a:lnTo>
                      <a:pt x="14652" y="1156"/>
                    </a:lnTo>
                    <a:lnTo>
                      <a:pt x="14462" y="1232"/>
                    </a:lnTo>
                    <a:lnTo>
                      <a:pt x="14273" y="1289"/>
                    </a:lnTo>
                    <a:lnTo>
                      <a:pt x="13875" y="1384"/>
                    </a:lnTo>
                    <a:lnTo>
                      <a:pt x="13496" y="1441"/>
                    </a:lnTo>
                    <a:lnTo>
                      <a:pt x="13079" y="1497"/>
                    </a:lnTo>
                    <a:lnTo>
                      <a:pt x="13079" y="1497"/>
                    </a:lnTo>
                    <a:lnTo>
                      <a:pt x="12927" y="1535"/>
                    </a:lnTo>
                    <a:lnTo>
                      <a:pt x="12794" y="1592"/>
                    </a:lnTo>
                    <a:lnTo>
                      <a:pt x="12662" y="1649"/>
                    </a:lnTo>
                    <a:lnTo>
                      <a:pt x="12548" y="1725"/>
                    </a:lnTo>
                    <a:lnTo>
                      <a:pt x="12453" y="1820"/>
                    </a:lnTo>
                    <a:lnTo>
                      <a:pt x="12358" y="1933"/>
                    </a:lnTo>
                    <a:lnTo>
                      <a:pt x="12264" y="2047"/>
                    </a:lnTo>
                    <a:lnTo>
                      <a:pt x="12207" y="2180"/>
                    </a:lnTo>
                    <a:lnTo>
                      <a:pt x="12207" y="2180"/>
                    </a:lnTo>
                    <a:lnTo>
                      <a:pt x="12017" y="2104"/>
                    </a:lnTo>
                    <a:lnTo>
                      <a:pt x="12017" y="2104"/>
                    </a:lnTo>
                    <a:lnTo>
                      <a:pt x="11960" y="2066"/>
                    </a:lnTo>
                    <a:lnTo>
                      <a:pt x="11960" y="2066"/>
                    </a:lnTo>
                    <a:lnTo>
                      <a:pt x="11904" y="1971"/>
                    </a:lnTo>
                    <a:lnTo>
                      <a:pt x="11847" y="1895"/>
                    </a:lnTo>
                    <a:lnTo>
                      <a:pt x="11847" y="1895"/>
                    </a:lnTo>
                    <a:lnTo>
                      <a:pt x="11847" y="1820"/>
                    </a:lnTo>
                    <a:lnTo>
                      <a:pt x="11866" y="1744"/>
                    </a:lnTo>
                    <a:lnTo>
                      <a:pt x="11885" y="1668"/>
                    </a:lnTo>
                    <a:lnTo>
                      <a:pt x="11942" y="1573"/>
                    </a:lnTo>
                    <a:lnTo>
                      <a:pt x="12074" y="1403"/>
                    </a:lnTo>
                    <a:lnTo>
                      <a:pt x="12226" y="1213"/>
                    </a:lnTo>
                    <a:lnTo>
                      <a:pt x="12396" y="1062"/>
                    </a:lnTo>
                    <a:lnTo>
                      <a:pt x="12567" y="929"/>
                    </a:lnTo>
                    <a:lnTo>
                      <a:pt x="12794" y="758"/>
                    </a:lnTo>
                    <a:lnTo>
                      <a:pt x="12794" y="758"/>
                    </a:lnTo>
                    <a:lnTo>
                      <a:pt x="12984" y="663"/>
                    </a:lnTo>
                    <a:lnTo>
                      <a:pt x="13173" y="588"/>
                    </a:lnTo>
                    <a:lnTo>
                      <a:pt x="13363" y="531"/>
                    </a:lnTo>
                    <a:lnTo>
                      <a:pt x="13571" y="474"/>
                    </a:lnTo>
                    <a:lnTo>
                      <a:pt x="13988" y="398"/>
                    </a:lnTo>
                    <a:lnTo>
                      <a:pt x="14386" y="341"/>
                    </a:lnTo>
                    <a:lnTo>
                      <a:pt x="14386" y="341"/>
                    </a:lnTo>
                    <a:lnTo>
                      <a:pt x="14462" y="322"/>
                    </a:lnTo>
                    <a:lnTo>
                      <a:pt x="14500" y="284"/>
                    </a:lnTo>
                    <a:lnTo>
                      <a:pt x="14519" y="228"/>
                    </a:lnTo>
                    <a:lnTo>
                      <a:pt x="14519" y="171"/>
                    </a:lnTo>
                    <a:lnTo>
                      <a:pt x="14481" y="114"/>
                    </a:lnTo>
                    <a:lnTo>
                      <a:pt x="14443" y="76"/>
                    </a:lnTo>
                    <a:lnTo>
                      <a:pt x="14405" y="38"/>
                    </a:lnTo>
                    <a:lnTo>
                      <a:pt x="14330" y="19"/>
                    </a:lnTo>
                    <a:lnTo>
                      <a:pt x="14330" y="19"/>
                    </a:lnTo>
                    <a:lnTo>
                      <a:pt x="14311" y="38"/>
                    </a:lnTo>
                    <a:lnTo>
                      <a:pt x="14311" y="38"/>
                    </a:lnTo>
                    <a:lnTo>
                      <a:pt x="13894" y="95"/>
                    </a:lnTo>
                    <a:lnTo>
                      <a:pt x="13458" y="190"/>
                    </a:lnTo>
                    <a:lnTo>
                      <a:pt x="13003" y="341"/>
                    </a:lnTo>
                    <a:lnTo>
                      <a:pt x="12794" y="417"/>
                    </a:lnTo>
                    <a:lnTo>
                      <a:pt x="12586" y="512"/>
                    </a:lnTo>
                    <a:lnTo>
                      <a:pt x="12377" y="626"/>
                    </a:lnTo>
                    <a:lnTo>
                      <a:pt x="12188" y="758"/>
                    </a:lnTo>
                    <a:lnTo>
                      <a:pt x="12036" y="891"/>
                    </a:lnTo>
                    <a:lnTo>
                      <a:pt x="11885" y="1043"/>
                    </a:lnTo>
                    <a:lnTo>
                      <a:pt x="11752" y="1213"/>
                    </a:lnTo>
                    <a:lnTo>
                      <a:pt x="11657" y="1403"/>
                    </a:lnTo>
                    <a:lnTo>
                      <a:pt x="11581" y="1611"/>
                    </a:lnTo>
                    <a:lnTo>
                      <a:pt x="11562" y="1839"/>
                    </a:lnTo>
                    <a:lnTo>
                      <a:pt x="11562" y="1839"/>
                    </a:lnTo>
                    <a:lnTo>
                      <a:pt x="11506" y="1895"/>
                    </a:lnTo>
                    <a:lnTo>
                      <a:pt x="11487" y="1971"/>
                    </a:lnTo>
                    <a:lnTo>
                      <a:pt x="11506" y="2047"/>
                    </a:lnTo>
                    <a:lnTo>
                      <a:pt x="11525" y="2085"/>
                    </a:lnTo>
                    <a:lnTo>
                      <a:pt x="11562" y="2104"/>
                    </a:lnTo>
                    <a:lnTo>
                      <a:pt x="11562" y="2104"/>
                    </a:lnTo>
                    <a:lnTo>
                      <a:pt x="11600" y="2199"/>
                    </a:lnTo>
                    <a:lnTo>
                      <a:pt x="11657" y="2275"/>
                    </a:lnTo>
                    <a:lnTo>
                      <a:pt x="11657" y="2275"/>
                    </a:lnTo>
                    <a:lnTo>
                      <a:pt x="11828" y="2919"/>
                    </a:lnTo>
                    <a:lnTo>
                      <a:pt x="11942" y="3412"/>
                    </a:lnTo>
                    <a:lnTo>
                      <a:pt x="11942" y="3412"/>
                    </a:lnTo>
                    <a:lnTo>
                      <a:pt x="12377" y="4738"/>
                    </a:lnTo>
                    <a:lnTo>
                      <a:pt x="12377" y="4738"/>
                    </a:lnTo>
                    <a:lnTo>
                      <a:pt x="12150" y="4852"/>
                    </a:lnTo>
                    <a:lnTo>
                      <a:pt x="11942" y="4947"/>
                    </a:lnTo>
                    <a:lnTo>
                      <a:pt x="11942" y="4947"/>
                    </a:lnTo>
                    <a:lnTo>
                      <a:pt x="11904" y="4966"/>
                    </a:lnTo>
                    <a:lnTo>
                      <a:pt x="11885" y="5004"/>
                    </a:lnTo>
                    <a:lnTo>
                      <a:pt x="11847" y="5080"/>
                    </a:lnTo>
                    <a:lnTo>
                      <a:pt x="11847" y="5080"/>
                    </a:lnTo>
                    <a:lnTo>
                      <a:pt x="11714" y="5023"/>
                    </a:lnTo>
                    <a:lnTo>
                      <a:pt x="11619" y="4966"/>
                    </a:lnTo>
                    <a:lnTo>
                      <a:pt x="11525" y="4890"/>
                    </a:lnTo>
                    <a:lnTo>
                      <a:pt x="11468" y="4833"/>
                    </a:lnTo>
                    <a:lnTo>
                      <a:pt x="11468" y="4833"/>
                    </a:lnTo>
                    <a:lnTo>
                      <a:pt x="11392" y="4776"/>
                    </a:lnTo>
                    <a:lnTo>
                      <a:pt x="11316" y="4757"/>
                    </a:lnTo>
                    <a:lnTo>
                      <a:pt x="11316" y="4757"/>
                    </a:lnTo>
                    <a:lnTo>
                      <a:pt x="11240" y="4776"/>
                    </a:lnTo>
                    <a:lnTo>
                      <a:pt x="11183" y="4814"/>
                    </a:lnTo>
                    <a:lnTo>
                      <a:pt x="11183" y="4814"/>
                    </a:lnTo>
                    <a:lnTo>
                      <a:pt x="11145" y="4814"/>
                    </a:lnTo>
                    <a:lnTo>
                      <a:pt x="11145" y="4814"/>
                    </a:lnTo>
                    <a:lnTo>
                      <a:pt x="11089" y="4814"/>
                    </a:lnTo>
                    <a:lnTo>
                      <a:pt x="11051" y="4833"/>
                    </a:lnTo>
                    <a:lnTo>
                      <a:pt x="11013" y="4871"/>
                    </a:lnTo>
                    <a:lnTo>
                      <a:pt x="10975" y="4928"/>
                    </a:lnTo>
                    <a:lnTo>
                      <a:pt x="10975" y="4928"/>
                    </a:lnTo>
                    <a:lnTo>
                      <a:pt x="10918" y="5061"/>
                    </a:lnTo>
                    <a:lnTo>
                      <a:pt x="10861" y="5174"/>
                    </a:lnTo>
                    <a:lnTo>
                      <a:pt x="10766" y="5269"/>
                    </a:lnTo>
                    <a:lnTo>
                      <a:pt x="10691" y="5345"/>
                    </a:lnTo>
                    <a:lnTo>
                      <a:pt x="10577" y="5421"/>
                    </a:lnTo>
                    <a:lnTo>
                      <a:pt x="10463" y="5478"/>
                    </a:lnTo>
                    <a:lnTo>
                      <a:pt x="10236" y="5572"/>
                    </a:lnTo>
                    <a:lnTo>
                      <a:pt x="9970" y="5648"/>
                    </a:lnTo>
                    <a:lnTo>
                      <a:pt x="9705" y="5686"/>
                    </a:lnTo>
                    <a:lnTo>
                      <a:pt x="9212" y="5762"/>
                    </a:lnTo>
                    <a:lnTo>
                      <a:pt x="9212" y="5762"/>
                    </a:lnTo>
                    <a:lnTo>
                      <a:pt x="8378" y="5914"/>
                    </a:lnTo>
                    <a:lnTo>
                      <a:pt x="7563" y="6103"/>
                    </a:lnTo>
                    <a:lnTo>
                      <a:pt x="7563" y="6103"/>
                    </a:lnTo>
                    <a:lnTo>
                      <a:pt x="6900" y="6293"/>
                    </a:lnTo>
                    <a:lnTo>
                      <a:pt x="6274" y="6501"/>
                    </a:lnTo>
                    <a:lnTo>
                      <a:pt x="5649" y="6767"/>
                    </a:lnTo>
                    <a:lnTo>
                      <a:pt x="5346" y="6918"/>
                    </a:lnTo>
                    <a:lnTo>
                      <a:pt x="5042" y="7070"/>
                    </a:lnTo>
                    <a:lnTo>
                      <a:pt x="5042" y="7070"/>
                    </a:lnTo>
                    <a:lnTo>
                      <a:pt x="4891" y="6842"/>
                    </a:lnTo>
                    <a:lnTo>
                      <a:pt x="4720" y="6615"/>
                    </a:lnTo>
                    <a:lnTo>
                      <a:pt x="4720" y="6615"/>
                    </a:lnTo>
                    <a:lnTo>
                      <a:pt x="4872" y="6539"/>
                    </a:lnTo>
                    <a:lnTo>
                      <a:pt x="5024" y="6444"/>
                    </a:lnTo>
                    <a:lnTo>
                      <a:pt x="5327" y="6255"/>
                    </a:lnTo>
                    <a:lnTo>
                      <a:pt x="5327" y="6255"/>
                    </a:lnTo>
                    <a:lnTo>
                      <a:pt x="5516" y="6160"/>
                    </a:lnTo>
                    <a:lnTo>
                      <a:pt x="5687" y="6065"/>
                    </a:lnTo>
                    <a:lnTo>
                      <a:pt x="5876" y="6008"/>
                    </a:lnTo>
                    <a:lnTo>
                      <a:pt x="6066" y="5933"/>
                    </a:lnTo>
                    <a:lnTo>
                      <a:pt x="6464" y="5838"/>
                    </a:lnTo>
                    <a:lnTo>
                      <a:pt x="6862" y="5762"/>
                    </a:lnTo>
                    <a:lnTo>
                      <a:pt x="6862" y="5762"/>
                    </a:lnTo>
                    <a:lnTo>
                      <a:pt x="8151" y="5516"/>
                    </a:lnTo>
                    <a:lnTo>
                      <a:pt x="8795" y="5402"/>
                    </a:lnTo>
                    <a:lnTo>
                      <a:pt x="9440" y="5269"/>
                    </a:lnTo>
                    <a:lnTo>
                      <a:pt x="9440" y="5269"/>
                    </a:lnTo>
                    <a:lnTo>
                      <a:pt x="9932" y="5155"/>
                    </a:lnTo>
                    <a:lnTo>
                      <a:pt x="10198" y="5118"/>
                    </a:lnTo>
                    <a:lnTo>
                      <a:pt x="10463" y="5042"/>
                    </a:lnTo>
                    <a:lnTo>
                      <a:pt x="10710" y="4966"/>
                    </a:lnTo>
                    <a:lnTo>
                      <a:pt x="10937" y="4852"/>
                    </a:lnTo>
                    <a:lnTo>
                      <a:pt x="11145" y="4720"/>
                    </a:lnTo>
                    <a:lnTo>
                      <a:pt x="11240" y="4644"/>
                    </a:lnTo>
                    <a:lnTo>
                      <a:pt x="11335" y="4549"/>
                    </a:lnTo>
                    <a:lnTo>
                      <a:pt x="11335" y="4549"/>
                    </a:lnTo>
                    <a:lnTo>
                      <a:pt x="11373" y="4492"/>
                    </a:lnTo>
                    <a:lnTo>
                      <a:pt x="11373" y="4435"/>
                    </a:lnTo>
                    <a:lnTo>
                      <a:pt x="11373" y="4378"/>
                    </a:lnTo>
                    <a:lnTo>
                      <a:pt x="11335" y="4322"/>
                    </a:lnTo>
                    <a:lnTo>
                      <a:pt x="11335" y="4322"/>
                    </a:lnTo>
                    <a:lnTo>
                      <a:pt x="11183" y="4132"/>
                    </a:lnTo>
                    <a:lnTo>
                      <a:pt x="11051" y="3999"/>
                    </a:lnTo>
                    <a:lnTo>
                      <a:pt x="10899" y="3867"/>
                    </a:lnTo>
                    <a:lnTo>
                      <a:pt x="10766" y="3772"/>
                    </a:lnTo>
                    <a:lnTo>
                      <a:pt x="10634" y="3715"/>
                    </a:lnTo>
                    <a:lnTo>
                      <a:pt x="10482" y="3658"/>
                    </a:lnTo>
                    <a:lnTo>
                      <a:pt x="10349" y="3639"/>
                    </a:lnTo>
                    <a:lnTo>
                      <a:pt x="10198" y="3620"/>
                    </a:lnTo>
                    <a:lnTo>
                      <a:pt x="10198" y="3620"/>
                    </a:lnTo>
                    <a:lnTo>
                      <a:pt x="9970" y="3639"/>
                    </a:lnTo>
                    <a:lnTo>
                      <a:pt x="9705" y="3696"/>
                    </a:lnTo>
                    <a:lnTo>
                      <a:pt x="9440" y="3772"/>
                    </a:lnTo>
                    <a:lnTo>
                      <a:pt x="9136" y="3867"/>
                    </a:lnTo>
                    <a:lnTo>
                      <a:pt x="9136" y="3867"/>
                    </a:lnTo>
                    <a:lnTo>
                      <a:pt x="8340" y="4113"/>
                    </a:lnTo>
                    <a:lnTo>
                      <a:pt x="7544" y="4359"/>
                    </a:lnTo>
                    <a:lnTo>
                      <a:pt x="6748" y="4568"/>
                    </a:lnTo>
                    <a:lnTo>
                      <a:pt x="5952" y="4776"/>
                    </a:lnTo>
                    <a:lnTo>
                      <a:pt x="5952" y="4776"/>
                    </a:lnTo>
                    <a:lnTo>
                      <a:pt x="5895" y="4492"/>
                    </a:lnTo>
                    <a:lnTo>
                      <a:pt x="5839" y="4208"/>
                    </a:lnTo>
                    <a:lnTo>
                      <a:pt x="5763" y="3923"/>
                    </a:lnTo>
                    <a:lnTo>
                      <a:pt x="5687" y="3639"/>
                    </a:lnTo>
                    <a:lnTo>
                      <a:pt x="5687" y="3639"/>
                    </a:lnTo>
                    <a:lnTo>
                      <a:pt x="5649" y="3582"/>
                    </a:lnTo>
                    <a:lnTo>
                      <a:pt x="5630" y="3544"/>
                    </a:lnTo>
                    <a:lnTo>
                      <a:pt x="5573" y="3525"/>
                    </a:lnTo>
                    <a:lnTo>
                      <a:pt x="5535" y="3507"/>
                    </a:lnTo>
                    <a:lnTo>
                      <a:pt x="5535" y="3507"/>
                    </a:lnTo>
                    <a:lnTo>
                      <a:pt x="5516" y="3507"/>
                    </a:lnTo>
                    <a:lnTo>
                      <a:pt x="5516" y="3507"/>
                    </a:lnTo>
                    <a:lnTo>
                      <a:pt x="5289" y="3544"/>
                    </a:lnTo>
                    <a:lnTo>
                      <a:pt x="5061" y="3601"/>
                    </a:lnTo>
                    <a:lnTo>
                      <a:pt x="4815" y="3677"/>
                    </a:lnTo>
                    <a:lnTo>
                      <a:pt x="4607" y="3753"/>
                    </a:lnTo>
                    <a:lnTo>
                      <a:pt x="4379" y="3848"/>
                    </a:lnTo>
                    <a:lnTo>
                      <a:pt x="4152" y="3961"/>
                    </a:lnTo>
                    <a:lnTo>
                      <a:pt x="3735" y="4208"/>
                    </a:lnTo>
                    <a:lnTo>
                      <a:pt x="3318" y="4473"/>
                    </a:lnTo>
                    <a:lnTo>
                      <a:pt x="2920" y="4738"/>
                    </a:lnTo>
                    <a:lnTo>
                      <a:pt x="2143" y="5307"/>
                    </a:lnTo>
                    <a:lnTo>
                      <a:pt x="2143" y="5307"/>
                    </a:lnTo>
                    <a:lnTo>
                      <a:pt x="1498" y="5781"/>
                    </a:lnTo>
                    <a:lnTo>
                      <a:pt x="1157" y="6027"/>
                    </a:lnTo>
                    <a:lnTo>
                      <a:pt x="854" y="6293"/>
                    </a:lnTo>
                    <a:lnTo>
                      <a:pt x="702" y="6425"/>
                    </a:lnTo>
                    <a:lnTo>
                      <a:pt x="550" y="6577"/>
                    </a:lnTo>
                    <a:lnTo>
                      <a:pt x="418" y="6729"/>
                    </a:lnTo>
                    <a:lnTo>
                      <a:pt x="304" y="6899"/>
                    </a:lnTo>
                    <a:lnTo>
                      <a:pt x="209" y="7070"/>
                    </a:lnTo>
                    <a:lnTo>
                      <a:pt x="115" y="7240"/>
                    </a:lnTo>
                    <a:lnTo>
                      <a:pt x="58" y="7430"/>
                    </a:lnTo>
                    <a:lnTo>
                      <a:pt x="20" y="7638"/>
                    </a:lnTo>
                    <a:lnTo>
                      <a:pt x="20" y="7638"/>
                    </a:lnTo>
                    <a:lnTo>
                      <a:pt x="1" y="7695"/>
                    </a:lnTo>
                    <a:lnTo>
                      <a:pt x="20" y="7752"/>
                    </a:lnTo>
                    <a:lnTo>
                      <a:pt x="58" y="7809"/>
                    </a:lnTo>
                    <a:lnTo>
                      <a:pt x="134" y="7828"/>
                    </a:lnTo>
                    <a:lnTo>
                      <a:pt x="134" y="7828"/>
                    </a:lnTo>
                    <a:lnTo>
                      <a:pt x="209" y="7847"/>
                    </a:lnTo>
                    <a:lnTo>
                      <a:pt x="209" y="7847"/>
                    </a:lnTo>
                    <a:lnTo>
                      <a:pt x="361" y="8510"/>
                    </a:lnTo>
                    <a:lnTo>
                      <a:pt x="475" y="9174"/>
                    </a:lnTo>
                    <a:lnTo>
                      <a:pt x="475" y="9174"/>
                    </a:lnTo>
                    <a:lnTo>
                      <a:pt x="494" y="9230"/>
                    </a:lnTo>
                    <a:lnTo>
                      <a:pt x="532" y="9268"/>
                    </a:lnTo>
                    <a:lnTo>
                      <a:pt x="588" y="9287"/>
                    </a:lnTo>
                    <a:lnTo>
                      <a:pt x="626" y="9287"/>
                    </a:lnTo>
                    <a:lnTo>
                      <a:pt x="626" y="9287"/>
                    </a:lnTo>
                    <a:lnTo>
                      <a:pt x="721" y="9268"/>
                    </a:lnTo>
                    <a:lnTo>
                      <a:pt x="721" y="9268"/>
                    </a:lnTo>
                    <a:lnTo>
                      <a:pt x="873" y="9193"/>
                    </a:lnTo>
                    <a:lnTo>
                      <a:pt x="1024" y="9136"/>
                    </a:lnTo>
                    <a:lnTo>
                      <a:pt x="1024" y="9136"/>
                    </a:lnTo>
                    <a:lnTo>
                      <a:pt x="835" y="9249"/>
                    </a:lnTo>
                    <a:lnTo>
                      <a:pt x="626" y="9363"/>
                    </a:lnTo>
                    <a:lnTo>
                      <a:pt x="626" y="9363"/>
                    </a:lnTo>
                    <a:lnTo>
                      <a:pt x="588" y="9401"/>
                    </a:lnTo>
                    <a:lnTo>
                      <a:pt x="569" y="9439"/>
                    </a:lnTo>
                    <a:lnTo>
                      <a:pt x="550" y="9477"/>
                    </a:lnTo>
                    <a:lnTo>
                      <a:pt x="569" y="9534"/>
                    </a:lnTo>
                    <a:lnTo>
                      <a:pt x="588" y="9572"/>
                    </a:lnTo>
                    <a:lnTo>
                      <a:pt x="607" y="9610"/>
                    </a:lnTo>
                    <a:lnTo>
                      <a:pt x="645" y="9647"/>
                    </a:lnTo>
                    <a:lnTo>
                      <a:pt x="683" y="9666"/>
                    </a:lnTo>
                    <a:lnTo>
                      <a:pt x="683" y="9666"/>
                    </a:lnTo>
                    <a:lnTo>
                      <a:pt x="930" y="10538"/>
                    </a:lnTo>
                    <a:lnTo>
                      <a:pt x="930" y="10538"/>
                    </a:lnTo>
                    <a:lnTo>
                      <a:pt x="949" y="10576"/>
                    </a:lnTo>
                    <a:lnTo>
                      <a:pt x="986" y="10614"/>
                    </a:lnTo>
                    <a:lnTo>
                      <a:pt x="1024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081" y="10652"/>
                    </a:lnTo>
                    <a:lnTo>
                      <a:pt x="1157" y="10652"/>
                    </a:lnTo>
                    <a:lnTo>
                      <a:pt x="1233" y="10690"/>
                    </a:lnTo>
                    <a:lnTo>
                      <a:pt x="1384" y="10747"/>
                    </a:lnTo>
                    <a:lnTo>
                      <a:pt x="1517" y="10823"/>
                    </a:lnTo>
                    <a:lnTo>
                      <a:pt x="1669" y="10898"/>
                    </a:lnTo>
                    <a:lnTo>
                      <a:pt x="1669" y="10898"/>
                    </a:lnTo>
                    <a:lnTo>
                      <a:pt x="1745" y="10917"/>
                    </a:lnTo>
                    <a:lnTo>
                      <a:pt x="1745" y="10917"/>
                    </a:lnTo>
                    <a:lnTo>
                      <a:pt x="1877" y="10898"/>
                    </a:lnTo>
                    <a:lnTo>
                      <a:pt x="2010" y="10860"/>
                    </a:lnTo>
                    <a:lnTo>
                      <a:pt x="2218" y="10785"/>
                    </a:lnTo>
                    <a:lnTo>
                      <a:pt x="2218" y="10785"/>
                    </a:lnTo>
                    <a:lnTo>
                      <a:pt x="2730" y="10633"/>
                    </a:lnTo>
                    <a:lnTo>
                      <a:pt x="3261" y="10462"/>
                    </a:lnTo>
                    <a:lnTo>
                      <a:pt x="3773" y="10292"/>
                    </a:lnTo>
                    <a:lnTo>
                      <a:pt x="4265" y="10083"/>
                    </a:lnTo>
                    <a:lnTo>
                      <a:pt x="4265" y="10083"/>
                    </a:lnTo>
                    <a:lnTo>
                      <a:pt x="4284" y="10538"/>
                    </a:lnTo>
                    <a:lnTo>
                      <a:pt x="4284" y="10993"/>
                    </a:lnTo>
                    <a:lnTo>
                      <a:pt x="4284" y="10993"/>
                    </a:lnTo>
                    <a:lnTo>
                      <a:pt x="4303" y="11050"/>
                    </a:lnTo>
                    <a:lnTo>
                      <a:pt x="4341" y="11107"/>
                    </a:lnTo>
                    <a:lnTo>
                      <a:pt x="4398" y="11145"/>
                    </a:lnTo>
                    <a:lnTo>
                      <a:pt x="4474" y="11145"/>
                    </a:lnTo>
                    <a:lnTo>
                      <a:pt x="4474" y="11145"/>
                    </a:lnTo>
                    <a:lnTo>
                      <a:pt x="4493" y="11145"/>
                    </a:lnTo>
                    <a:lnTo>
                      <a:pt x="4493" y="11145"/>
                    </a:lnTo>
                    <a:lnTo>
                      <a:pt x="4853" y="11107"/>
                    </a:lnTo>
                    <a:lnTo>
                      <a:pt x="5194" y="11088"/>
                    </a:lnTo>
                    <a:lnTo>
                      <a:pt x="5194" y="11088"/>
                    </a:lnTo>
                    <a:lnTo>
                      <a:pt x="5459" y="11107"/>
                    </a:lnTo>
                    <a:lnTo>
                      <a:pt x="5725" y="11126"/>
                    </a:lnTo>
                    <a:lnTo>
                      <a:pt x="5725" y="11126"/>
                    </a:lnTo>
                    <a:lnTo>
                      <a:pt x="5744" y="11164"/>
                    </a:lnTo>
                    <a:lnTo>
                      <a:pt x="5782" y="11202"/>
                    </a:lnTo>
                    <a:lnTo>
                      <a:pt x="5839" y="11221"/>
                    </a:lnTo>
                    <a:lnTo>
                      <a:pt x="5876" y="11240"/>
                    </a:lnTo>
                    <a:lnTo>
                      <a:pt x="5876" y="11240"/>
                    </a:lnTo>
                    <a:lnTo>
                      <a:pt x="5971" y="11221"/>
                    </a:lnTo>
                    <a:lnTo>
                      <a:pt x="5971" y="11221"/>
                    </a:lnTo>
                    <a:lnTo>
                      <a:pt x="6710" y="10842"/>
                    </a:lnTo>
                    <a:lnTo>
                      <a:pt x="7450" y="10444"/>
                    </a:lnTo>
                    <a:lnTo>
                      <a:pt x="7450" y="10444"/>
                    </a:lnTo>
                    <a:lnTo>
                      <a:pt x="7487" y="10462"/>
                    </a:lnTo>
                    <a:lnTo>
                      <a:pt x="7487" y="10462"/>
                    </a:lnTo>
                    <a:lnTo>
                      <a:pt x="8075" y="10519"/>
                    </a:lnTo>
                    <a:lnTo>
                      <a:pt x="8663" y="10595"/>
                    </a:lnTo>
                    <a:lnTo>
                      <a:pt x="9231" y="10728"/>
                    </a:lnTo>
                    <a:lnTo>
                      <a:pt x="9781" y="10917"/>
                    </a:lnTo>
                    <a:lnTo>
                      <a:pt x="9781" y="10917"/>
                    </a:lnTo>
                    <a:lnTo>
                      <a:pt x="10198" y="11069"/>
                    </a:lnTo>
                    <a:lnTo>
                      <a:pt x="10596" y="11221"/>
                    </a:lnTo>
                    <a:lnTo>
                      <a:pt x="10804" y="11296"/>
                    </a:lnTo>
                    <a:lnTo>
                      <a:pt x="11013" y="11353"/>
                    </a:lnTo>
                    <a:lnTo>
                      <a:pt x="11221" y="11391"/>
                    </a:lnTo>
                    <a:lnTo>
                      <a:pt x="11449" y="11429"/>
                    </a:lnTo>
                    <a:lnTo>
                      <a:pt x="11449" y="11429"/>
                    </a:lnTo>
                    <a:lnTo>
                      <a:pt x="11468" y="11429"/>
                    </a:lnTo>
                    <a:lnTo>
                      <a:pt x="11468" y="11429"/>
                    </a:lnTo>
                    <a:lnTo>
                      <a:pt x="11506" y="11410"/>
                    </a:lnTo>
                    <a:lnTo>
                      <a:pt x="11543" y="11391"/>
                    </a:lnTo>
                    <a:lnTo>
                      <a:pt x="11600" y="11334"/>
                    </a:lnTo>
                    <a:lnTo>
                      <a:pt x="11600" y="11334"/>
                    </a:lnTo>
                    <a:lnTo>
                      <a:pt x="11695" y="11164"/>
                    </a:lnTo>
                    <a:lnTo>
                      <a:pt x="11809" y="10993"/>
                    </a:lnTo>
                    <a:lnTo>
                      <a:pt x="11942" y="10860"/>
                    </a:lnTo>
                    <a:lnTo>
                      <a:pt x="12093" y="10728"/>
                    </a:lnTo>
                    <a:lnTo>
                      <a:pt x="12093" y="10728"/>
                    </a:lnTo>
                    <a:lnTo>
                      <a:pt x="12131" y="10690"/>
                    </a:lnTo>
                    <a:lnTo>
                      <a:pt x="12131" y="10652"/>
                    </a:lnTo>
                    <a:lnTo>
                      <a:pt x="12150" y="10614"/>
                    </a:lnTo>
                    <a:lnTo>
                      <a:pt x="12131" y="10576"/>
                    </a:lnTo>
                    <a:lnTo>
                      <a:pt x="12131" y="10576"/>
                    </a:lnTo>
                    <a:lnTo>
                      <a:pt x="12226" y="10462"/>
                    </a:lnTo>
                    <a:lnTo>
                      <a:pt x="12321" y="10368"/>
                    </a:lnTo>
                    <a:lnTo>
                      <a:pt x="12377" y="10235"/>
                    </a:lnTo>
                    <a:lnTo>
                      <a:pt x="12453" y="10102"/>
                    </a:lnTo>
                    <a:lnTo>
                      <a:pt x="12453" y="10102"/>
                    </a:lnTo>
                    <a:lnTo>
                      <a:pt x="12453" y="10045"/>
                    </a:lnTo>
                    <a:lnTo>
                      <a:pt x="12434" y="9989"/>
                    </a:lnTo>
                    <a:lnTo>
                      <a:pt x="12415" y="9951"/>
                    </a:lnTo>
                    <a:lnTo>
                      <a:pt x="12377" y="9913"/>
                    </a:lnTo>
                    <a:lnTo>
                      <a:pt x="12377" y="9913"/>
                    </a:lnTo>
                    <a:lnTo>
                      <a:pt x="11904" y="9666"/>
                    </a:lnTo>
                    <a:lnTo>
                      <a:pt x="11904" y="9666"/>
                    </a:lnTo>
                    <a:lnTo>
                      <a:pt x="11979" y="9610"/>
                    </a:lnTo>
                    <a:lnTo>
                      <a:pt x="11979" y="9610"/>
                    </a:lnTo>
                    <a:lnTo>
                      <a:pt x="12036" y="9647"/>
                    </a:lnTo>
                    <a:lnTo>
                      <a:pt x="12112" y="9685"/>
                    </a:lnTo>
                    <a:lnTo>
                      <a:pt x="12112" y="9685"/>
                    </a:lnTo>
                    <a:lnTo>
                      <a:pt x="12567" y="9723"/>
                    </a:lnTo>
                    <a:lnTo>
                      <a:pt x="13022" y="9780"/>
                    </a:lnTo>
                    <a:lnTo>
                      <a:pt x="13477" y="9856"/>
                    </a:lnTo>
                    <a:lnTo>
                      <a:pt x="13913" y="9970"/>
                    </a:lnTo>
                    <a:lnTo>
                      <a:pt x="14803" y="10197"/>
                    </a:lnTo>
                    <a:lnTo>
                      <a:pt x="15694" y="10444"/>
                    </a:lnTo>
                    <a:lnTo>
                      <a:pt x="15694" y="10444"/>
                    </a:lnTo>
                    <a:lnTo>
                      <a:pt x="15732" y="10444"/>
                    </a:lnTo>
                    <a:lnTo>
                      <a:pt x="15732" y="10444"/>
                    </a:lnTo>
                    <a:lnTo>
                      <a:pt x="15789" y="10444"/>
                    </a:lnTo>
                    <a:lnTo>
                      <a:pt x="15846" y="10425"/>
                    </a:lnTo>
                    <a:lnTo>
                      <a:pt x="15884" y="10387"/>
                    </a:lnTo>
                    <a:lnTo>
                      <a:pt x="15903" y="10330"/>
                    </a:lnTo>
                    <a:lnTo>
                      <a:pt x="16187" y="9761"/>
                    </a:lnTo>
                    <a:lnTo>
                      <a:pt x="16187" y="9761"/>
                    </a:lnTo>
                    <a:lnTo>
                      <a:pt x="16206" y="9742"/>
                    </a:lnTo>
                    <a:lnTo>
                      <a:pt x="16206" y="9742"/>
                    </a:lnTo>
                    <a:lnTo>
                      <a:pt x="16642" y="9799"/>
                    </a:lnTo>
                    <a:lnTo>
                      <a:pt x="17097" y="9875"/>
                    </a:lnTo>
                    <a:lnTo>
                      <a:pt x="17097" y="9875"/>
                    </a:lnTo>
                    <a:lnTo>
                      <a:pt x="17116" y="9894"/>
                    </a:lnTo>
                    <a:lnTo>
                      <a:pt x="17116" y="9894"/>
                    </a:lnTo>
                    <a:lnTo>
                      <a:pt x="17192" y="9875"/>
                    </a:lnTo>
                    <a:lnTo>
                      <a:pt x="17267" y="9818"/>
                    </a:lnTo>
                    <a:lnTo>
                      <a:pt x="17305" y="9761"/>
                    </a:lnTo>
                    <a:lnTo>
                      <a:pt x="17305" y="9723"/>
                    </a:lnTo>
                    <a:lnTo>
                      <a:pt x="17286" y="9685"/>
                    </a:lnTo>
                    <a:lnTo>
                      <a:pt x="17286" y="9685"/>
                    </a:lnTo>
                    <a:lnTo>
                      <a:pt x="17248" y="9496"/>
                    </a:lnTo>
                    <a:lnTo>
                      <a:pt x="17230" y="9325"/>
                    </a:lnTo>
                    <a:lnTo>
                      <a:pt x="17248" y="9155"/>
                    </a:lnTo>
                    <a:lnTo>
                      <a:pt x="17286" y="8984"/>
                    </a:lnTo>
                    <a:lnTo>
                      <a:pt x="17286" y="8984"/>
                    </a:lnTo>
                    <a:lnTo>
                      <a:pt x="17286" y="8908"/>
                    </a:lnTo>
                    <a:lnTo>
                      <a:pt x="17267" y="8851"/>
                    </a:lnTo>
                    <a:lnTo>
                      <a:pt x="17230" y="8814"/>
                    </a:lnTo>
                    <a:lnTo>
                      <a:pt x="17173" y="8795"/>
                    </a:lnTo>
                    <a:lnTo>
                      <a:pt x="17173" y="8795"/>
                    </a:lnTo>
                    <a:lnTo>
                      <a:pt x="17173" y="8738"/>
                    </a:lnTo>
                    <a:lnTo>
                      <a:pt x="17154" y="8681"/>
                    </a:lnTo>
                    <a:lnTo>
                      <a:pt x="17154" y="8681"/>
                    </a:lnTo>
                    <a:lnTo>
                      <a:pt x="17040" y="8453"/>
                    </a:lnTo>
                    <a:lnTo>
                      <a:pt x="17040" y="8453"/>
                    </a:lnTo>
                    <a:lnTo>
                      <a:pt x="18480" y="8131"/>
                    </a:lnTo>
                    <a:lnTo>
                      <a:pt x="18841" y="8055"/>
                    </a:lnTo>
                    <a:lnTo>
                      <a:pt x="19201" y="7999"/>
                    </a:lnTo>
                    <a:lnTo>
                      <a:pt x="19561" y="7961"/>
                    </a:lnTo>
                    <a:lnTo>
                      <a:pt x="19921" y="7942"/>
                    </a:lnTo>
                    <a:lnTo>
                      <a:pt x="19921" y="7942"/>
                    </a:lnTo>
                    <a:lnTo>
                      <a:pt x="19978" y="7923"/>
                    </a:lnTo>
                    <a:lnTo>
                      <a:pt x="20035" y="7904"/>
                    </a:lnTo>
                    <a:lnTo>
                      <a:pt x="20073" y="7866"/>
                    </a:lnTo>
                    <a:lnTo>
                      <a:pt x="20091" y="7809"/>
                    </a:lnTo>
                    <a:lnTo>
                      <a:pt x="20281" y="7146"/>
                    </a:lnTo>
                    <a:lnTo>
                      <a:pt x="20281" y="7146"/>
                    </a:lnTo>
                    <a:lnTo>
                      <a:pt x="20281" y="7070"/>
                    </a:lnTo>
                    <a:lnTo>
                      <a:pt x="20262" y="7013"/>
                    </a:lnTo>
                    <a:lnTo>
                      <a:pt x="20262" y="7013"/>
                    </a:lnTo>
                    <a:lnTo>
                      <a:pt x="20262" y="7013"/>
                    </a:lnTo>
                    <a:lnTo>
                      <a:pt x="20262" y="5989"/>
                    </a:lnTo>
                    <a:lnTo>
                      <a:pt x="20262" y="5989"/>
                    </a:lnTo>
                    <a:lnTo>
                      <a:pt x="20243" y="5914"/>
                    </a:lnTo>
                    <a:lnTo>
                      <a:pt x="20205" y="5876"/>
                    </a:lnTo>
                    <a:lnTo>
                      <a:pt x="20148" y="5838"/>
                    </a:lnTo>
                    <a:lnTo>
                      <a:pt x="20091" y="5819"/>
                    </a:lnTo>
                    <a:lnTo>
                      <a:pt x="20091" y="5819"/>
                    </a:lnTo>
                    <a:lnTo>
                      <a:pt x="19523" y="5819"/>
                    </a:lnTo>
                    <a:lnTo>
                      <a:pt x="19523" y="5819"/>
                    </a:lnTo>
                    <a:lnTo>
                      <a:pt x="19561" y="5781"/>
                    </a:lnTo>
                    <a:lnTo>
                      <a:pt x="19599" y="5724"/>
                    </a:lnTo>
                    <a:lnTo>
                      <a:pt x="19599" y="5724"/>
                    </a:lnTo>
                    <a:lnTo>
                      <a:pt x="19637" y="5535"/>
                    </a:lnTo>
                    <a:lnTo>
                      <a:pt x="19656" y="5345"/>
                    </a:lnTo>
                    <a:lnTo>
                      <a:pt x="19656" y="5155"/>
                    </a:lnTo>
                    <a:lnTo>
                      <a:pt x="19618" y="4966"/>
                    </a:lnTo>
                    <a:lnTo>
                      <a:pt x="19618" y="4966"/>
                    </a:lnTo>
                    <a:lnTo>
                      <a:pt x="19618" y="4966"/>
                    </a:lnTo>
                    <a:lnTo>
                      <a:pt x="19618" y="4909"/>
                    </a:lnTo>
                    <a:lnTo>
                      <a:pt x="19618" y="4852"/>
                    </a:lnTo>
                    <a:lnTo>
                      <a:pt x="19618" y="4852"/>
                    </a:lnTo>
                    <a:lnTo>
                      <a:pt x="19580" y="4701"/>
                    </a:lnTo>
                    <a:lnTo>
                      <a:pt x="19504" y="4568"/>
                    </a:lnTo>
                    <a:lnTo>
                      <a:pt x="19409" y="4473"/>
                    </a:lnTo>
                    <a:lnTo>
                      <a:pt x="19295" y="4378"/>
                    </a:lnTo>
                    <a:lnTo>
                      <a:pt x="19182" y="4322"/>
                    </a:lnTo>
                    <a:lnTo>
                      <a:pt x="19030" y="4265"/>
                    </a:lnTo>
                    <a:lnTo>
                      <a:pt x="18878" y="4246"/>
                    </a:lnTo>
                    <a:lnTo>
                      <a:pt x="18708" y="4246"/>
                    </a:lnTo>
                    <a:lnTo>
                      <a:pt x="18708" y="4246"/>
                    </a:lnTo>
                    <a:lnTo>
                      <a:pt x="18480" y="4246"/>
                    </a:lnTo>
                    <a:lnTo>
                      <a:pt x="18234" y="4284"/>
                    </a:lnTo>
                    <a:lnTo>
                      <a:pt x="17988" y="4322"/>
                    </a:lnTo>
                    <a:lnTo>
                      <a:pt x="17741" y="4397"/>
                    </a:lnTo>
                    <a:lnTo>
                      <a:pt x="17741" y="4397"/>
                    </a:lnTo>
                    <a:lnTo>
                      <a:pt x="17798" y="4075"/>
                    </a:lnTo>
                    <a:lnTo>
                      <a:pt x="17874" y="3753"/>
                    </a:lnTo>
                    <a:lnTo>
                      <a:pt x="18045" y="3108"/>
                    </a:lnTo>
                    <a:lnTo>
                      <a:pt x="18215" y="2445"/>
                    </a:lnTo>
                    <a:lnTo>
                      <a:pt x="18272" y="2123"/>
                    </a:lnTo>
                    <a:lnTo>
                      <a:pt x="18310" y="1782"/>
                    </a:lnTo>
                    <a:lnTo>
                      <a:pt x="18310" y="1782"/>
                    </a:lnTo>
                    <a:lnTo>
                      <a:pt x="18348" y="1668"/>
                    </a:lnTo>
                    <a:lnTo>
                      <a:pt x="18348" y="1516"/>
                    </a:lnTo>
                    <a:lnTo>
                      <a:pt x="18348" y="1516"/>
                    </a:lnTo>
                    <a:lnTo>
                      <a:pt x="18348" y="1403"/>
                    </a:lnTo>
                    <a:lnTo>
                      <a:pt x="18329" y="1289"/>
                    </a:lnTo>
                    <a:lnTo>
                      <a:pt x="18291" y="1194"/>
                    </a:lnTo>
                    <a:lnTo>
                      <a:pt x="18253" y="1080"/>
                    </a:lnTo>
                    <a:lnTo>
                      <a:pt x="18196" y="986"/>
                    </a:lnTo>
                    <a:lnTo>
                      <a:pt x="18139" y="910"/>
                    </a:lnTo>
                    <a:lnTo>
                      <a:pt x="17988" y="739"/>
                    </a:lnTo>
                    <a:lnTo>
                      <a:pt x="17798" y="607"/>
                    </a:lnTo>
                    <a:lnTo>
                      <a:pt x="17590" y="493"/>
                    </a:lnTo>
                    <a:lnTo>
                      <a:pt x="17362" y="379"/>
                    </a:lnTo>
                    <a:lnTo>
                      <a:pt x="17097" y="303"/>
                    </a:lnTo>
                    <a:lnTo>
                      <a:pt x="16850" y="228"/>
                    </a:lnTo>
                    <a:lnTo>
                      <a:pt x="16585" y="171"/>
                    </a:lnTo>
                    <a:lnTo>
                      <a:pt x="16054" y="95"/>
                    </a:lnTo>
                    <a:lnTo>
                      <a:pt x="15581" y="38"/>
                    </a:lnTo>
                    <a:lnTo>
                      <a:pt x="15183" y="0"/>
                    </a:lnTo>
                    <a:lnTo>
                      <a:pt x="15183" y="0"/>
                    </a:lnTo>
                    <a:lnTo>
                      <a:pt x="15183" y="0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57" name="Google Shape;2257;p72"/>
            <p:cNvGrpSpPr/>
            <p:nvPr/>
          </p:nvGrpSpPr>
          <p:grpSpPr>
            <a:xfrm>
              <a:off x="8430766" y="-29942"/>
              <a:ext cx="584571" cy="437000"/>
              <a:chOff x="-522075" y="3957700"/>
              <a:chExt cx="429800" cy="321300"/>
            </a:xfrm>
          </p:grpSpPr>
          <p:sp>
            <p:nvSpPr>
              <p:cNvPr id="2258" name="Google Shape;2258;p72"/>
              <p:cNvSpPr/>
              <p:nvPr/>
            </p:nvSpPr>
            <p:spPr>
              <a:xfrm>
                <a:off x="-492700" y="3957700"/>
                <a:ext cx="362050" cy="228425"/>
              </a:xfrm>
              <a:custGeom>
                <a:rect b="b" l="l" r="r" t="t"/>
                <a:pathLst>
                  <a:path extrusionOk="0" h="9137" w="14482">
                    <a:moveTo>
                      <a:pt x="7468" y="1"/>
                    </a:moveTo>
                    <a:lnTo>
                      <a:pt x="7165" y="20"/>
                    </a:lnTo>
                    <a:lnTo>
                      <a:pt x="6862" y="58"/>
                    </a:lnTo>
                    <a:lnTo>
                      <a:pt x="6559" y="96"/>
                    </a:lnTo>
                    <a:lnTo>
                      <a:pt x="6255" y="153"/>
                    </a:lnTo>
                    <a:lnTo>
                      <a:pt x="5952" y="228"/>
                    </a:lnTo>
                    <a:lnTo>
                      <a:pt x="5668" y="304"/>
                    </a:lnTo>
                    <a:lnTo>
                      <a:pt x="5365" y="399"/>
                    </a:lnTo>
                    <a:lnTo>
                      <a:pt x="5080" y="513"/>
                    </a:lnTo>
                    <a:lnTo>
                      <a:pt x="4796" y="626"/>
                    </a:lnTo>
                    <a:lnTo>
                      <a:pt x="4531" y="759"/>
                    </a:lnTo>
                    <a:lnTo>
                      <a:pt x="4265" y="892"/>
                    </a:lnTo>
                    <a:lnTo>
                      <a:pt x="4000" y="1043"/>
                    </a:lnTo>
                    <a:lnTo>
                      <a:pt x="3735" y="1195"/>
                    </a:lnTo>
                    <a:lnTo>
                      <a:pt x="3488" y="1366"/>
                    </a:lnTo>
                    <a:lnTo>
                      <a:pt x="3242" y="1555"/>
                    </a:lnTo>
                    <a:lnTo>
                      <a:pt x="3014" y="1745"/>
                    </a:lnTo>
                    <a:lnTo>
                      <a:pt x="2787" y="1953"/>
                    </a:lnTo>
                    <a:lnTo>
                      <a:pt x="2578" y="2162"/>
                    </a:lnTo>
                    <a:lnTo>
                      <a:pt x="2389" y="2370"/>
                    </a:lnTo>
                    <a:lnTo>
                      <a:pt x="2199" y="2598"/>
                    </a:lnTo>
                    <a:lnTo>
                      <a:pt x="2010" y="2844"/>
                    </a:lnTo>
                    <a:lnTo>
                      <a:pt x="1839" y="3090"/>
                    </a:lnTo>
                    <a:lnTo>
                      <a:pt x="1688" y="3337"/>
                    </a:lnTo>
                    <a:lnTo>
                      <a:pt x="1555" y="3602"/>
                    </a:lnTo>
                    <a:lnTo>
                      <a:pt x="1441" y="3886"/>
                    </a:lnTo>
                    <a:lnTo>
                      <a:pt x="1328" y="4171"/>
                    </a:lnTo>
                    <a:lnTo>
                      <a:pt x="1233" y="4455"/>
                    </a:lnTo>
                    <a:lnTo>
                      <a:pt x="1157" y="4739"/>
                    </a:lnTo>
                    <a:lnTo>
                      <a:pt x="1081" y="5043"/>
                    </a:lnTo>
                    <a:lnTo>
                      <a:pt x="1043" y="5365"/>
                    </a:lnTo>
                    <a:lnTo>
                      <a:pt x="1024" y="5687"/>
                    </a:lnTo>
                    <a:lnTo>
                      <a:pt x="911" y="5687"/>
                    </a:lnTo>
                    <a:lnTo>
                      <a:pt x="854" y="5706"/>
                    </a:lnTo>
                    <a:lnTo>
                      <a:pt x="816" y="5725"/>
                    </a:lnTo>
                    <a:lnTo>
                      <a:pt x="797" y="5763"/>
                    </a:lnTo>
                    <a:lnTo>
                      <a:pt x="778" y="5801"/>
                    </a:lnTo>
                    <a:lnTo>
                      <a:pt x="607" y="5839"/>
                    </a:lnTo>
                    <a:lnTo>
                      <a:pt x="437" y="5914"/>
                    </a:lnTo>
                    <a:lnTo>
                      <a:pt x="304" y="5990"/>
                    </a:lnTo>
                    <a:lnTo>
                      <a:pt x="209" y="6104"/>
                    </a:lnTo>
                    <a:lnTo>
                      <a:pt x="115" y="6237"/>
                    </a:lnTo>
                    <a:lnTo>
                      <a:pt x="58" y="6369"/>
                    </a:lnTo>
                    <a:lnTo>
                      <a:pt x="20" y="6521"/>
                    </a:lnTo>
                    <a:lnTo>
                      <a:pt x="1" y="6692"/>
                    </a:lnTo>
                    <a:lnTo>
                      <a:pt x="20" y="6862"/>
                    </a:lnTo>
                    <a:lnTo>
                      <a:pt x="39" y="7033"/>
                    </a:lnTo>
                    <a:lnTo>
                      <a:pt x="77" y="7184"/>
                    </a:lnTo>
                    <a:lnTo>
                      <a:pt x="152" y="7355"/>
                    </a:lnTo>
                    <a:lnTo>
                      <a:pt x="228" y="7507"/>
                    </a:lnTo>
                    <a:lnTo>
                      <a:pt x="304" y="7658"/>
                    </a:lnTo>
                    <a:lnTo>
                      <a:pt x="418" y="7791"/>
                    </a:lnTo>
                    <a:lnTo>
                      <a:pt x="532" y="7924"/>
                    </a:lnTo>
                    <a:lnTo>
                      <a:pt x="664" y="8018"/>
                    </a:lnTo>
                    <a:lnTo>
                      <a:pt x="797" y="8113"/>
                    </a:lnTo>
                    <a:lnTo>
                      <a:pt x="1081" y="8284"/>
                    </a:lnTo>
                    <a:lnTo>
                      <a:pt x="1403" y="8416"/>
                    </a:lnTo>
                    <a:lnTo>
                      <a:pt x="1726" y="8530"/>
                    </a:lnTo>
                    <a:lnTo>
                      <a:pt x="2067" y="8625"/>
                    </a:lnTo>
                    <a:lnTo>
                      <a:pt x="2408" y="8701"/>
                    </a:lnTo>
                    <a:lnTo>
                      <a:pt x="3033" y="8852"/>
                    </a:lnTo>
                    <a:lnTo>
                      <a:pt x="3431" y="8928"/>
                    </a:lnTo>
                    <a:lnTo>
                      <a:pt x="3829" y="8985"/>
                    </a:lnTo>
                    <a:lnTo>
                      <a:pt x="4227" y="9042"/>
                    </a:lnTo>
                    <a:lnTo>
                      <a:pt x="4607" y="9080"/>
                    </a:lnTo>
                    <a:lnTo>
                      <a:pt x="5403" y="9137"/>
                    </a:lnTo>
                    <a:lnTo>
                      <a:pt x="7014" y="9137"/>
                    </a:lnTo>
                    <a:lnTo>
                      <a:pt x="7810" y="9080"/>
                    </a:lnTo>
                    <a:lnTo>
                      <a:pt x="8587" y="9023"/>
                    </a:lnTo>
                    <a:lnTo>
                      <a:pt x="9364" y="8928"/>
                    </a:lnTo>
                    <a:lnTo>
                      <a:pt x="10160" y="8795"/>
                    </a:lnTo>
                    <a:lnTo>
                      <a:pt x="10918" y="8644"/>
                    </a:lnTo>
                    <a:lnTo>
                      <a:pt x="11695" y="8473"/>
                    </a:lnTo>
                    <a:lnTo>
                      <a:pt x="12434" y="8265"/>
                    </a:lnTo>
                    <a:lnTo>
                      <a:pt x="12984" y="8094"/>
                    </a:lnTo>
                    <a:lnTo>
                      <a:pt x="13249" y="7980"/>
                    </a:lnTo>
                    <a:lnTo>
                      <a:pt x="13515" y="7867"/>
                    </a:lnTo>
                    <a:lnTo>
                      <a:pt x="13780" y="7715"/>
                    </a:lnTo>
                    <a:lnTo>
                      <a:pt x="14007" y="7544"/>
                    </a:lnTo>
                    <a:lnTo>
                      <a:pt x="14216" y="7355"/>
                    </a:lnTo>
                    <a:lnTo>
                      <a:pt x="14311" y="7241"/>
                    </a:lnTo>
                    <a:lnTo>
                      <a:pt x="14386" y="7127"/>
                    </a:lnTo>
                    <a:lnTo>
                      <a:pt x="14443" y="6976"/>
                    </a:lnTo>
                    <a:lnTo>
                      <a:pt x="14481" y="6824"/>
                    </a:lnTo>
                    <a:lnTo>
                      <a:pt x="14462" y="6673"/>
                    </a:lnTo>
                    <a:lnTo>
                      <a:pt x="14424" y="6540"/>
                    </a:lnTo>
                    <a:lnTo>
                      <a:pt x="14349" y="6407"/>
                    </a:lnTo>
                    <a:lnTo>
                      <a:pt x="14254" y="6275"/>
                    </a:lnTo>
                    <a:lnTo>
                      <a:pt x="14140" y="6180"/>
                    </a:lnTo>
                    <a:lnTo>
                      <a:pt x="14007" y="6104"/>
                    </a:lnTo>
                    <a:lnTo>
                      <a:pt x="13932" y="6085"/>
                    </a:lnTo>
                    <a:lnTo>
                      <a:pt x="13875" y="6104"/>
                    </a:lnTo>
                    <a:lnTo>
                      <a:pt x="13818" y="6123"/>
                    </a:lnTo>
                    <a:lnTo>
                      <a:pt x="13780" y="6161"/>
                    </a:lnTo>
                    <a:lnTo>
                      <a:pt x="13761" y="6218"/>
                    </a:lnTo>
                    <a:lnTo>
                      <a:pt x="13742" y="6275"/>
                    </a:lnTo>
                    <a:lnTo>
                      <a:pt x="13761" y="6312"/>
                    </a:lnTo>
                    <a:lnTo>
                      <a:pt x="13780" y="6369"/>
                    </a:lnTo>
                    <a:lnTo>
                      <a:pt x="13837" y="6407"/>
                    </a:lnTo>
                    <a:lnTo>
                      <a:pt x="13875" y="6616"/>
                    </a:lnTo>
                    <a:lnTo>
                      <a:pt x="13894" y="6805"/>
                    </a:lnTo>
                    <a:lnTo>
                      <a:pt x="13894" y="6957"/>
                    </a:lnTo>
                    <a:lnTo>
                      <a:pt x="13856" y="7109"/>
                    </a:lnTo>
                    <a:lnTo>
                      <a:pt x="13780" y="7241"/>
                    </a:lnTo>
                    <a:lnTo>
                      <a:pt x="13704" y="7336"/>
                    </a:lnTo>
                    <a:lnTo>
                      <a:pt x="13571" y="7431"/>
                    </a:lnTo>
                    <a:lnTo>
                      <a:pt x="13439" y="7488"/>
                    </a:lnTo>
                    <a:lnTo>
                      <a:pt x="13173" y="7620"/>
                    </a:lnTo>
                    <a:lnTo>
                      <a:pt x="12889" y="7734"/>
                    </a:lnTo>
                    <a:lnTo>
                      <a:pt x="12340" y="7924"/>
                    </a:lnTo>
                    <a:lnTo>
                      <a:pt x="11979" y="8037"/>
                    </a:lnTo>
                    <a:lnTo>
                      <a:pt x="11600" y="8132"/>
                    </a:lnTo>
                    <a:lnTo>
                      <a:pt x="10842" y="8284"/>
                    </a:lnTo>
                    <a:lnTo>
                      <a:pt x="9932" y="8454"/>
                    </a:lnTo>
                    <a:lnTo>
                      <a:pt x="9004" y="8587"/>
                    </a:lnTo>
                    <a:lnTo>
                      <a:pt x="8075" y="8701"/>
                    </a:lnTo>
                    <a:lnTo>
                      <a:pt x="7146" y="8757"/>
                    </a:lnTo>
                    <a:lnTo>
                      <a:pt x="6635" y="8795"/>
                    </a:lnTo>
                    <a:lnTo>
                      <a:pt x="6123" y="8795"/>
                    </a:lnTo>
                    <a:lnTo>
                      <a:pt x="5459" y="8776"/>
                    </a:lnTo>
                    <a:lnTo>
                      <a:pt x="4777" y="8739"/>
                    </a:lnTo>
                    <a:lnTo>
                      <a:pt x="4114" y="8663"/>
                    </a:lnTo>
                    <a:lnTo>
                      <a:pt x="3450" y="8568"/>
                    </a:lnTo>
                    <a:lnTo>
                      <a:pt x="3052" y="8492"/>
                    </a:lnTo>
                    <a:lnTo>
                      <a:pt x="2673" y="8397"/>
                    </a:lnTo>
                    <a:lnTo>
                      <a:pt x="1934" y="8189"/>
                    </a:lnTo>
                    <a:lnTo>
                      <a:pt x="1669" y="8113"/>
                    </a:lnTo>
                    <a:lnTo>
                      <a:pt x="1441" y="8018"/>
                    </a:lnTo>
                    <a:lnTo>
                      <a:pt x="1195" y="7905"/>
                    </a:lnTo>
                    <a:lnTo>
                      <a:pt x="967" y="7791"/>
                    </a:lnTo>
                    <a:lnTo>
                      <a:pt x="873" y="7734"/>
                    </a:lnTo>
                    <a:lnTo>
                      <a:pt x="778" y="7639"/>
                    </a:lnTo>
                    <a:lnTo>
                      <a:pt x="683" y="7544"/>
                    </a:lnTo>
                    <a:lnTo>
                      <a:pt x="588" y="7412"/>
                    </a:lnTo>
                    <a:lnTo>
                      <a:pt x="513" y="7298"/>
                    </a:lnTo>
                    <a:lnTo>
                      <a:pt x="437" y="7146"/>
                    </a:lnTo>
                    <a:lnTo>
                      <a:pt x="380" y="7014"/>
                    </a:lnTo>
                    <a:lnTo>
                      <a:pt x="342" y="6862"/>
                    </a:lnTo>
                    <a:lnTo>
                      <a:pt x="323" y="6729"/>
                    </a:lnTo>
                    <a:lnTo>
                      <a:pt x="323" y="6597"/>
                    </a:lnTo>
                    <a:lnTo>
                      <a:pt x="342" y="6483"/>
                    </a:lnTo>
                    <a:lnTo>
                      <a:pt x="399" y="6369"/>
                    </a:lnTo>
                    <a:lnTo>
                      <a:pt x="475" y="6275"/>
                    </a:lnTo>
                    <a:lnTo>
                      <a:pt x="588" y="6199"/>
                    </a:lnTo>
                    <a:lnTo>
                      <a:pt x="740" y="6161"/>
                    </a:lnTo>
                    <a:lnTo>
                      <a:pt x="948" y="6142"/>
                    </a:lnTo>
                    <a:lnTo>
                      <a:pt x="1024" y="6142"/>
                    </a:lnTo>
                    <a:lnTo>
                      <a:pt x="1062" y="6104"/>
                    </a:lnTo>
                    <a:lnTo>
                      <a:pt x="1100" y="6066"/>
                    </a:lnTo>
                    <a:lnTo>
                      <a:pt x="1119" y="6028"/>
                    </a:lnTo>
                    <a:lnTo>
                      <a:pt x="1290" y="6047"/>
                    </a:lnTo>
                    <a:lnTo>
                      <a:pt x="1460" y="6085"/>
                    </a:lnTo>
                    <a:lnTo>
                      <a:pt x="1631" y="6142"/>
                    </a:lnTo>
                    <a:lnTo>
                      <a:pt x="1801" y="6218"/>
                    </a:lnTo>
                    <a:lnTo>
                      <a:pt x="2143" y="6388"/>
                    </a:lnTo>
                    <a:lnTo>
                      <a:pt x="2446" y="6540"/>
                    </a:lnTo>
                    <a:lnTo>
                      <a:pt x="3128" y="6805"/>
                    </a:lnTo>
                    <a:lnTo>
                      <a:pt x="3829" y="7033"/>
                    </a:lnTo>
                    <a:lnTo>
                      <a:pt x="4190" y="7146"/>
                    </a:lnTo>
                    <a:lnTo>
                      <a:pt x="4550" y="7241"/>
                    </a:lnTo>
                    <a:lnTo>
                      <a:pt x="5289" y="7393"/>
                    </a:lnTo>
                    <a:lnTo>
                      <a:pt x="6028" y="7507"/>
                    </a:lnTo>
                    <a:lnTo>
                      <a:pt x="6767" y="7601"/>
                    </a:lnTo>
                    <a:lnTo>
                      <a:pt x="7374" y="7639"/>
                    </a:lnTo>
                    <a:lnTo>
                      <a:pt x="7999" y="7658"/>
                    </a:lnTo>
                    <a:lnTo>
                      <a:pt x="8587" y="7639"/>
                    </a:lnTo>
                    <a:lnTo>
                      <a:pt x="9174" y="7601"/>
                    </a:lnTo>
                    <a:lnTo>
                      <a:pt x="9762" y="7544"/>
                    </a:lnTo>
                    <a:lnTo>
                      <a:pt x="10349" y="7450"/>
                    </a:lnTo>
                    <a:lnTo>
                      <a:pt x="10937" y="7336"/>
                    </a:lnTo>
                    <a:lnTo>
                      <a:pt x="11506" y="7203"/>
                    </a:lnTo>
                    <a:lnTo>
                      <a:pt x="12074" y="7052"/>
                    </a:lnTo>
                    <a:lnTo>
                      <a:pt x="12643" y="6862"/>
                    </a:lnTo>
                    <a:lnTo>
                      <a:pt x="12700" y="6824"/>
                    </a:lnTo>
                    <a:lnTo>
                      <a:pt x="12738" y="6786"/>
                    </a:lnTo>
                    <a:lnTo>
                      <a:pt x="12756" y="6729"/>
                    </a:lnTo>
                    <a:lnTo>
                      <a:pt x="12756" y="6673"/>
                    </a:lnTo>
                    <a:lnTo>
                      <a:pt x="12738" y="6616"/>
                    </a:lnTo>
                    <a:lnTo>
                      <a:pt x="12700" y="6559"/>
                    </a:lnTo>
                    <a:lnTo>
                      <a:pt x="12662" y="6540"/>
                    </a:lnTo>
                    <a:lnTo>
                      <a:pt x="12605" y="6521"/>
                    </a:lnTo>
                    <a:lnTo>
                      <a:pt x="12548" y="6521"/>
                    </a:lnTo>
                    <a:lnTo>
                      <a:pt x="11979" y="6710"/>
                    </a:lnTo>
                    <a:lnTo>
                      <a:pt x="11411" y="6862"/>
                    </a:lnTo>
                    <a:lnTo>
                      <a:pt x="10842" y="6995"/>
                    </a:lnTo>
                    <a:lnTo>
                      <a:pt x="10255" y="7109"/>
                    </a:lnTo>
                    <a:lnTo>
                      <a:pt x="9667" y="7184"/>
                    </a:lnTo>
                    <a:lnTo>
                      <a:pt x="9098" y="7241"/>
                    </a:lnTo>
                    <a:lnTo>
                      <a:pt x="8511" y="7279"/>
                    </a:lnTo>
                    <a:lnTo>
                      <a:pt x="7923" y="7298"/>
                    </a:lnTo>
                    <a:lnTo>
                      <a:pt x="7203" y="7279"/>
                    </a:lnTo>
                    <a:lnTo>
                      <a:pt x="6483" y="7222"/>
                    </a:lnTo>
                    <a:lnTo>
                      <a:pt x="6085" y="7184"/>
                    </a:lnTo>
                    <a:lnTo>
                      <a:pt x="5687" y="7109"/>
                    </a:lnTo>
                    <a:lnTo>
                      <a:pt x="5289" y="7052"/>
                    </a:lnTo>
                    <a:lnTo>
                      <a:pt x="4910" y="6957"/>
                    </a:lnTo>
                    <a:lnTo>
                      <a:pt x="4133" y="6767"/>
                    </a:lnTo>
                    <a:lnTo>
                      <a:pt x="3356" y="6521"/>
                    </a:lnTo>
                    <a:lnTo>
                      <a:pt x="3128" y="6426"/>
                    </a:lnTo>
                    <a:lnTo>
                      <a:pt x="2882" y="6312"/>
                    </a:lnTo>
                    <a:lnTo>
                      <a:pt x="2389" y="6066"/>
                    </a:lnTo>
                    <a:lnTo>
                      <a:pt x="2124" y="5952"/>
                    </a:lnTo>
                    <a:lnTo>
                      <a:pt x="1877" y="5839"/>
                    </a:lnTo>
                    <a:lnTo>
                      <a:pt x="1631" y="5763"/>
                    </a:lnTo>
                    <a:lnTo>
                      <a:pt x="1365" y="5706"/>
                    </a:lnTo>
                    <a:lnTo>
                      <a:pt x="1384" y="5403"/>
                    </a:lnTo>
                    <a:lnTo>
                      <a:pt x="1422" y="5118"/>
                    </a:lnTo>
                    <a:lnTo>
                      <a:pt x="1479" y="4834"/>
                    </a:lnTo>
                    <a:lnTo>
                      <a:pt x="1555" y="4569"/>
                    </a:lnTo>
                    <a:lnTo>
                      <a:pt x="1631" y="4303"/>
                    </a:lnTo>
                    <a:lnTo>
                      <a:pt x="1726" y="4038"/>
                    </a:lnTo>
                    <a:lnTo>
                      <a:pt x="1839" y="3792"/>
                    </a:lnTo>
                    <a:lnTo>
                      <a:pt x="1972" y="3564"/>
                    </a:lnTo>
                    <a:lnTo>
                      <a:pt x="2105" y="3318"/>
                    </a:lnTo>
                    <a:lnTo>
                      <a:pt x="2237" y="3109"/>
                    </a:lnTo>
                    <a:lnTo>
                      <a:pt x="2408" y="2882"/>
                    </a:lnTo>
                    <a:lnTo>
                      <a:pt x="2578" y="2673"/>
                    </a:lnTo>
                    <a:lnTo>
                      <a:pt x="2749" y="2484"/>
                    </a:lnTo>
                    <a:lnTo>
                      <a:pt x="2939" y="2294"/>
                    </a:lnTo>
                    <a:lnTo>
                      <a:pt x="3128" y="2105"/>
                    </a:lnTo>
                    <a:lnTo>
                      <a:pt x="3337" y="1934"/>
                    </a:lnTo>
                    <a:lnTo>
                      <a:pt x="3545" y="1764"/>
                    </a:lnTo>
                    <a:lnTo>
                      <a:pt x="3773" y="1612"/>
                    </a:lnTo>
                    <a:lnTo>
                      <a:pt x="4227" y="1328"/>
                    </a:lnTo>
                    <a:lnTo>
                      <a:pt x="4720" y="1081"/>
                    </a:lnTo>
                    <a:lnTo>
                      <a:pt x="5232" y="873"/>
                    </a:lnTo>
                    <a:lnTo>
                      <a:pt x="5763" y="683"/>
                    </a:lnTo>
                    <a:lnTo>
                      <a:pt x="6293" y="532"/>
                    </a:lnTo>
                    <a:lnTo>
                      <a:pt x="6843" y="437"/>
                    </a:lnTo>
                    <a:lnTo>
                      <a:pt x="7393" y="361"/>
                    </a:lnTo>
                    <a:lnTo>
                      <a:pt x="7658" y="342"/>
                    </a:lnTo>
                    <a:lnTo>
                      <a:pt x="8208" y="342"/>
                    </a:lnTo>
                    <a:lnTo>
                      <a:pt x="8454" y="361"/>
                    </a:lnTo>
                    <a:lnTo>
                      <a:pt x="8719" y="399"/>
                    </a:lnTo>
                    <a:lnTo>
                      <a:pt x="8966" y="437"/>
                    </a:lnTo>
                    <a:lnTo>
                      <a:pt x="9231" y="494"/>
                    </a:lnTo>
                    <a:lnTo>
                      <a:pt x="9459" y="570"/>
                    </a:lnTo>
                    <a:lnTo>
                      <a:pt x="9705" y="645"/>
                    </a:lnTo>
                    <a:lnTo>
                      <a:pt x="9932" y="740"/>
                    </a:lnTo>
                    <a:lnTo>
                      <a:pt x="10179" y="854"/>
                    </a:lnTo>
                    <a:lnTo>
                      <a:pt x="10387" y="968"/>
                    </a:lnTo>
                    <a:lnTo>
                      <a:pt x="10615" y="1100"/>
                    </a:lnTo>
                    <a:lnTo>
                      <a:pt x="10823" y="1233"/>
                    </a:lnTo>
                    <a:lnTo>
                      <a:pt x="11032" y="1403"/>
                    </a:lnTo>
                    <a:lnTo>
                      <a:pt x="11240" y="1574"/>
                    </a:lnTo>
                    <a:lnTo>
                      <a:pt x="11430" y="1745"/>
                    </a:lnTo>
                    <a:lnTo>
                      <a:pt x="11619" y="1953"/>
                    </a:lnTo>
                    <a:lnTo>
                      <a:pt x="11979" y="2370"/>
                    </a:lnTo>
                    <a:lnTo>
                      <a:pt x="12150" y="2617"/>
                    </a:lnTo>
                    <a:lnTo>
                      <a:pt x="12321" y="2863"/>
                    </a:lnTo>
                    <a:lnTo>
                      <a:pt x="12491" y="3109"/>
                    </a:lnTo>
                    <a:lnTo>
                      <a:pt x="12643" y="3394"/>
                    </a:lnTo>
                    <a:lnTo>
                      <a:pt x="12775" y="3659"/>
                    </a:lnTo>
                    <a:lnTo>
                      <a:pt x="12908" y="3943"/>
                    </a:lnTo>
                    <a:lnTo>
                      <a:pt x="13003" y="4228"/>
                    </a:lnTo>
                    <a:lnTo>
                      <a:pt x="13098" y="4512"/>
                    </a:lnTo>
                    <a:lnTo>
                      <a:pt x="13154" y="4796"/>
                    </a:lnTo>
                    <a:lnTo>
                      <a:pt x="13192" y="5099"/>
                    </a:lnTo>
                    <a:lnTo>
                      <a:pt x="13211" y="5384"/>
                    </a:lnTo>
                    <a:lnTo>
                      <a:pt x="13192" y="5668"/>
                    </a:lnTo>
                    <a:lnTo>
                      <a:pt x="13154" y="5933"/>
                    </a:lnTo>
                    <a:lnTo>
                      <a:pt x="13060" y="6218"/>
                    </a:lnTo>
                    <a:lnTo>
                      <a:pt x="13060" y="6256"/>
                    </a:lnTo>
                    <a:lnTo>
                      <a:pt x="13060" y="6294"/>
                    </a:lnTo>
                    <a:lnTo>
                      <a:pt x="13098" y="6369"/>
                    </a:lnTo>
                    <a:lnTo>
                      <a:pt x="13154" y="6407"/>
                    </a:lnTo>
                    <a:lnTo>
                      <a:pt x="13230" y="6426"/>
                    </a:lnTo>
                    <a:lnTo>
                      <a:pt x="13287" y="6426"/>
                    </a:lnTo>
                    <a:lnTo>
                      <a:pt x="13325" y="6407"/>
                    </a:lnTo>
                    <a:lnTo>
                      <a:pt x="13363" y="6369"/>
                    </a:lnTo>
                    <a:lnTo>
                      <a:pt x="13401" y="6312"/>
                    </a:lnTo>
                    <a:lnTo>
                      <a:pt x="13496" y="6028"/>
                    </a:lnTo>
                    <a:lnTo>
                      <a:pt x="13553" y="5725"/>
                    </a:lnTo>
                    <a:lnTo>
                      <a:pt x="13571" y="5441"/>
                    </a:lnTo>
                    <a:lnTo>
                      <a:pt x="13553" y="5137"/>
                    </a:lnTo>
                    <a:lnTo>
                      <a:pt x="13534" y="4853"/>
                    </a:lnTo>
                    <a:lnTo>
                      <a:pt x="13477" y="4569"/>
                    </a:lnTo>
                    <a:lnTo>
                      <a:pt x="13382" y="4284"/>
                    </a:lnTo>
                    <a:lnTo>
                      <a:pt x="13287" y="4000"/>
                    </a:lnTo>
                    <a:lnTo>
                      <a:pt x="13173" y="3716"/>
                    </a:lnTo>
                    <a:lnTo>
                      <a:pt x="13041" y="3450"/>
                    </a:lnTo>
                    <a:lnTo>
                      <a:pt x="12889" y="3166"/>
                    </a:lnTo>
                    <a:lnTo>
                      <a:pt x="12738" y="2901"/>
                    </a:lnTo>
                    <a:lnTo>
                      <a:pt x="12396" y="2408"/>
                    </a:lnTo>
                    <a:lnTo>
                      <a:pt x="12055" y="1934"/>
                    </a:lnTo>
                    <a:lnTo>
                      <a:pt x="11866" y="1707"/>
                    </a:lnTo>
                    <a:lnTo>
                      <a:pt x="11657" y="1479"/>
                    </a:lnTo>
                    <a:lnTo>
                      <a:pt x="11449" y="1271"/>
                    </a:lnTo>
                    <a:lnTo>
                      <a:pt x="11221" y="1081"/>
                    </a:lnTo>
                    <a:lnTo>
                      <a:pt x="10994" y="911"/>
                    </a:lnTo>
                    <a:lnTo>
                      <a:pt x="10766" y="759"/>
                    </a:lnTo>
                    <a:lnTo>
                      <a:pt x="10520" y="626"/>
                    </a:lnTo>
                    <a:lnTo>
                      <a:pt x="10255" y="494"/>
                    </a:lnTo>
                    <a:lnTo>
                      <a:pt x="9989" y="380"/>
                    </a:lnTo>
                    <a:lnTo>
                      <a:pt x="9724" y="285"/>
                    </a:lnTo>
                    <a:lnTo>
                      <a:pt x="9459" y="209"/>
                    </a:lnTo>
                    <a:lnTo>
                      <a:pt x="9174" y="134"/>
                    </a:lnTo>
                    <a:lnTo>
                      <a:pt x="8890" y="77"/>
                    </a:lnTo>
                    <a:lnTo>
                      <a:pt x="8587" y="39"/>
                    </a:lnTo>
                    <a:lnTo>
                      <a:pt x="8283" y="20"/>
                    </a:lnTo>
                    <a:lnTo>
                      <a:pt x="7980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72"/>
              <p:cNvSpPr/>
              <p:nvPr/>
            </p:nvSpPr>
            <p:spPr>
              <a:xfrm>
                <a:off x="-492700" y="3957700"/>
                <a:ext cx="362050" cy="228425"/>
              </a:xfrm>
              <a:custGeom>
                <a:rect b="b" l="l" r="r" t="t"/>
                <a:pathLst>
                  <a:path extrusionOk="0" fill="none" h="9137" w="14482">
                    <a:moveTo>
                      <a:pt x="7791" y="1"/>
                    </a:moveTo>
                    <a:lnTo>
                      <a:pt x="7791" y="1"/>
                    </a:lnTo>
                    <a:lnTo>
                      <a:pt x="7468" y="1"/>
                    </a:lnTo>
                    <a:lnTo>
                      <a:pt x="7165" y="20"/>
                    </a:lnTo>
                    <a:lnTo>
                      <a:pt x="6862" y="58"/>
                    </a:lnTo>
                    <a:lnTo>
                      <a:pt x="6559" y="96"/>
                    </a:lnTo>
                    <a:lnTo>
                      <a:pt x="6255" y="153"/>
                    </a:lnTo>
                    <a:lnTo>
                      <a:pt x="5952" y="228"/>
                    </a:lnTo>
                    <a:lnTo>
                      <a:pt x="5668" y="304"/>
                    </a:lnTo>
                    <a:lnTo>
                      <a:pt x="5365" y="399"/>
                    </a:lnTo>
                    <a:lnTo>
                      <a:pt x="5080" y="513"/>
                    </a:lnTo>
                    <a:lnTo>
                      <a:pt x="4796" y="626"/>
                    </a:lnTo>
                    <a:lnTo>
                      <a:pt x="4531" y="759"/>
                    </a:lnTo>
                    <a:lnTo>
                      <a:pt x="4265" y="892"/>
                    </a:lnTo>
                    <a:lnTo>
                      <a:pt x="4000" y="1043"/>
                    </a:lnTo>
                    <a:lnTo>
                      <a:pt x="3735" y="1195"/>
                    </a:lnTo>
                    <a:lnTo>
                      <a:pt x="3488" y="1366"/>
                    </a:lnTo>
                    <a:lnTo>
                      <a:pt x="3242" y="1555"/>
                    </a:lnTo>
                    <a:lnTo>
                      <a:pt x="3014" y="1745"/>
                    </a:lnTo>
                    <a:lnTo>
                      <a:pt x="2787" y="1953"/>
                    </a:lnTo>
                    <a:lnTo>
                      <a:pt x="2578" y="2162"/>
                    </a:lnTo>
                    <a:lnTo>
                      <a:pt x="2389" y="2370"/>
                    </a:lnTo>
                    <a:lnTo>
                      <a:pt x="2199" y="2598"/>
                    </a:lnTo>
                    <a:lnTo>
                      <a:pt x="2010" y="2844"/>
                    </a:lnTo>
                    <a:lnTo>
                      <a:pt x="1839" y="3090"/>
                    </a:lnTo>
                    <a:lnTo>
                      <a:pt x="1688" y="3337"/>
                    </a:lnTo>
                    <a:lnTo>
                      <a:pt x="1555" y="3602"/>
                    </a:lnTo>
                    <a:lnTo>
                      <a:pt x="1441" y="3886"/>
                    </a:lnTo>
                    <a:lnTo>
                      <a:pt x="1328" y="4171"/>
                    </a:lnTo>
                    <a:lnTo>
                      <a:pt x="1233" y="4455"/>
                    </a:lnTo>
                    <a:lnTo>
                      <a:pt x="1157" y="4739"/>
                    </a:lnTo>
                    <a:lnTo>
                      <a:pt x="1081" y="5043"/>
                    </a:lnTo>
                    <a:lnTo>
                      <a:pt x="1043" y="5365"/>
                    </a:lnTo>
                    <a:lnTo>
                      <a:pt x="1024" y="5687"/>
                    </a:lnTo>
                    <a:lnTo>
                      <a:pt x="1024" y="5687"/>
                    </a:lnTo>
                    <a:lnTo>
                      <a:pt x="911" y="5687"/>
                    </a:lnTo>
                    <a:lnTo>
                      <a:pt x="911" y="5687"/>
                    </a:lnTo>
                    <a:lnTo>
                      <a:pt x="854" y="5706"/>
                    </a:lnTo>
                    <a:lnTo>
                      <a:pt x="816" y="5725"/>
                    </a:lnTo>
                    <a:lnTo>
                      <a:pt x="797" y="5763"/>
                    </a:lnTo>
                    <a:lnTo>
                      <a:pt x="778" y="5801"/>
                    </a:lnTo>
                    <a:lnTo>
                      <a:pt x="778" y="5801"/>
                    </a:lnTo>
                    <a:lnTo>
                      <a:pt x="607" y="5839"/>
                    </a:lnTo>
                    <a:lnTo>
                      <a:pt x="437" y="5914"/>
                    </a:lnTo>
                    <a:lnTo>
                      <a:pt x="304" y="5990"/>
                    </a:lnTo>
                    <a:lnTo>
                      <a:pt x="209" y="6104"/>
                    </a:lnTo>
                    <a:lnTo>
                      <a:pt x="115" y="6237"/>
                    </a:lnTo>
                    <a:lnTo>
                      <a:pt x="58" y="6369"/>
                    </a:lnTo>
                    <a:lnTo>
                      <a:pt x="20" y="6521"/>
                    </a:lnTo>
                    <a:lnTo>
                      <a:pt x="1" y="6692"/>
                    </a:lnTo>
                    <a:lnTo>
                      <a:pt x="20" y="6862"/>
                    </a:lnTo>
                    <a:lnTo>
                      <a:pt x="39" y="7033"/>
                    </a:lnTo>
                    <a:lnTo>
                      <a:pt x="77" y="7184"/>
                    </a:lnTo>
                    <a:lnTo>
                      <a:pt x="152" y="7355"/>
                    </a:lnTo>
                    <a:lnTo>
                      <a:pt x="228" y="7507"/>
                    </a:lnTo>
                    <a:lnTo>
                      <a:pt x="304" y="7658"/>
                    </a:lnTo>
                    <a:lnTo>
                      <a:pt x="418" y="7791"/>
                    </a:lnTo>
                    <a:lnTo>
                      <a:pt x="532" y="7924"/>
                    </a:lnTo>
                    <a:lnTo>
                      <a:pt x="532" y="7924"/>
                    </a:lnTo>
                    <a:lnTo>
                      <a:pt x="664" y="8018"/>
                    </a:lnTo>
                    <a:lnTo>
                      <a:pt x="797" y="8113"/>
                    </a:lnTo>
                    <a:lnTo>
                      <a:pt x="1081" y="8284"/>
                    </a:lnTo>
                    <a:lnTo>
                      <a:pt x="1403" y="8416"/>
                    </a:lnTo>
                    <a:lnTo>
                      <a:pt x="1726" y="8530"/>
                    </a:lnTo>
                    <a:lnTo>
                      <a:pt x="2067" y="8625"/>
                    </a:lnTo>
                    <a:lnTo>
                      <a:pt x="2408" y="8701"/>
                    </a:lnTo>
                    <a:lnTo>
                      <a:pt x="3033" y="8852"/>
                    </a:lnTo>
                    <a:lnTo>
                      <a:pt x="3033" y="8852"/>
                    </a:lnTo>
                    <a:lnTo>
                      <a:pt x="3431" y="8928"/>
                    </a:lnTo>
                    <a:lnTo>
                      <a:pt x="3829" y="8985"/>
                    </a:lnTo>
                    <a:lnTo>
                      <a:pt x="4227" y="9042"/>
                    </a:lnTo>
                    <a:lnTo>
                      <a:pt x="4607" y="9080"/>
                    </a:lnTo>
                    <a:lnTo>
                      <a:pt x="5403" y="9137"/>
                    </a:lnTo>
                    <a:lnTo>
                      <a:pt x="6199" y="9137"/>
                    </a:lnTo>
                    <a:lnTo>
                      <a:pt x="6199" y="9137"/>
                    </a:lnTo>
                    <a:lnTo>
                      <a:pt x="6255" y="9137"/>
                    </a:lnTo>
                    <a:lnTo>
                      <a:pt x="6255" y="9137"/>
                    </a:lnTo>
                    <a:lnTo>
                      <a:pt x="7014" y="9137"/>
                    </a:lnTo>
                    <a:lnTo>
                      <a:pt x="7810" y="9080"/>
                    </a:lnTo>
                    <a:lnTo>
                      <a:pt x="8587" y="9023"/>
                    </a:lnTo>
                    <a:lnTo>
                      <a:pt x="9364" y="8928"/>
                    </a:lnTo>
                    <a:lnTo>
                      <a:pt x="10160" y="8795"/>
                    </a:lnTo>
                    <a:lnTo>
                      <a:pt x="10918" y="8644"/>
                    </a:lnTo>
                    <a:lnTo>
                      <a:pt x="11695" y="8473"/>
                    </a:lnTo>
                    <a:lnTo>
                      <a:pt x="12434" y="8265"/>
                    </a:lnTo>
                    <a:lnTo>
                      <a:pt x="12434" y="8265"/>
                    </a:lnTo>
                    <a:lnTo>
                      <a:pt x="12984" y="8094"/>
                    </a:lnTo>
                    <a:lnTo>
                      <a:pt x="13249" y="7980"/>
                    </a:lnTo>
                    <a:lnTo>
                      <a:pt x="13515" y="7867"/>
                    </a:lnTo>
                    <a:lnTo>
                      <a:pt x="13780" y="7715"/>
                    </a:lnTo>
                    <a:lnTo>
                      <a:pt x="14007" y="7544"/>
                    </a:lnTo>
                    <a:lnTo>
                      <a:pt x="14216" y="7355"/>
                    </a:lnTo>
                    <a:lnTo>
                      <a:pt x="14311" y="7241"/>
                    </a:lnTo>
                    <a:lnTo>
                      <a:pt x="14386" y="7127"/>
                    </a:lnTo>
                    <a:lnTo>
                      <a:pt x="14386" y="7127"/>
                    </a:lnTo>
                    <a:lnTo>
                      <a:pt x="14443" y="6976"/>
                    </a:lnTo>
                    <a:lnTo>
                      <a:pt x="14481" y="6824"/>
                    </a:lnTo>
                    <a:lnTo>
                      <a:pt x="14462" y="6673"/>
                    </a:lnTo>
                    <a:lnTo>
                      <a:pt x="14424" y="6540"/>
                    </a:lnTo>
                    <a:lnTo>
                      <a:pt x="14349" y="6407"/>
                    </a:lnTo>
                    <a:lnTo>
                      <a:pt x="14254" y="6275"/>
                    </a:lnTo>
                    <a:lnTo>
                      <a:pt x="14140" y="6180"/>
                    </a:lnTo>
                    <a:lnTo>
                      <a:pt x="14007" y="6104"/>
                    </a:lnTo>
                    <a:lnTo>
                      <a:pt x="14007" y="6104"/>
                    </a:lnTo>
                    <a:lnTo>
                      <a:pt x="13932" y="6085"/>
                    </a:lnTo>
                    <a:lnTo>
                      <a:pt x="13932" y="6085"/>
                    </a:lnTo>
                    <a:lnTo>
                      <a:pt x="13875" y="6104"/>
                    </a:lnTo>
                    <a:lnTo>
                      <a:pt x="13818" y="6123"/>
                    </a:lnTo>
                    <a:lnTo>
                      <a:pt x="13780" y="6161"/>
                    </a:lnTo>
                    <a:lnTo>
                      <a:pt x="13761" y="6218"/>
                    </a:lnTo>
                    <a:lnTo>
                      <a:pt x="13742" y="6275"/>
                    </a:lnTo>
                    <a:lnTo>
                      <a:pt x="13761" y="6312"/>
                    </a:lnTo>
                    <a:lnTo>
                      <a:pt x="13780" y="6369"/>
                    </a:lnTo>
                    <a:lnTo>
                      <a:pt x="13837" y="6407"/>
                    </a:lnTo>
                    <a:lnTo>
                      <a:pt x="13837" y="6407"/>
                    </a:lnTo>
                    <a:lnTo>
                      <a:pt x="13875" y="6616"/>
                    </a:lnTo>
                    <a:lnTo>
                      <a:pt x="13894" y="6805"/>
                    </a:lnTo>
                    <a:lnTo>
                      <a:pt x="13894" y="6957"/>
                    </a:lnTo>
                    <a:lnTo>
                      <a:pt x="13856" y="7109"/>
                    </a:lnTo>
                    <a:lnTo>
                      <a:pt x="13780" y="7241"/>
                    </a:lnTo>
                    <a:lnTo>
                      <a:pt x="13704" y="7336"/>
                    </a:lnTo>
                    <a:lnTo>
                      <a:pt x="13571" y="7431"/>
                    </a:lnTo>
                    <a:lnTo>
                      <a:pt x="13439" y="7488"/>
                    </a:lnTo>
                    <a:lnTo>
                      <a:pt x="13439" y="7488"/>
                    </a:lnTo>
                    <a:lnTo>
                      <a:pt x="13173" y="7620"/>
                    </a:lnTo>
                    <a:lnTo>
                      <a:pt x="12889" y="7734"/>
                    </a:lnTo>
                    <a:lnTo>
                      <a:pt x="12340" y="7924"/>
                    </a:lnTo>
                    <a:lnTo>
                      <a:pt x="12340" y="7924"/>
                    </a:lnTo>
                    <a:lnTo>
                      <a:pt x="11979" y="8037"/>
                    </a:lnTo>
                    <a:lnTo>
                      <a:pt x="11600" y="8132"/>
                    </a:lnTo>
                    <a:lnTo>
                      <a:pt x="10842" y="8284"/>
                    </a:lnTo>
                    <a:lnTo>
                      <a:pt x="10842" y="8284"/>
                    </a:lnTo>
                    <a:lnTo>
                      <a:pt x="9932" y="8454"/>
                    </a:lnTo>
                    <a:lnTo>
                      <a:pt x="9004" y="8587"/>
                    </a:lnTo>
                    <a:lnTo>
                      <a:pt x="8075" y="8701"/>
                    </a:lnTo>
                    <a:lnTo>
                      <a:pt x="7146" y="8757"/>
                    </a:lnTo>
                    <a:lnTo>
                      <a:pt x="7146" y="8757"/>
                    </a:lnTo>
                    <a:lnTo>
                      <a:pt x="6635" y="8795"/>
                    </a:lnTo>
                    <a:lnTo>
                      <a:pt x="6123" y="8795"/>
                    </a:lnTo>
                    <a:lnTo>
                      <a:pt x="6123" y="8795"/>
                    </a:lnTo>
                    <a:lnTo>
                      <a:pt x="5459" y="8776"/>
                    </a:lnTo>
                    <a:lnTo>
                      <a:pt x="4777" y="8739"/>
                    </a:lnTo>
                    <a:lnTo>
                      <a:pt x="4114" y="8663"/>
                    </a:lnTo>
                    <a:lnTo>
                      <a:pt x="3450" y="8568"/>
                    </a:lnTo>
                    <a:lnTo>
                      <a:pt x="3450" y="8568"/>
                    </a:lnTo>
                    <a:lnTo>
                      <a:pt x="3052" y="8492"/>
                    </a:lnTo>
                    <a:lnTo>
                      <a:pt x="2673" y="8397"/>
                    </a:lnTo>
                    <a:lnTo>
                      <a:pt x="1934" y="8189"/>
                    </a:lnTo>
                    <a:lnTo>
                      <a:pt x="1934" y="8189"/>
                    </a:lnTo>
                    <a:lnTo>
                      <a:pt x="1669" y="8113"/>
                    </a:lnTo>
                    <a:lnTo>
                      <a:pt x="1441" y="8018"/>
                    </a:lnTo>
                    <a:lnTo>
                      <a:pt x="1195" y="7905"/>
                    </a:lnTo>
                    <a:lnTo>
                      <a:pt x="967" y="7791"/>
                    </a:lnTo>
                    <a:lnTo>
                      <a:pt x="967" y="7791"/>
                    </a:lnTo>
                    <a:lnTo>
                      <a:pt x="873" y="7734"/>
                    </a:lnTo>
                    <a:lnTo>
                      <a:pt x="778" y="7639"/>
                    </a:lnTo>
                    <a:lnTo>
                      <a:pt x="683" y="7544"/>
                    </a:lnTo>
                    <a:lnTo>
                      <a:pt x="588" y="7412"/>
                    </a:lnTo>
                    <a:lnTo>
                      <a:pt x="513" y="7298"/>
                    </a:lnTo>
                    <a:lnTo>
                      <a:pt x="437" y="7146"/>
                    </a:lnTo>
                    <a:lnTo>
                      <a:pt x="380" y="7014"/>
                    </a:lnTo>
                    <a:lnTo>
                      <a:pt x="342" y="6862"/>
                    </a:lnTo>
                    <a:lnTo>
                      <a:pt x="323" y="6729"/>
                    </a:lnTo>
                    <a:lnTo>
                      <a:pt x="323" y="6597"/>
                    </a:lnTo>
                    <a:lnTo>
                      <a:pt x="342" y="6483"/>
                    </a:lnTo>
                    <a:lnTo>
                      <a:pt x="399" y="6369"/>
                    </a:lnTo>
                    <a:lnTo>
                      <a:pt x="475" y="6275"/>
                    </a:lnTo>
                    <a:lnTo>
                      <a:pt x="588" y="6199"/>
                    </a:lnTo>
                    <a:lnTo>
                      <a:pt x="740" y="6161"/>
                    </a:lnTo>
                    <a:lnTo>
                      <a:pt x="948" y="6142"/>
                    </a:lnTo>
                    <a:lnTo>
                      <a:pt x="948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967" y="6142"/>
                    </a:lnTo>
                    <a:lnTo>
                      <a:pt x="1024" y="6142"/>
                    </a:lnTo>
                    <a:lnTo>
                      <a:pt x="1062" y="6104"/>
                    </a:lnTo>
                    <a:lnTo>
                      <a:pt x="1100" y="6066"/>
                    </a:lnTo>
                    <a:lnTo>
                      <a:pt x="1119" y="6028"/>
                    </a:lnTo>
                    <a:lnTo>
                      <a:pt x="1119" y="6028"/>
                    </a:lnTo>
                    <a:lnTo>
                      <a:pt x="1290" y="6047"/>
                    </a:lnTo>
                    <a:lnTo>
                      <a:pt x="1460" y="6085"/>
                    </a:lnTo>
                    <a:lnTo>
                      <a:pt x="1631" y="6142"/>
                    </a:lnTo>
                    <a:lnTo>
                      <a:pt x="1801" y="6218"/>
                    </a:lnTo>
                    <a:lnTo>
                      <a:pt x="2143" y="6388"/>
                    </a:lnTo>
                    <a:lnTo>
                      <a:pt x="2446" y="6540"/>
                    </a:lnTo>
                    <a:lnTo>
                      <a:pt x="2446" y="6540"/>
                    </a:lnTo>
                    <a:lnTo>
                      <a:pt x="3128" y="6805"/>
                    </a:lnTo>
                    <a:lnTo>
                      <a:pt x="3829" y="7033"/>
                    </a:lnTo>
                    <a:lnTo>
                      <a:pt x="3829" y="7033"/>
                    </a:lnTo>
                    <a:lnTo>
                      <a:pt x="4190" y="7146"/>
                    </a:lnTo>
                    <a:lnTo>
                      <a:pt x="4550" y="7241"/>
                    </a:lnTo>
                    <a:lnTo>
                      <a:pt x="5289" y="7393"/>
                    </a:lnTo>
                    <a:lnTo>
                      <a:pt x="6028" y="7507"/>
                    </a:lnTo>
                    <a:lnTo>
                      <a:pt x="6767" y="7601"/>
                    </a:lnTo>
                    <a:lnTo>
                      <a:pt x="6767" y="7601"/>
                    </a:lnTo>
                    <a:lnTo>
                      <a:pt x="7374" y="7639"/>
                    </a:lnTo>
                    <a:lnTo>
                      <a:pt x="7999" y="7658"/>
                    </a:lnTo>
                    <a:lnTo>
                      <a:pt x="7999" y="7658"/>
                    </a:lnTo>
                    <a:lnTo>
                      <a:pt x="8587" y="7639"/>
                    </a:lnTo>
                    <a:lnTo>
                      <a:pt x="9174" y="7601"/>
                    </a:lnTo>
                    <a:lnTo>
                      <a:pt x="9762" y="7544"/>
                    </a:lnTo>
                    <a:lnTo>
                      <a:pt x="10349" y="7450"/>
                    </a:lnTo>
                    <a:lnTo>
                      <a:pt x="10937" y="7336"/>
                    </a:lnTo>
                    <a:lnTo>
                      <a:pt x="11506" y="7203"/>
                    </a:lnTo>
                    <a:lnTo>
                      <a:pt x="12074" y="7052"/>
                    </a:lnTo>
                    <a:lnTo>
                      <a:pt x="12643" y="6862"/>
                    </a:lnTo>
                    <a:lnTo>
                      <a:pt x="12643" y="6862"/>
                    </a:lnTo>
                    <a:lnTo>
                      <a:pt x="12700" y="6824"/>
                    </a:lnTo>
                    <a:lnTo>
                      <a:pt x="12738" y="6786"/>
                    </a:lnTo>
                    <a:lnTo>
                      <a:pt x="12756" y="6729"/>
                    </a:lnTo>
                    <a:lnTo>
                      <a:pt x="12756" y="6673"/>
                    </a:lnTo>
                    <a:lnTo>
                      <a:pt x="12738" y="6616"/>
                    </a:lnTo>
                    <a:lnTo>
                      <a:pt x="12700" y="6559"/>
                    </a:lnTo>
                    <a:lnTo>
                      <a:pt x="12662" y="6540"/>
                    </a:lnTo>
                    <a:lnTo>
                      <a:pt x="12605" y="6521"/>
                    </a:lnTo>
                    <a:lnTo>
                      <a:pt x="12605" y="6521"/>
                    </a:lnTo>
                    <a:lnTo>
                      <a:pt x="12548" y="6521"/>
                    </a:lnTo>
                    <a:lnTo>
                      <a:pt x="12548" y="6521"/>
                    </a:lnTo>
                    <a:lnTo>
                      <a:pt x="11979" y="6710"/>
                    </a:lnTo>
                    <a:lnTo>
                      <a:pt x="11411" y="6862"/>
                    </a:lnTo>
                    <a:lnTo>
                      <a:pt x="10842" y="6995"/>
                    </a:lnTo>
                    <a:lnTo>
                      <a:pt x="10255" y="7109"/>
                    </a:lnTo>
                    <a:lnTo>
                      <a:pt x="9667" y="7184"/>
                    </a:lnTo>
                    <a:lnTo>
                      <a:pt x="9098" y="7241"/>
                    </a:lnTo>
                    <a:lnTo>
                      <a:pt x="8511" y="7279"/>
                    </a:lnTo>
                    <a:lnTo>
                      <a:pt x="7923" y="7298"/>
                    </a:lnTo>
                    <a:lnTo>
                      <a:pt x="7923" y="7298"/>
                    </a:lnTo>
                    <a:lnTo>
                      <a:pt x="7203" y="7279"/>
                    </a:lnTo>
                    <a:lnTo>
                      <a:pt x="6483" y="7222"/>
                    </a:lnTo>
                    <a:lnTo>
                      <a:pt x="6483" y="7222"/>
                    </a:lnTo>
                    <a:lnTo>
                      <a:pt x="6085" y="7184"/>
                    </a:lnTo>
                    <a:lnTo>
                      <a:pt x="5687" y="7109"/>
                    </a:lnTo>
                    <a:lnTo>
                      <a:pt x="5289" y="7052"/>
                    </a:lnTo>
                    <a:lnTo>
                      <a:pt x="4910" y="6957"/>
                    </a:lnTo>
                    <a:lnTo>
                      <a:pt x="4133" y="6767"/>
                    </a:lnTo>
                    <a:lnTo>
                      <a:pt x="3356" y="6521"/>
                    </a:lnTo>
                    <a:lnTo>
                      <a:pt x="3356" y="6521"/>
                    </a:lnTo>
                    <a:lnTo>
                      <a:pt x="3128" y="6426"/>
                    </a:lnTo>
                    <a:lnTo>
                      <a:pt x="2882" y="6312"/>
                    </a:lnTo>
                    <a:lnTo>
                      <a:pt x="2389" y="6066"/>
                    </a:lnTo>
                    <a:lnTo>
                      <a:pt x="2124" y="5952"/>
                    </a:lnTo>
                    <a:lnTo>
                      <a:pt x="1877" y="5839"/>
                    </a:lnTo>
                    <a:lnTo>
                      <a:pt x="1631" y="5763"/>
                    </a:lnTo>
                    <a:lnTo>
                      <a:pt x="1365" y="5706"/>
                    </a:lnTo>
                    <a:lnTo>
                      <a:pt x="1365" y="5706"/>
                    </a:lnTo>
                    <a:lnTo>
                      <a:pt x="1384" y="5403"/>
                    </a:lnTo>
                    <a:lnTo>
                      <a:pt x="1422" y="5118"/>
                    </a:lnTo>
                    <a:lnTo>
                      <a:pt x="1479" y="4834"/>
                    </a:lnTo>
                    <a:lnTo>
                      <a:pt x="1555" y="4569"/>
                    </a:lnTo>
                    <a:lnTo>
                      <a:pt x="1631" y="4303"/>
                    </a:lnTo>
                    <a:lnTo>
                      <a:pt x="1726" y="4038"/>
                    </a:lnTo>
                    <a:lnTo>
                      <a:pt x="1839" y="3792"/>
                    </a:lnTo>
                    <a:lnTo>
                      <a:pt x="1972" y="3564"/>
                    </a:lnTo>
                    <a:lnTo>
                      <a:pt x="2105" y="3318"/>
                    </a:lnTo>
                    <a:lnTo>
                      <a:pt x="2237" y="3109"/>
                    </a:lnTo>
                    <a:lnTo>
                      <a:pt x="2408" y="2882"/>
                    </a:lnTo>
                    <a:lnTo>
                      <a:pt x="2578" y="2673"/>
                    </a:lnTo>
                    <a:lnTo>
                      <a:pt x="2749" y="2484"/>
                    </a:lnTo>
                    <a:lnTo>
                      <a:pt x="2939" y="2294"/>
                    </a:lnTo>
                    <a:lnTo>
                      <a:pt x="3128" y="2105"/>
                    </a:lnTo>
                    <a:lnTo>
                      <a:pt x="3337" y="1934"/>
                    </a:lnTo>
                    <a:lnTo>
                      <a:pt x="3545" y="1764"/>
                    </a:lnTo>
                    <a:lnTo>
                      <a:pt x="3773" y="1612"/>
                    </a:lnTo>
                    <a:lnTo>
                      <a:pt x="4227" y="1328"/>
                    </a:lnTo>
                    <a:lnTo>
                      <a:pt x="4720" y="1081"/>
                    </a:lnTo>
                    <a:lnTo>
                      <a:pt x="5232" y="873"/>
                    </a:lnTo>
                    <a:lnTo>
                      <a:pt x="5763" y="683"/>
                    </a:lnTo>
                    <a:lnTo>
                      <a:pt x="6293" y="532"/>
                    </a:lnTo>
                    <a:lnTo>
                      <a:pt x="6843" y="437"/>
                    </a:lnTo>
                    <a:lnTo>
                      <a:pt x="7393" y="361"/>
                    </a:lnTo>
                    <a:lnTo>
                      <a:pt x="7393" y="361"/>
                    </a:lnTo>
                    <a:lnTo>
                      <a:pt x="7658" y="342"/>
                    </a:lnTo>
                    <a:lnTo>
                      <a:pt x="7942" y="342"/>
                    </a:lnTo>
                    <a:lnTo>
                      <a:pt x="7942" y="342"/>
                    </a:lnTo>
                    <a:lnTo>
                      <a:pt x="8208" y="342"/>
                    </a:lnTo>
                    <a:lnTo>
                      <a:pt x="8454" y="361"/>
                    </a:lnTo>
                    <a:lnTo>
                      <a:pt x="8719" y="399"/>
                    </a:lnTo>
                    <a:lnTo>
                      <a:pt x="8966" y="437"/>
                    </a:lnTo>
                    <a:lnTo>
                      <a:pt x="9231" y="494"/>
                    </a:lnTo>
                    <a:lnTo>
                      <a:pt x="9459" y="570"/>
                    </a:lnTo>
                    <a:lnTo>
                      <a:pt x="9705" y="645"/>
                    </a:lnTo>
                    <a:lnTo>
                      <a:pt x="9932" y="740"/>
                    </a:lnTo>
                    <a:lnTo>
                      <a:pt x="10179" y="854"/>
                    </a:lnTo>
                    <a:lnTo>
                      <a:pt x="10387" y="968"/>
                    </a:lnTo>
                    <a:lnTo>
                      <a:pt x="10615" y="1100"/>
                    </a:lnTo>
                    <a:lnTo>
                      <a:pt x="10823" y="1233"/>
                    </a:lnTo>
                    <a:lnTo>
                      <a:pt x="11032" y="1403"/>
                    </a:lnTo>
                    <a:lnTo>
                      <a:pt x="11240" y="1574"/>
                    </a:lnTo>
                    <a:lnTo>
                      <a:pt x="11430" y="1745"/>
                    </a:lnTo>
                    <a:lnTo>
                      <a:pt x="11619" y="1953"/>
                    </a:lnTo>
                    <a:lnTo>
                      <a:pt x="11619" y="1953"/>
                    </a:lnTo>
                    <a:lnTo>
                      <a:pt x="11979" y="2370"/>
                    </a:lnTo>
                    <a:lnTo>
                      <a:pt x="12150" y="2617"/>
                    </a:lnTo>
                    <a:lnTo>
                      <a:pt x="12321" y="2863"/>
                    </a:lnTo>
                    <a:lnTo>
                      <a:pt x="12491" y="3109"/>
                    </a:lnTo>
                    <a:lnTo>
                      <a:pt x="12643" y="3394"/>
                    </a:lnTo>
                    <a:lnTo>
                      <a:pt x="12775" y="3659"/>
                    </a:lnTo>
                    <a:lnTo>
                      <a:pt x="12908" y="3943"/>
                    </a:lnTo>
                    <a:lnTo>
                      <a:pt x="13003" y="4228"/>
                    </a:lnTo>
                    <a:lnTo>
                      <a:pt x="13098" y="4512"/>
                    </a:lnTo>
                    <a:lnTo>
                      <a:pt x="13154" y="4796"/>
                    </a:lnTo>
                    <a:lnTo>
                      <a:pt x="13192" y="5099"/>
                    </a:lnTo>
                    <a:lnTo>
                      <a:pt x="13211" y="5384"/>
                    </a:lnTo>
                    <a:lnTo>
                      <a:pt x="13192" y="5668"/>
                    </a:lnTo>
                    <a:lnTo>
                      <a:pt x="13154" y="5933"/>
                    </a:lnTo>
                    <a:lnTo>
                      <a:pt x="13060" y="6218"/>
                    </a:lnTo>
                    <a:lnTo>
                      <a:pt x="13060" y="6218"/>
                    </a:lnTo>
                    <a:lnTo>
                      <a:pt x="13060" y="6256"/>
                    </a:lnTo>
                    <a:lnTo>
                      <a:pt x="13060" y="6294"/>
                    </a:lnTo>
                    <a:lnTo>
                      <a:pt x="13098" y="6369"/>
                    </a:lnTo>
                    <a:lnTo>
                      <a:pt x="13154" y="6407"/>
                    </a:lnTo>
                    <a:lnTo>
                      <a:pt x="13230" y="6426"/>
                    </a:lnTo>
                    <a:lnTo>
                      <a:pt x="13230" y="6426"/>
                    </a:lnTo>
                    <a:lnTo>
                      <a:pt x="13287" y="6426"/>
                    </a:lnTo>
                    <a:lnTo>
                      <a:pt x="13325" y="6407"/>
                    </a:lnTo>
                    <a:lnTo>
                      <a:pt x="13363" y="6369"/>
                    </a:lnTo>
                    <a:lnTo>
                      <a:pt x="13401" y="6312"/>
                    </a:lnTo>
                    <a:lnTo>
                      <a:pt x="13401" y="6312"/>
                    </a:lnTo>
                    <a:lnTo>
                      <a:pt x="13496" y="6028"/>
                    </a:lnTo>
                    <a:lnTo>
                      <a:pt x="13553" y="5725"/>
                    </a:lnTo>
                    <a:lnTo>
                      <a:pt x="13571" y="5441"/>
                    </a:lnTo>
                    <a:lnTo>
                      <a:pt x="13553" y="5137"/>
                    </a:lnTo>
                    <a:lnTo>
                      <a:pt x="13534" y="4853"/>
                    </a:lnTo>
                    <a:lnTo>
                      <a:pt x="13477" y="4569"/>
                    </a:lnTo>
                    <a:lnTo>
                      <a:pt x="13382" y="4284"/>
                    </a:lnTo>
                    <a:lnTo>
                      <a:pt x="13287" y="4000"/>
                    </a:lnTo>
                    <a:lnTo>
                      <a:pt x="13173" y="3716"/>
                    </a:lnTo>
                    <a:lnTo>
                      <a:pt x="13041" y="3450"/>
                    </a:lnTo>
                    <a:lnTo>
                      <a:pt x="12889" y="3166"/>
                    </a:lnTo>
                    <a:lnTo>
                      <a:pt x="12738" y="2901"/>
                    </a:lnTo>
                    <a:lnTo>
                      <a:pt x="12396" y="2408"/>
                    </a:lnTo>
                    <a:lnTo>
                      <a:pt x="12055" y="1934"/>
                    </a:lnTo>
                    <a:lnTo>
                      <a:pt x="12055" y="1934"/>
                    </a:lnTo>
                    <a:lnTo>
                      <a:pt x="11866" y="1707"/>
                    </a:lnTo>
                    <a:lnTo>
                      <a:pt x="11657" y="1479"/>
                    </a:lnTo>
                    <a:lnTo>
                      <a:pt x="11449" y="1271"/>
                    </a:lnTo>
                    <a:lnTo>
                      <a:pt x="11221" y="1081"/>
                    </a:lnTo>
                    <a:lnTo>
                      <a:pt x="10994" y="911"/>
                    </a:lnTo>
                    <a:lnTo>
                      <a:pt x="10766" y="759"/>
                    </a:lnTo>
                    <a:lnTo>
                      <a:pt x="10520" y="626"/>
                    </a:lnTo>
                    <a:lnTo>
                      <a:pt x="10255" y="494"/>
                    </a:lnTo>
                    <a:lnTo>
                      <a:pt x="9989" y="380"/>
                    </a:lnTo>
                    <a:lnTo>
                      <a:pt x="9724" y="285"/>
                    </a:lnTo>
                    <a:lnTo>
                      <a:pt x="9459" y="209"/>
                    </a:lnTo>
                    <a:lnTo>
                      <a:pt x="9174" y="134"/>
                    </a:lnTo>
                    <a:lnTo>
                      <a:pt x="8890" y="77"/>
                    </a:lnTo>
                    <a:lnTo>
                      <a:pt x="8587" y="39"/>
                    </a:lnTo>
                    <a:lnTo>
                      <a:pt x="8283" y="20"/>
                    </a:lnTo>
                    <a:lnTo>
                      <a:pt x="7980" y="1"/>
                    </a:lnTo>
                    <a:lnTo>
                      <a:pt x="7980" y="1"/>
                    </a:lnTo>
                    <a:lnTo>
                      <a:pt x="779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72"/>
              <p:cNvSpPr/>
              <p:nvPr/>
            </p:nvSpPr>
            <p:spPr>
              <a:xfrm>
                <a:off x="-522075" y="4131125"/>
                <a:ext cx="429800" cy="96700"/>
              </a:xfrm>
              <a:custGeom>
                <a:rect b="b" l="l" r="r" t="t"/>
                <a:pathLst>
                  <a:path extrusionOk="0" h="3868" w="17192">
                    <a:moveTo>
                      <a:pt x="16016" y="1"/>
                    </a:moveTo>
                    <a:lnTo>
                      <a:pt x="15959" y="20"/>
                    </a:lnTo>
                    <a:lnTo>
                      <a:pt x="15903" y="58"/>
                    </a:lnTo>
                    <a:lnTo>
                      <a:pt x="15865" y="96"/>
                    </a:lnTo>
                    <a:lnTo>
                      <a:pt x="15846" y="153"/>
                    </a:lnTo>
                    <a:lnTo>
                      <a:pt x="15846" y="209"/>
                    </a:lnTo>
                    <a:lnTo>
                      <a:pt x="15865" y="266"/>
                    </a:lnTo>
                    <a:lnTo>
                      <a:pt x="15903" y="323"/>
                    </a:lnTo>
                    <a:lnTo>
                      <a:pt x="15978" y="342"/>
                    </a:lnTo>
                    <a:lnTo>
                      <a:pt x="16130" y="399"/>
                    </a:lnTo>
                    <a:lnTo>
                      <a:pt x="16282" y="475"/>
                    </a:lnTo>
                    <a:lnTo>
                      <a:pt x="16395" y="570"/>
                    </a:lnTo>
                    <a:lnTo>
                      <a:pt x="16509" y="664"/>
                    </a:lnTo>
                    <a:lnTo>
                      <a:pt x="16604" y="778"/>
                    </a:lnTo>
                    <a:lnTo>
                      <a:pt x="16680" y="892"/>
                    </a:lnTo>
                    <a:lnTo>
                      <a:pt x="16737" y="1005"/>
                    </a:lnTo>
                    <a:lnTo>
                      <a:pt x="16756" y="1138"/>
                    </a:lnTo>
                    <a:lnTo>
                      <a:pt x="16774" y="1252"/>
                    </a:lnTo>
                    <a:lnTo>
                      <a:pt x="16756" y="1366"/>
                    </a:lnTo>
                    <a:lnTo>
                      <a:pt x="16718" y="1498"/>
                    </a:lnTo>
                    <a:lnTo>
                      <a:pt x="16661" y="1593"/>
                    </a:lnTo>
                    <a:lnTo>
                      <a:pt x="16566" y="1688"/>
                    </a:lnTo>
                    <a:lnTo>
                      <a:pt x="16433" y="1783"/>
                    </a:lnTo>
                    <a:lnTo>
                      <a:pt x="16282" y="1858"/>
                    </a:lnTo>
                    <a:lnTo>
                      <a:pt x="16092" y="1896"/>
                    </a:lnTo>
                    <a:lnTo>
                      <a:pt x="15713" y="1991"/>
                    </a:lnTo>
                    <a:lnTo>
                      <a:pt x="15315" y="2105"/>
                    </a:lnTo>
                    <a:lnTo>
                      <a:pt x="14557" y="2351"/>
                    </a:lnTo>
                    <a:lnTo>
                      <a:pt x="14083" y="2522"/>
                    </a:lnTo>
                    <a:lnTo>
                      <a:pt x="13628" y="2730"/>
                    </a:lnTo>
                    <a:lnTo>
                      <a:pt x="13477" y="2787"/>
                    </a:lnTo>
                    <a:lnTo>
                      <a:pt x="13363" y="2825"/>
                    </a:lnTo>
                    <a:lnTo>
                      <a:pt x="13230" y="2844"/>
                    </a:lnTo>
                    <a:lnTo>
                      <a:pt x="13116" y="2844"/>
                    </a:lnTo>
                    <a:lnTo>
                      <a:pt x="12908" y="2825"/>
                    </a:lnTo>
                    <a:lnTo>
                      <a:pt x="12718" y="2787"/>
                    </a:lnTo>
                    <a:lnTo>
                      <a:pt x="12301" y="2673"/>
                    </a:lnTo>
                    <a:lnTo>
                      <a:pt x="12112" y="2635"/>
                    </a:lnTo>
                    <a:lnTo>
                      <a:pt x="11771" y="2635"/>
                    </a:lnTo>
                    <a:lnTo>
                      <a:pt x="11619" y="2654"/>
                    </a:lnTo>
                    <a:lnTo>
                      <a:pt x="11449" y="2692"/>
                    </a:lnTo>
                    <a:lnTo>
                      <a:pt x="11297" y="2730"/>
                    </a:lnTo>
                    <a:lnTo>
                      <a:pt x="11013" y="2863"/>
                    </a:lnTo>
                    <a:lnTo>
                      <a:pt x="10728" y="2996"/>
                    </a:lnTo>
                    <a:lnTo>
                      <a:pt x="10425" y="3166"/>
                    </a:lnTo>
                    <a:lnTo>
                      <a:pt x="10122" y="3280"/>
                    </a:lnTo>
                    <a:lnTo>
                      <a:pt x="9970" y="3318"/>
                    </a:lnTo>
                    <a:lnTo>
                      <a:pt x="9838" y="3356"/>
                    </a:lnTo>
                    <a:lnTo>
                      <a:pt x="9686" y="3375"/>
                    </a:lnTo>
                    <a:lnTo>
                      <a:pt x="9288" y="3375"/>
                    </a:lnTo>
                    <a:lnTo>
                      <a:pt x="9023" y="3337"/>
                    </a:lnTo>
                    <a:lnTo>
                      <a:pt x="8492" y="3242"/>
                    </a:lnTo>
                    <a:lnTo>
                      <a:pt x="8226" y="3204"/>
                    </a:lnTo>
                    <a:lnTo>
                      <a:pt x="7961" y="3185"/>
                    </a:lnTo>
                    <a:lnTo>
                      <a:pt x="7923" y="3185"/>
                    </a:lnTo>
                    <a:lnTo>
                      <a:pt x="7734" y="3204"/>
                    </a:lnTo>
                    <a:lnTo>
                      <a:pt x="7563" y="3242"/>
                    </a:lnTo>
                    <a:lnTo>
                      <a:pt x="7393" y="3299"/>
                    </a:lnTo>
                    <a:lnTo>
                      <a:pt x="7222" y="3356"/>
                    </a:lnTo>
                    <a:lnTo>
                      <a:pt x="6957" y="3450"/>
                    </a:lnTo>
                    <a:lnTo>
                      <a:pt x="6843" y="3469"/>
                    </a:lnTo>
                    <a:lnTo>
                      <a:pt x="6748" y="3488"/>
                    </a:lnTo>
                    <a:lnTo>
                      <a:pt x="6672" y="3469"/>
                    </a:lnTo>
                    <a:lnTo>
                      <a:pt x="6578" y="3450"/>
                    </a:lnTo>
                    <a:lnTo>
                      <a:pt x="6502" y="3432"/>
                    </a:lnTo>
                    <a:lnTo>
                      <a:pt x="6445" y="3375"/>
                    </a:lnTo>
                    <a:lnTo>
                      <a:pt x="6293" y="3261"/>
                    </a:lnTo>
                    <a:lnTo>
                      <a:pt x="6142" y="3128"/>
                    </a:lnTo>
                    <a:lnTo>
                      <a:pt x="5990" y="3052"/>
                    </a:lnTo>
                    <a:lnTo>
                      <a:pt x="5857" y="2996"/>
                    </a:lnTo>
                    <a:lnTo>
                      <a:pt x="5687" y="2958"/>
                    </a:lnTo>
                    <a:lnTo>
                      <a:pt x="5383" y="2958"/>
                    </a:lnTo>
                    <a:lnTo>
                      <a:pt x="5232" y="2977"/>
                    </a:lnTo>
                    <a:lnTo>
                      <a:pt x="4948" y="3033"/>
                    </a:lnTo>
                    <a:lnTo>
                      <a:pt x="4682" y="3109"/>
                    </a:lnTo>
                    <a:lnTo>
                      <a:pt x="4436" y="3185"/>
                    </a:lnTo>
                    <a:lnTo>
                      <a:pt x="4133" y="3261"/>
                    </a:lnTo>
                    <a:lnTo>
                      <a:pt x="4000" y="3280"/>
                    </a:lnTo>
                    <a:lnTo>
                      <a:pt x="3753" y="3280"/>
                    </a:lnTo>
                    <a:lnTo>
                      <a:pt x="3640" y="3261"/>
                    </a:lnTo>
                    <a:lnTo>
                      <a:pt x="3526" y="3223"/>
                    </a:lnTo>
                    <a:lnTo>
                      <a:pt x="3431" y="3185"/>
                    </a:lnTo>
                    <a:lnTo>
                      <a:pt x="3337" y="3109"/>
                    </a:lnTo>
                    <a:lnTo>
                      <a:pt x="3261" y="3015"/>
                    </a:lnTo>
                    <a:lnTo>
                      <a:pt x="3185" y="2920"/>
                    </a:lnTo>
                    <a:lnTo>
                      <a:pt x="3109" y="2787"/>
                    </a:lnTo>
                    <a:lnTo>
                      <a:pt x="3014" y="2635"/>
                    </a:lnTo>
                    <a:lnTo>
                      <a:pt x="2901" y="2522"/>
                    </a:lnTo>
                    <a:lnTo>
                      <a:pt x="2749" y="2408"/>
                    </a:lnTo>
                    <a:lnTo>
                      <a:pt x="2597" y="2313"/>
                    </a:lnTo>
                    <a:lnTo>
                      <a:pt x="2503" y="2256"/>
                    </a:lnTo>
                    <a:lnTo>
                      <a:pt x="2408" y="2218"/>
                    </a:lnTo>
                    <a:lnTo>
                      <a:pt x="2180" y="2143"/>
                    </a:lnTo>
                    <a:lnTo>
                      <a:pt x="1953" y="2105"/>
                    </a:lnTo>
                    <a:lnTo>
                      <a:pt x="1725" y="2067"/>
                    </a:lnTo>
                    <a:lnTo>
                      <a:pt x="1460" y="2048"/>
                    </a:lnTo>
                    <a:lnTo>
                      <a:pt x="1290" y="2010"/>
                    </a:lnTo>
                    <a:lnTo>
                      <a:pt x="1138" y="1972"/>
                    </a:lnTo>
                    <a:lnTo>
                      <a:pt x="1005" y="1915"/>
                    </a:lnTo>
                    <a:lnTo>
                      <a:pt x="873" y="1839"/>
                    </a:lnTo>
                    <a:lnTo>
                      <a:pt x="759" y="1764"/>
                    </a:lnTo>
                    <a:lnTo>
                      <a:pt x="683" y="1669"/>
                    </a:lnTo>
                    <a:lnTo>
                      <a:pt x="607" y="1574"/>
                    </a:lnTo>
                    <a:lnTo>
                      <a:pt x="550" y="1479"/>
                    </a:lnTo>
                    <a:lnTo>
                      <a:pt x="531" y="1366"/>
                    </a:lnTo>
                    <a:lnTo>
                      <a:pt x="531" y="1252"/>
                    </a:lnTo>
                    <a:lnTo>
                      <a:pt x="550" y="1157"/>
                    </a:lnTo>
                    <a:lnTo>
                      <a:pt x="588" y="1043"/>
                    </a:lnTo>
                    <a:lnTo>
                      <a:pt x="683" y="949"/>
                    </a:lnTo>
                    <a:lnTo>
                      <a:pt x="778" y="835"/>
                    </a:lnTo>
                    <a:lnTo>
                      <a:pt x="929" y="740"/>
                    </a:lnTo>
                    <a:lnTo>
                      <a:pt x="1100" y="664"/>
                    </a:lnTo>
                    <a:lnTo>
                      <a:pt x="1157" y="645"/>
                    </a:lnTo>
                    <a:lnTo>
                      <a:pt x="1176" y="607"/>
                    </a:lnTo>
                    <a:lnTo>
                      <a:pt x="1214" y="570"/>
                    </a:lnTo>
                    <a:lnTo>
                      <a:pt x="1233" y="513"/>
                    </a:lnTo>
                    <a:lnTo>
                      <a:pt x="1233" y="475"/>
                    </a:lnTo>
                    <a:lnTo>
                      <a:pt x="1214" y="418"/>
                    </a:lnTo>
                    <a:lnTo>
                      <a:pt x="1195" y="380"/>
                    </a:lnTo>
                    <a:lnTo>
                      <a:pt x="1138" y="342"/>
                    </a:lnTo>
                    <a:lnTo>
                      <a:pt x="854" y="190"/>
                    </a:lnTo>
                    <a:lnTo>
                      <a:pt x="816" y="172"/>
                    </a:lnTo>
                    <a:lnTo>
                      <a:pt x="759" y="153"/>
                    </a:lnTo>
                    <a:lnTo>
                      <a:pt x="721" y="172"/>
                    </a:lnTo>
                    <a:lnTo>
                      <a:pt x="664" y="190"/>
                    </a:lnTo>
                    <a:lnTo>
                      <a:pt x="626" y="228"/>
                    </a:lnTo>
                    <a:lnTo>
                      <a:pt x="607" y="285"/>
                    </a:lnTo>
                    <a:lnTo>
                      <a:pt x="588" y="342"/>
                    </a:lnTo>
                    <a:lnTo>
                      <a:pt x="607" y="399"/>
                    </a:lnTo>
                    <a:lnTo>
                      <a:pt x="626" y="437"/>
                    </a:lnTo>
                    <a:lnTo>
                      <a:pt x="683" y="475"/>
                    </a:lnTo>
                    <a:lnTo>
                      <a:pt x="702" y="494"/>
                    </a:lnTo>
                    <a:lnTo>
                      <a:pt x="531" y="607"/>
                    </a:lnTo>
                    <a:lnTo>
                      <a:pt x="380" y="740"/>
                    </a:lnTo>
                    <a:lnTo>
                      <a:pt x="247" y="892"/>
                    </a:lnTo>
                    <a:lnTo>
                      <a:pt x="133" y="1043"/>
                    </a:lnTo>
                    <a:lnTo>
                      <a:pt x="58" y="1214"/>
                    </a:lnTo>
                    <a:lnTo>
                      <a:pt x="20" y="1290"/>
                    </a:lnTo>
                    <a:lnTo>
                      <a:pt x="1" y="1385"/>
                    </a:lnTo>
                    <a:lnTo>
                      <a:pt x="1" y="1479"/>
                    </a:lnTo>
                    <a:lnTo>
                      <a:pt x="20" y="1574"/>
                    </a:lnTo>
                    <a:lnTo>
                      <a:pt x="39" y="1669"/>
                    </a:lnTo>
                    <a:lnTo>
                      <a:pt x="77" y="1745"/>
                    </a:lnTo>
                    <a:lnTo>
                      <a:pt x="190" y="1934"/>
                    </a:lnTo>
                    <a:lnTo>
                      <a:pt x="323" y="2067"/>
                    </a:lnTo>
                    <a:lnTo>
                      <a:pt x="475" y="2181"/>
                    </a:lnTo>
                    <a:lnTo>
                      <a:pt x="645" y="2256"/>
                    </a:lnTo>
                    <a:lnTo>
                      <a:pt x="816" y="2313"/>
                    </a:lnTo>
                    <a:lnTo>
                      <a:pt x="1005" y="2351"/>
                    </a:lnTo>
                    <a:lnTo>
                      <a:pt x="1403" y="2408"/>
                    </a:lnTo>
                    <a:lnTo>
                      <a:pt x="1801" y="2446"/>
                    </a:lnTo>
                    <a:lnTo>
                      <a:pt x="1991" y="2484"/>
                    </a:lnTo>
                    <a:lnTo>
                      <a:pt x="2180" y="2522"/>
                    </a:lnTo>
                    <a:lnTo>
                      <a:pt x="2351" y="2598"/>
                    </a:lnTo>
                    <a:lnTo>
                      <a:pt x="2522" y="2692"/>
                    </a:lnTo>
                    <a:lnTo>
                      <a:pt x="2673" y="2806"/>
                    </a:lnTo>
                    <a:lnTo>
                      <a:pt x="2806" y="2958"/>
                    </a:lnTo>
                    <a:lnTo>
                      <a:pt x="2957" y="3185"/>
                    </a:lnTo>
                    <a:lnTo>
                      <a:pt x="3071" y="3375"/>
                    </a:lnTo>
                    <a:lnTo>
                      <a:pt x="3147" y="3450"/>
                    </a:lnTo>
                    <a:lnTo>
                      <a:pt x="3223" y="3507"/>
                    </a:lnTo>
                    <a:lnTo>
                      <a:pt x="3337" y="3564"/>
                    </a:lnTo>
                    <a:lnTo>
                      <a:pt x="3469" y="3621"/>
                    </a:lnTo>
                    <a:lnTo>
                      <a:pt x="3621" y="3659"/>
                    </a:lnTo>
                    <a:lnTo>
                      <a:pt x="3772" y="3678"/>
                    </a:lnTo>
                    <a:lnTo>
                      <a:pt x="3905" y="3678"/>
                    </a:lnTo>
                    <a:lnTo>
                      <a:pt x="4038" y="3659"/>
                    </a:lnTo>
                    <a:lnTo>
                      <a:pt x="4284" y="3602"/>
                    </a:lnTo>
                    <a:lnTo>
                      <a:pt x="4777" y="3450"/>
                    </a:lnTo>
                    <a:lnTo>
                      <a:pt x="5099" y="3356"/>
                    </a:lnTo>
                    <a:lnTo>
                      <a:pt x="5270" y="3337"/>
                    </a:lnTo>
                    <a:lnTo>
                      <a:pt x="5573" y="3337"/>
                    </a:lnTo>
                    <a:lnTo>
                      <a:pt x="5687" y="3356"/>
                    </a:lnTo>
                    <a:lnTo>
                      <a:pt x="5819" y="3394"/>
                    </a:lnTo>
                    <a:lnTo>
                      <a:pt x="5952" y="3432"/>
                    </a:lnTo>
                    <a:lnTo>
                      <a:pt x="6009" y="3469"/>
                    </a:lnTo>
                    <a:lnTo>
                      <a:pt x="6066" y="3507"/>
                    </a:lnTo>
                    <a:lnTo>
                      <a:pt x="6161" y="3621"/>
                    </a:lnTo>
                    <a:lnTo>
                      <a:pt x="6274" y="3735"/>
                    </a:lnTo>
                    <a:lnTo>
                      <a:pt x="6331" y="3773"/>
                    </a:lnTo>
                    <a:lnTo>
                      <a:pt x="6388" y="3811"/>
                    </a:lnTo>
                    <a:lnTo>
                      <a:pt x="6540" y="3848"/>
                    </a:lnTo>
                    <a:lnTo>
                      <a:pt x="6710" y="3867"/>
                    </a:lnTo>
                    <a:lnTo>
                      <a:pt x="6862" y="3848"/>
                    </a:lnTo>
                    <a:lnTo>
                      <a:pt x="7013" y="3811"/>
                    </a:lnTo>
                    <a:lnTo>
                      <a:pt x="7317" y="3716"/>
                    </a:lnTo>
                    <a:lnTo>
                      <a:pt x="7639" y="3602"/>
                    </a:lnTo>
                    <a:lnTo>
                      <a:pt x="7791" y="3564"/>
                    </a:lnTo>
                    <a:lnTo>
                      <a:pt x="7961" y="3526"/>
                    </a:lnTo>
                    <a:lnTo>
                      <a:pt x="8113" y="3526"/>
                    </a:lnTo>
                    <a:lnTo>
                      <a:pt x="8321" y="3545"/>
                    </a:lnTo>
                    <a:lnTo>
                      <a:pt x="8511" y="3564"/>
                    </a:lnTo>
                    <a:lnTo>
                      <a:pt x="8928" y="3640"/>
                    </a:lnTo>
                    <a:lnTo>
                      <a:pt x="9326" y="3716"/>
                    </a:lnTo>
                    <a:lnTo>
                      <a:pt x="9534" y="3754"/>
                    </a:lnTo>
                    <a:lnTo>
                      <a:pt x="9932" y="3754"/>
                    </a:lnTo>
                    <a:lnTo>
                      <a:pt x="10084" y="3716"/>
                    </a:lnTo>
                    <a:lnTo>
                      <a:pt x="10236" y="3678"/>
                    </a:lnTo>
                    <a:lnTo>
                      <a:pt x="10368" y="3621"/>
                    </a:lnTo>
                    <a:lnTo>
                      <a:pt x="10653" y="3469"/>
                    </a:lnTo>
                    <a:lnTo>
                      <a:pt x="10918" y="3299"/>
                    </a:lnTo>
                    <a:lnTo>
                      <a:pt x="11145" y="3166"/>
                    </a:lnTo>
                    <a:lnTo>
                      <a:pt x="11354" y="3090"/>
                    </a:lnTo>
                    <a:lnTo>
                      <a:pt x="11581" y="3052"/>
                    </a:lnTo>
                    <a:lnTo>
                      <a:pt x="11790" y="3033"/>
                    </a:lnTo>
                    <a:lnTo>
                      <a:pt x="11922" y="3033"/>
                    </a:lnTo>
                    <a:lnTo>
                      <a:pt x="12074" y="3052"/>
                    </a:lnTo>
                    <a:lnTo>
                      <a:pt x="12377" y="3109"/>
                    </a:lnTo>
                    <a:lnTo>
                      <a:pt x="13022" y="3280"/>
                    </a:lnTo>
                    <a:lnTo>
                      <a:pt x="13135" y="3299"/>
                    </a:lnTo>
                    <a:lnTo>
                      <a:pt x="13287" y="3280"/>
                    </a:lnTo>
                    <a:lnTo>
                      <a:pt x="13439" y="3242"/>
                    </a:lnTo>
                    <a:lnTo>
                      <a:pt x="13609" y="3166"/>
                    </a:lnTo>
                    <a:lnTo>
                      <a:pt x="13799" y="3090"/>
                    </a:lnTo>
                    <a:lnTo>
                      <a:pt x="14102" y="2920"/>
                    </a:lnTo>
                    <a:lnTo>
                      <a:pt x="14348" y="2806"/>
                    </a:lnTo>
                    <a:lnTo>
                      <a:pt x="14879" y="2598"/>
                    </a:lnTo>
                    <a:lnTo>
                      <a:pt x="15410" y="2446"/>
                    </a:lnTo>
                    <a:lnTo>
                      <a:pt x="15959" y="2294"/>
                    </a:lnTo>
                    <a:lnTo>
                      <a:pt x="16509" y="2181"/>
                    </a:lnTo>
                    <a:lnTo>
                      <a:pt x="16699" y="2124"/>
                    </a:lnTo>
                    <a:lnTo>
                      <a:pt x="16812" y="2086"/>
                    </a:lnTo>
                    <a:lnTo>
                      <a:pt x="16907" y="2029"/>
                    </a:lnTo>
                    <a:lnTo>
                      <a:pt x="16983" y="1972"/>
                    </a:lnTo>
                    <a:lnTo>
                      <a:pt x="17059" y="1896"/>
                    </a:lnTo>
                    <a:lnTo>
                      <a:pt x="17116" y="1820"/>
                    </a:lnTo>
                    <a:lnTo>
                      <a:pt x="17154" y="1707"/>
                    </a:lnTo>
                    <a:lnTo>
                      <a:pt x="17191" y="1555"/>
                    </a:lnTo>
                    <a:lnTo>
                      <a:pt x="17191" y="1422"/>
                    </a:lnTo>
                    <a:lnTo>
                      <a:pt x="17191" y="1271"/>
                    </a:lnTo>
                    <a:lnTo>
                      <a:pt x="17173" y="1138"/>
                    </a:lnTo>
                    <a:lnTo>
                      <a:pt x="17135" y="1005"/>
                    </a:lnTo>
                    <a:lnTo>
                      <a:pt x="17097" y="873"/>
                    </a:lnTo>
                    <a:lnTo>
                      <a:pt x="17040" y="759"/>
                    </a:lnTo>
                    <a:lnTo>
                      <a:pt x="16964" y="645"/>
                    </a:lnTo>
                    <a:lnTo>
                      <a:pt x="16888" y="532"/>
                    </a:lnTo>
                    <a:lnTo>
                      <a:pt x="16793" y="437"/>
                    </a:lnTo>
                    <a:lnTo>
                      <a:pt x="16699" y="342"/>
                    </a:lnTo>
                    <a:lnTo>
                      <a:pt x="16585" y="247"/>
                    </a:lnTo>
                    <a:lnTo>
                      <a:pt x="16471" y="172"/>
                    </a:lnTo>
                    <a:lnTo>
                      <a:pt x="16339" y="115"/>
                    </a:lnTo>
                    <a:lnTo>
                      <a:pt x="16206" y="58"/>
                    </a:lnTo>
                    <a:lnTo>
                      <a:pt x="16073" y="20"/>
                    </a:lnTo>
                    <a:lnTo>
                      <a:pt x="16016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72"/>
              <p:cNvSpPr/>
              <p:nvPr/>
            </p:nvSpPr>
            <p:spPr>
              <a:xfrm>
                <a:off x="-522075" y="4131125"/>
                <a:ext cx="429800" cy="96700"/>
              </a:xfrm>
              <a:custGeom>
                <a:rect b="b" l="l" r="r" t="t"/>
                <a:pathLst>
                  <a:path extrusionOk="0" fill="none" h="3868" w="17192">
                    <a:moveTo>
                      <a:pt x="16016" y="1"/>
                    </a:moveTo>
                    <a:lnTo>
                      <a:pt x="16016" y="1"/>
                    </a:lnTo>
                    <a:lnTo>
                      <a:pt x="15959" y="20"/>
                    </a:lnTo>
                    <a:lnTo>
                      <a:pt x="15903" y="58"/>
                    </a:lnTo>
                    <a:lnTo>
                      <a:pt x="15865" y="96"/>
                    </a:lnTo>
                    <a:lnTo>
                      <a:pt x="15846" y="153"/>
                    </a:lnTo>
                    <a:lnTo>
                      <a:pt x="15846" y="209"/>
                    </a:lnTo>
                    <a:lnTo>
                      <a:pt x="15865" y="266"/>
                    </a:lnTo>
                    <a:lnTo>
                      <a:pt x="15903" y="323"/>
                    </a:lnTo>
                    <a:lnTo>
                      <a:pt x="15978" y="342"/>
                    </a:lnTo>
                    <a:lnTo>
                      <a:pt x="15978" y="342"/>
                    </a:lnTo>
                    <a:lnTo>
                      <a:pt x="16130" y="399"/>
                    </a:lnTo>
                    <a:lnTo>
                      <a:pt x="16282" y="475"/>
                    </a:lnTo>
                    <a:lnTo>
                      <a:pt x="16395" y="570"/>
                    </a:lnTo>
                    <a:lnTo>
                      <a:pt x="16509" y="664"/>
                    </a:lnTo>
                    <a:lnTo>
                      <a:pt x="16604" y="778"/>
                    </a:lnTo>
                    <a:lnTo>
                      <a:pt x="16680" y="892"/>
                    </a:lnTo>
                    <a:lnTo>
                      <a:pt x="16737" y="1005"/>
                    </a:lnTo>
                    <a:lnTo>
                      <a:pt x="16756" y="1138"/>
                    </a:lnTo>
                    <a:lnTo>
                      <a:pt x="16774" y="1252"/>
                    </a:lnTo>
                    <a:lnTo>
                      <a:pt x="16756" y="1366"/>
                    </a:lnTo>
                    <a:lnTo>
                      <a:pt x="16718" y="1498"/>
                    </a:lnTo>
                    <a:lnTo>
                      <a:pt x="16661" y="1593"/>
                    </a:lnTo>
                    <a:lnTo>
                      <a:pt x="16566" y="1688"/>
                    </a:lnTo>
                    <a:lnTo>
                      <a:pt x="16433" y="1783"/>
                    </a:lnTo>
                    <a:lnTo>
                      <a:pt x="16282" y="1858"/>
                    </a:lnTo>
                    <a:lnTo>
                      <a:pt x="16092" y="1896"/>
                    </a:lnTo>
                    <a:lnTo>
                      <a:pt x="16092" y="1896"/>
                    </a:lnTo>
                    <a:lnTo>
                      <a:pt x="15713" y="1991"/>
                    </a:lnTo>
                    <a:lnTo>
                      <a:pt x="15315" y="2105"/>
                    </a:lnTo>
                    <a:lnTo>
                      <a:pt x="14557" y="2351"/>
                    </a:lnTo>
                    <a:lnTo>
                      <a:pt x="14557" y="2351"/>
                    </a:lnTo>
                    <a:lnTo>
                      <a:pt x="14083" y="2522"/>
                    </a:lnTo>
                    <a:lnTo>
                      <a:pt x="13628" y="2730"/>
                    </a:lnTo>
                    <a:lnTo>
                      <a:pt x="13628" y="2730"/>
                    </a:lnTo>
                    <a:lnTo>
                      <a:pt x="13477" y="2787"/>
                    </a:lnTo>
                    <a:lnTo>
                      <a:pt x="13363" y="2825"/>
                    </a:lnTo>
                    <a:lnTo>
                      <a:pt x="13230" y="2844"/>
                    </a:lnTo>
                    <a:lnTo>
                      <a:pt x="13116" y="2844"/>
                    </a:lnTo>
                    <a:lnTo>
                      <a:pt x="13116" y="2844"/>
                    </a:lnTo>
                    <a:lnTo>
                      <a:pt x="12908" y="2825"/>
                    </a:lnTo>
                    <a:lnTo>
                      <a:pt x="12718" y="2787"/>
                    </a:lnTo>
                    <a:lnTo>
                      <a:pt x="12301" y="2673"/>
                    </a:lnTo>
                    <a:lnTo>
                      <a:pt x="12301" y="2673"/>
                    </a:lnTo>
                    <a:lnTo>
                      <a:pt x="12112" y="2635"/>
                    </a:lnTo>
                    <a:lnTo>
                      <a:pt x="11922" y="2635"/>
                    </a:lnTo>
                    <a:lnTo>
                      <a:pt x="11922" y="2635"/>
                    </a:lnTo>
                    <a:lnTo>
                      <a:pt x="11771" y="2635"/>
                    </a:lnTo>
                    <a:lnTo>
                      <a:pt x="11619" y="2654"/>
                    </a:lnTo>
                    <a:lnTo>
                      <a:pt x="11449" y="2692"/>
                    </a:lnTo>
                    <a:lnTo>
                      <a:pt x="11297" y="2730"/>
                    </a:lnTo>
                    <a:lnTo>
                      <a:pt x="11013" y="2863"/>
                    </a:lnTo>
                    <a:lnTo>
                      <a:pt x="10728" y="2996"/>
                    </a:lnTo>
                    <a:lnTo>
                      <a:pt x="10728" y="2996"/>
                    </a:lnTo>
                    <a:lnTo>
                      <a:pt x="10425" y="3166"/>
                    </a:lnTo>
                    <a:lnTo>
                      <a:pt x="10122" y="3280"/>
                    </a:lnTo>
                    <a:lnTo>
                      <a:pt x="9970" y="3318"/>
                    </a:lnTo>
                    <a:lnTo>
                      <a:pt x="9838" y="3356"/>
                    </a:lnTo>
                    <a:lnTo>
                      <a:pt x="9686" y="3375"/>
                    </a:lnTo>
                    <a:lnTo>
                      <a:pt x="9515" y="3375"/>
                    </a:lnTo>
                    <a:lnTo>
                      <a:pt x="9515" y="3375"/>
                    </a:lnTo>
                    <a:lnTo>
                      <a:pt x="9288" y="3375"/>
                    </a:lnTo>
                    <a:lnTo>
                      <a:pt x="9023" y="3337"/>
                    </a:lnTo>
                    <a:lnTo>
                      <a:pt x="9023" y="3337"/>
                    </a:lnTo>
                    <a:lnTo>
                      <a:pt x="8492" y="3242"/>
                    </a:lnTo>
                    <a:lnTo>
                      <a:pt x="8226" y="3204"/>
                    </a:lnTo>
                    <a:lnTo>
                      <a:pt x="7961" y="3185"/>
                    </a:lnTo>
                    <a:lnTo>
                      <a:pt x="7961" y="3185"/>
                    </a:lnTo>
                    <a:lnTo>
                      <a:pt x="7923" y="3185"/>
                    </a:lnTo>
                    <a:lnTo>
                      <a:pt x="7923" y="3185"/>
                    </a:lnTo>
                    <a:lnTo>
                      <a:pt x="7734" y="3204"/>
                    </a:lnTo>
                    <a:lnTo>
                      <a:pt x="7563" y="3242"/>
                    </a:lnTo>
                    <a:lnTo>
                      <a:pt x="7393" y="3299"/>
                    </a:lnTo>
                    <a:lnTo>
                      <a:pt x="7222" y="3356"/>
                    </a:lnTo>
                    <a:lnTo>
                      <a:pt x="7222" y="3356"/>
                    </a:lnTo>
                    <a:lnTo>
                      <a:pt x="6957" y="3450"/>
                    </a:lnTo>
                    <a:lnTo>
                      <a:pt x="6843" y="3469"/>
                    </a:lnTo>
                    <a:lnTo>
                      <a:pt x="6748" y="3488"/>
                    </a:lnTo>
                    <a:lnTo>
                      <a:pt x="6748" y="3488"/>
                    </a:lnTo>
                    <a:lnTo>
                      <a:pt x="6672" y="3469"/>
                    </a:lnTo>
                    <a:lnTo>
                      <a:pt x="6578" y="3450"/>
                    </a:lnTo>
                    <a:lnTo>
                      <a:pt x="6502" y="3432"/>
                    </a:lnTo>
                    <a:lnTo>
                      <a:pt x="6445" y="3375"/>
                    </a:lnTo>
                    <a:lnTo>
                      <a:pt x="6293" y="3261"/>
                    </a:lnTo>
                    <a:lnTo>
                      <a:pt x="6142" y="3128"/>
                    </a:lnTo>
                    <a:lnTo>
                      <a:pt x="6142" y="3128"/>
                    </a:lnTo>
                    <a:lnTo>
                      <a:pt x="5990" y="3052"/>
                    </a:lnTo>
                    <a:lnTo>
                      <a:pt x="5857" y="2996"/>
                    </a:lnTo>
                    <a:lnTo>
                      <a:pt x="5687" y="2958"/>
                    </a:lnTo>
                    <a:lnTo>
                      <a:pt x="5535" y="2958"/>
                    </a:lnTo>
                    <a:lnTo>
                      <a:pt x="5535" y="2958"/>
                    </a:lnTo>
                    <a:lnTo>
                      <a:pt x="5383" y="2958"/>
                    </a:lnTo>
                    <a:lnTo>
                      <a:pt x="5232" y="2977"/>
                    </a:lnTo>
                    <a:lnTo>
                      <a:pt x="4948" y="3033"/>
                    </a:lnTo>
                    <a:lnTo>
                      <a:pt x="4682" y="3109"/>
                    </a:lnTo>
                    <a:lnTo>
                      <a:pt x="4436" y="3185"/>
                    </a:lnTo>
                    <a:lnTo>
                      <a:pt x="4436" y="3185"/>
                    </a:lnTo>
                    <a:lnTo>
                      <a:pt x="4133" y="3261"/>
                    </a:lnTo>
                    <a:lnTo>
                      <a:pt x="4000" y="3280"/>
                    </a:lnTo>
                    <a:lnTo>
                      <a:pt x="3867" y="3280"/>
                    </a:lnTo>
                    <a:lnTo>
                      <a:pt x="3867" y="3280"/>
                    </a:lnTo>
                    <a:lnTo>
                      <a:pt x="3753" y="3280"/>
                    </a:lnTo>
                    <a:lnTo>
                      <a:pt x="3640" y="3261"/>
                    </a:lnTo>
                    <a:lnTo>
                      <a:pt x="3526" y="3223"/>
                    </a:lnTo>
                    <a:lnTo>
                      <a:pt x="3431" y="3185"/>
                    </a:lnTo>
                    <a:lnTo>
                      <a:pt x="3337" y="3109"/>
                    </a:lnTo>
                    <a:lnTo>
                      <a:pt x="3261" y="3015"/>
                    </a:lnTo>
                    <a:lnTo>
                      <a:pt x="3185" y="2920"/>
                    </a:lnTo>
                    <a:lnTo>
                      <a:pt x="3109" y="2787"/>
                    </a:lnTo>
                    <a:lnTo>
                      <a:pt x="3109" y="2787"/>
                    </a:lnTo>
                    <a:lnTo>
                      <a:pt x="3014" y="2635"/>
                    </a:lnTo>
                    <a:lnTo>
                      <a:pt x="2901" y="2522"/>
                    </a:lnTo>
                    <a:lnTo>
                      <a:pt x="2749" y="2408"/>
                    </a:lnTo>
                    <a:lnTo>
                      <a:pt x="2597" y="2313"/>
                    </a:lnTo>
                    <a:lnTo>
                      <a:pt x="2597" y="2313"/>
                    </a:lnTo>
                    <a:lnTo>
                      <a:pt x="2503" y="2256"/>
                    </a:lnTo>
                    <a:lnTo>
                      <a:pt x="2408" y="2218"/>
                    </a:lnTo>
                    <a:lnTo>
                      <a:pt x="2180" y="2143"/>
                    </a:lnTo>
                    <a:lnTo>
                      <a:pt x="1953" y="2105"/>
                    </a:lnTo>
                    <a:lnTo>
                      <a:pt x="1725" y="2067"/>
                    </a:lnTo>
                    <a:lnTo>
                      <a:pt x="1725" y="2067"/>
                    </a:lnTo>
                    <a:lnTo>
                      <a:pt x="1460" y="2048"/>
                    </a:lnTo>
                    <a:lnTo>
                      <a:pt x="1460" y="2048"/>
                    </a:lnTo>
                    <a:lnTo>
                      <a:pt x="1290" y="2010"/>
                    </a:lnTo>
                    <a:lnTo>
                      <a:pt x="1138" y="1972"/>
                    </a:lnTo>
                    <a:lnTo>
                      <a:pt x="1005" y="1915"/>
                    </a:lnTo>
                    <a:lnTo>
                      <a:pt x="873" y="1839"/>
                    </a:lnTo>
                    <a:lnTo>
                      <a:pt x="759" y="1764"/>
                    </a:lnTo>
                    <a:lnTo>
                      <a:pt x="683" y="1669"/>
                    </a:lnTo>
                    <a:lnTo>
                      <a:pt x="607" y="1574"/>
                    </a:lnTo>
                    <a:lnTo>
                      <a:pt x="550" y="1479"/>
                    </a:lnTo>
                    <a:lnTo>
                      <a:pt x="531" y="1366"/>
                    </a:lnTo>
                    <a:lnTo>
                      <a:pt x="531" y="1252"/>
                    </a:lnTo>
                    <a:lnTo>
                      <a:pt x="550" y="1157"/>
                    </a:lnTo>
                    <a:lnTo>
                      <a:pt x="588" y="1043"/>
                    </a:lnTo>
                    <a:lnTo>
                      <a:pt x="683" y="949"/>
                    </a:lnTo>
                    <a:lnTo>
                      <a:pt x="778" y="835"/>
                    </a:lnTo>
                    <a:lnTo>
                      <a:pt x="929" y="740"/>
                    </a:lnTo>
                    <a:lnTo>
                      <a:pt x="1100" y="664"/>
                    </a:lnTo>
                    <a:lnTo>
                      <a:pt x="1100" y="664"/>
                    </a:lnTo>
                    <a:lnTo>
                      <a:pt x="1157" y="645"/>
                    </a:lnTo>
                    <a:lnTo>
                      <a:pt x="1176" y="607"/>
                    </a:lnTo>
                    <a:lnTo>
                      <a:pt x="1214" y="570"/>
                    </a:lnTo>
                    <a:lnTo>
                      <a:pt x="1233" y="513"/>
                    </a:lnTo>
                    <a:lnTo>
                      <a:pt x="1233" y="475"/>
                    </a:lnTo>
                    <a:lnTo>
                      <a:pt x="1214" y="418"/>
                    </a:lnTo>
                    <a:lnTo>
                      <a:pt x="1195" y="380"/>
                    </a:lnTo>
                    <a:lnTo>
                      <a:pt x="1138" y="342"/>
                    </a:lnTo>
                    <a:lnTo>
                      <a:pt x="1138" y="342"/>
                    </a:lnTo>
                    <a:lnTo>
                      <a:pt x="854" y="190"/>
                    </a:lnTo>
                    <a:lnTo>
                      <a:pt x="854" y="190"/>
                    </a:lnTo>
                    <a:lnTo>
                      <a:pt x="816" y="172"/>
                    </a:lnTo>
                    <a:lnTo>
                      <a:pt x="759" y="153"/>
                    </a:lnTo>
                    <a:lnTo>
                      <a:pt x="759" y="153"/>
                    </a:lnTo>
                    <a:lnTo>
                      <a:pt x="721" y="172"/>
                    </a:lnTo>
                    <a:lnTo>
                      <a:pt x="664" y="190"/>
                    </a:lnTo>
                    <a:lnTo>
                      <a:pt x="626" y="228"/>
                    </a:lnTo>
                    <a:lnTo>
                      <a:pt x="607" y="285"/>
                    </a:lnTo>
                    <a:lnTo>
                      <a:pt x="588" y="342"/>
                    </a:lnTo>
                    <a:lnTo>
                      <a:pt x="607" y="399"/>
                    </a:lnTo>
                    <a:lnTo>
                      <a:pt x="626" y="437"/>
                    </a:lnTo>
                    <a:lnTo>
                      <a:pt x="683" y="475"/>
                    </a:lnTo>
                    <a:lnTo>
                      <a:pt x="702" y="494"/>
                    </a:lnTo>
                    <a:lnTo>
                      <a:pt x="702" y="494"/>
                    </a:lnTo>
                    <a:lnTo>
                      <a:pt x="531" y="607"/>
                    </a:lnTo>
                    <a:lnTo>
                      <a:pt x="380" y="740"/>
                    </a:lnTo>
                    <a:lnTo>
                      <a:pt x="247" y="892"/>
                    </a:lnTo>
                    <a:lnTo>
                      <a:pt x="133" y="1043"/>
                    </a:lnTo>
                    <a:lnTo>
                      <a:pt x="58" y="1214"/>
                    </a:lnTo>
                    <a:lnTo>
                      <a:pt x="20" y="1290"/>
                    </a:lnTo>
                    <a:lnTo>
                      <a:pt x="1" y="1385"/>
                    </a:lnTo>
                    <a:lnTo>
                      <a:pt x="1" y="1479"/>
                    </a:lnTo>
                    <a:lnTo>
                      <a:pt x="20" y="1574"/>
                    </a:lnTo>
                    <a:lnTo>
                      <a:pt x="39" y="1669"/>
                    </a:lnTo>
                    <a:lnTo>
                      <a:pt x="77" y="1745"/>
                    </a:lnTo>
                    <a:lnTo>
                      <a:pt x="77" y="1745"/>
                    </a:lnTo>
                    <a:lnTo>
                      <a:pt x="190" y="1934"/>
                    </a:lnTo>
                    <a:lnTo>
                      <a:pt x="323" y="2067"/>
                    </a:lnTo>
                    <a:lnTo>
                      <a:pt x="475" y="2181"/>
                    </a:lnTo>
                    <a:lnTo>
                      <a:pt x="645" y="2256"/>
                    </a:lnTo>
                    <a:lnTo>
                      <a:pt x="816" y="2313"/>
                    </a:lnTo>
                    <a:lnTo>
                      <a:pt x="1005" y="2351"/>
                    </a:lnTo>
                    <a:lnTo>
                      <a:pt x="1403" y="2408"/>
                    </a:lnTo>
                    <a:lnTo>
                      <a:pt x="1801" y="2446"/>
                    </a:lnTo>
                    <a:lnTo>
                      <a:pt x="1991" y="2484"/>
                    </a:lnTo>
                    <a:lnTo>
                      <a:pt x="2180" y="2522"/>
                    </a:lnTo>
                    <a:lnTo>
                      <a:pt x="2351" y="2598"/>
                    </a:lnTo>
                    <a:lnTo>
                      <a:pt x="2522" y="2692"/>
                    </a:lnTo>
                    <a:lnTo>
                      <a:pt x="2673" y="2806"/>
                    </a:lnTo>
                    <a:lnTo>
                      <a:pt x="2806" y="2958"/>
                    </a:lnTo>
                    <a:lnTo>
                      <a:pt x="2806" y="2958"/>
                    </a:lnTo>
                    <a:lnTo>
                      <a:pt x="2957" y="3185"/>
                    </a:lnTo>
                    <a:lnTo>
                      <a:pt x="3071" y="3375"/>
                    </a:lnTo>
                    <a:lnTo>
                      <a:pt x="3147" y="3450"/>
                    </a:lnTo>
                    <a:lnTo>
                      <a:pt x="3223" y="3507"/>
                    </a:lnTo>
                    <a:lnTo>
                      <a:pt x="3337" y="3564"/>
                    </a:lnTo>
                    <a:lnTo>
                      <a:pt x="3469" y="3621"/>
                    </a:lnTo>
                    <a:lnTo>
                      <a:pt x="3469" y="3621"/>
                    </a:lnTo>
                    <a:lnTo>
                      <a:pt x="3621" y="3659"/>
                    </a:lnTo>
                    <a:lnTo>
                      <a:pt x="3772" y="3678"/>
                    </a:lnTo>
                    <a:lnTo>
                      <a:pt x="3772" y="3678"/>
                    </a:lnTo>
                    <a:lnTo>
                      <a:pt x="3905" y="3678"/>
                    </a:lnTo>
                    <a:lnTo>
                      <a:pt x="4038" y="3659"/>
                    </a:lnTo>
                    <a:lnTo>
                      <a:pt x="4284" y="3602"/>
                    </a:lnTo>
                    <a:lnTo>
                      <a:pt x="4777" y="3450"/>
                    </a:lnTo>
                    <a:lnTo>
                      <a:pt x="4777" y="3450"/>
                    </a:lnTo>
                    <a:lnTo>
                      <a:pt x="5099" y="3356"/>
                    </a:lnTo>
                    <a:lnTo>
                      <a:pt x="5270" y="3337"/>
                    </a:lnTo>
                    <a:lnTo>
                      <a:pt x="5440" y="3337"/>
                    </a:lnTo>
                    <a:lnTo>
                      <a:pt x="5440" y="3337"/>
                    </a:lnTo>
                    <a:lnTo>
                      <a:pt x="5573" y="3337"/>
                    </a:lnTo>
                    <a:lnTo>
                      <a:pt x="5687" y="3356"/>
                    </a:lnTo>
                    <a:lnTo>
                      <a:pt x="5819" y="3394"/>
                    </a:lnTo>
                    <a:lnTo>
                      <a:pt x="5952" y="3432"/>
                    </a:lnTo>
                    <a:lnTo>
                      <a:pt x="5952" y="3432"/>
                    </a:lnTo>
                    <a:lnTo>
                      <a:pt x="6009" y="3469"/>
                    </a:lnTo>
                    <a:lnTo>
                      <a:pt x="6066" y="3507"/>
                    </a:lnTo>
                    <a:lnTo>
                      <a:pt x="6161" y="3621"/>
                    </a:lnTo>
                    <a:lnTo>
                      <a:pt x="6274" y="3735"/>
                    </a:lnTo>
                    <a:lnTo>
                      <a:pt x="6331" y="3773"/>
                    </a:lnTo>
                    <a:lnTo>
                      <a:pt x="6388" y="3811"/>
                    </a:lnTo>
                    <a:lnTo>
                      <a:pt x="6388" y="3811"/>
                    </a:lnTo>
                    <a:lnTo>
                      <a:pt x="6540" y="3848"/>
                    </a:lnTo>
                    <a:lnTo>
                      <a:pt x="6710" y="3867"/>
                    </a:lnTo>
                    <a:lnTo>
                      <a:pt x="6710" y="3867"/>
                    </a:lnTo>
                    <a:lnTo>
                      <a:pt x="6862" y="3848"/>
                    </a:lnTo>
                    <a:lnTo>
                      <a:pt x="7013" y="3811"/>
                    </a:lnTo>
                    <a:lnTo>
                      <a:pt x="7317" y="3716"/>
                    </a:lnTo>
                    <a:lnTo>
                      <a:pt x="7639" y="3602"/>
                    </a:lnTo>
                    <a:lnTo>
                      <a:pt x="7791" y="3564"/>
                    </a:lnTo>
                    <a:lnTo>
                      <a:pt x="7961" y="3526"/>
                    </a:lnTo>
                    <a:lnTo>
                      <a:pt x="7961" y="3526"/>
                    </a:lnTo>
                    <a:lnTo>
                      <a:pt x="8113" y="3526"/>
                    </a:lnTo>
                    <a:lnTo>
                      <a:pt x="8113" y="3526"/>
                    </a:lnTo>
                    <a:lnTo>
                      <a:pt x="8321" y="3545"/>
                    </a:lnTo>
                    <a:lnTo>
                      <a:pt x="8511" y="3564"/>
                    </a:lnTo>
                    <a:lnTo>
                      <a:pt x="8928" y="3640"/>
                    </a:lnTo>
                    <a:lnTo>
                      <a:pt x="9326" y="3716"/>
                    </a:lnTo>
                    <a:lnTo>
                      <a:pt x="9534" y="3754"/>
                    </a:lnTo>
                    <a:lnTo>
                      <a:pt x="9724" y="3754"/>
                    </a:lnTo>
                    <a:lnTo>
                      <a:pt x="9724" y="3754"/>
                    </a:lnTo>
                    <a:lnTo>
                      <a:pt x="9781" y="3754"/>
                    </a:lnTo>
                    <a:lnTo>
                      <a:pt x="9781" y="3754"/>
                    </a:lnTo>
                    <a:lnTo>
                      <a:pt x="9932" y="3754"/>
                    </a:lnTo>
                    <a:lnTo>
                      <a:pt x="10084" y="3716"/>
                    </a:lnTo>
                    <a:lnTo>
                      <a:pt x="10236" y="3678"/>
                    </a:lnTo>
                    <a:lnTo>
                      <a:pt x="10368" y="3621"/>
                    </a:lnTo>
                    <a:lnTo>
                      <a:pt x="10653" y="3469"/>
                    </a:lnTo>
                    <a:lnTo>
                      <a:pt x="10918" y="3299"/>
                    </a:lnTo>
                    <a:lnTo>
                      <a:pt x="10918" y="3299"/>
                    </a:lnTo>
                    <a:lnTo>
                      <a:pt x="11145" y="3166"/>
                    </a:lnTo>
                    <a:lnTo>
                      <a:pt x="11354" y="3090"/>
                    </a:lnTo>
                    <a:lnTo>
                      <a:pt x="11581" y="3052"/>
                    </a:lnTo>
                    <a:lnTo>
                      <a:pt x="11790" y="3033"/>
                    </a:lnTo>
                    <a:lnTo>
                      <a:pt x="11790" y="3033"/>
                    </a:lnTo>
                    <a:lnTo>
                      <a:pt x="11922" y="3033"/>
                    </a:lnTo>
                    <a:lnTo>
                      <a:pt x="12074" y="3052"/>
                    </a:lnTo>
                    <a:lnTo>
                      <a:pt x="12377" y="3109"/>
                    </a:lnTo>
                    <a:lnTo>
                      <a:pt x="13022" y="3280"/>
                    </a:lnTo>
                    <a:lnTo>
                      <a:pt x="13022" y="3280"/>
                    </a:lnTo>
                    <a:lnTo>
                      <a:pt x="13135" y="3299"/>
                    </a:lnTo>
                    <a:lnTo>
                      <a:pt x="13135" y="3299"/>
                    </a:lnTo>
                    <a:lnTo>
                      <a:pt x="13287" y="3280"/>
                    </a:lnTo>
                    <a:lnTo>
                      <a:pt x="13439" y="3242"/>
                    </a:lnTo>
                    <a:lnTo>
                      <a:pt x="13609" y="3166"/>
                    </a:lnTo>
                    <a:lnTo>
                      <a:pt x="13799" y="3090"/>
                    </a:lnTo>
                    <a:lnTo>
                      <a:pt x="14102" y="2920"/>
                    </a:lnTo>
                    <a:lnTo>
                      <a:pt x="14348" y="2806"/>
                    </a:lnTo>
                    <a:lnTo>
                      <a:pt x="14348" y="2806"/>
                    </a:lnTo>
                    <a:lnTo>
                      <a:pt x="14879" y="2598"/>
                    </a:lnTo>
                    <a:lnTo>
                      <a:pt x="15410" y="2446"/>
                    </a:lnTo>
                    <a:lnTo>
                      <a:pt x="15959" y="2294"/>
                    </a:lnTo>
                    <a:lnTo>
                      <a:pt x="16509" y="2181"/>
                    </a:lnTo>
                    <a:lnTo>
                      <a:pt x="16509" y="2181"/>
                    </a:lnTo>
                    <a:lnTo>
                      <a:pt x="16699" y="2124"/>
                    </a:lnTo>
                    <a:lnTo>
                      <a:pt x="16812" y="2086"/>
                    </a:lnTo>
                    <a:lnTo>
                      <a:pt x="16907" y="2029"/>
                    </a:lnTo>
                    <a:lnTo>
                      <a:pt x="16983" y="1972"/>
                    </a:lnTo>
                    <a:lnTo>
                      <a:pt x="17059" y="1896"/>
                    </a:lnTo>
                    <a:lnTo>
                      <a:pt x="17116" y="1820"/>
                    </a:lnTo>
                    <a:lnTo>
                      <a:pt x="17154" y="1707"/>
                    </a:lnTo>
                    <a:lnTo>
                      <a:pt x="17154" y="1707"/>
                    </a:lnTo>
                    <a:lnTo>
                      <a:pt x="17191" y="1555"/>
                    </a:lnTo>
                    <a:lnTo>
                      <a:pt x="17191" y="1422"/>
                    </a:lnTo>
                    <a:lnTo>
                      <a:pt x="17191" y="1271"/>
                    </a:lnTo>
                    <a:lnTo>
                      <a:pt x="17173" y="1138"/>
                    </a:lnTo>
                    <a:lnTo>
                      <a:pt x="17135" y="1005"/>
                    </a:lnTo>
                    <a:lnTo>
                      <a:pt x="17097" y="873"/>
                    </a:lnTo>
                    <a:lnTo>
                      <a:pt x="17040" y="759"/>
                    </a:lnTo>
                    <a:lnTo>
                      <a:pt x="16964" y="645"/>
                    </a:lnTo>
                    <a:lnTo>
                      <a:pt x="16888" y="532"/>
                    </a:lnTo>
                    <a:lnTo>
                      <a:pt x="16793" y="437"/>
                    </a:lnTo>
                    <a:lnTo>
                      <a:pt x="16699" y="342"/>
                    </a:lnTo>
                    <a:lnTo>
                      <a:pt x="16585" y="247"/>
                    </a:lnTo>
                    <a:lnTo>
                      <a:pt x="16471" y="172"/>
                    </a:lnTo>
                    <a:lnTo>
                      <a:pt x="16339" y="115"/>
                    </a:lnTo>
                    <a:lnTo>
                      <a:pt x="16206" y="58"/>
                    </a:lnTo>
                    <a:lnTo>
                      <a:pt x="16073" y="20"/>
                    </a:lnTo>
                    <a:lnTo>
                      <a:pt x="16073" y="20"/>
                    </a:lnTo>
                    <a:lnTo>
                      <a:pt x="16016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72"/>
              <p:cNvSpPr/>
              <p:nvPr/>
            </p:nvSpPr>
            <p:spPr>
              <a:xfrm>
                <a:off x="-475625" y="4193675"/>
                <a:ext cx="327900" cy="85325"/>
              </a:xfrm>
              <a:custGeom>
                <a:rect b="b" l="l" r="r" t="t"/>
                <a:pathLst>
                  <a:path extrusionOk="0" h="3413" w="13116">
                    <a:moveTo>
                      <a:pt x="171" y="1"/>
                    </a:moveTo>
                    <a:lnTo>
                      <a:pt x="114" y="20"/>
                    </a:lnTo>
                    <a:lnTo>
                      <a:pt x="76" y="39"/>
                    </a:lnTo>
                    <a:lnTo>
                      <a:pt x="38" y="77"/>
                    </a:lnTo>
                    <a:lnTo>
                      <a:pt x="19" y="133"/>
                    </a:lnTo>
                    <a:lnTo>
                      <a:pt x="0" y="399"/>
                    </a:lnTo>
                    <a:lnTo>
                      <a:pt x="0" y="645"/>
                    </a:lnTo>
                    <a:lnTo>
                      <a:pt x="19" y="892"/>
                    </a:lnTo>
                    <a:lnTo>
                      <a:pt x="76" y="1119"/>
                    </a:lnTo>
                    <a:lnTo>
                      <a:pt x="152" y="1328"/>
                    </a:lnTo>
                    <a:lnTo>
                      <a:pt x="265" y="1517"/>
                    </a:lnTo>
                    <a:lnTo>
                      <a:pt x="379" y="1707"/>
                    </a:lnTo>
                    <a:lnTo>
                      <a:pt x="512" y="1877"/>
                    </a:lnTo>
                    <a:lnTo>
                      <a:pt x="682" y="2029"/>
                    </a:lnTo>
                    <a:lnTo>
                      <a:pt x="853" y="2180"/>
                    </a:lnTo>
                    <a:lnTo>
                      <a:pt x="1062" y="2313"/>
                    </a:lnTo>
                    <a:lnTo>
                      <a:pt x="1270" y="2427"/>
                    </a:lnTo>
                    <a:lnTo>
                      <a:pt x="1479" y="2560"/>
                    </a:lnTo>
                    <a:lnTo>
                      <a:pt x="1725" y="2654"/>
                    </a:lnTo>
                    <a:lnTo>
                      <a:pt x="1952" y="2749"/>
                    </a:lnTo>
                    <a:lnTo>
                      <a:pt x="2218" y="2844"/>
                    </a:lnTo>
                    <a:lnTo>
                      <a:pt x="2729" y="2995"/>
                    </a:lnTo>
                    <a:lnTo>
                      <a:pt x="3260" y="3109"/>
                    </a:lnTo>
                    <a:lnTo>
                      <a:pt x="3810" y="3204"/>
                    </a:lnTo>
                    <a:lnTo>
                      <a:pt x="4340" y="3280"/>
                    </a:lnTo>
                    <a:lnTo>
                      <a:pt x="4852" y="3337"/>
                    </a:lnTo>
                    <a:lnTo>
                      <a:pt x="5345" y="3375"/>
                    </a:lnTo>
                    <a:lnTo>
                      <a:pt x="6179" y="3412"/>
                    </a:lnTo>
                    <a:lnTo>
                      <a:pt x="6558" y="3412"/>
                    </a:lnTo>
                    <a:lnTo>
                      <a:pt x="7108" y="3393"/>
                    </a:lnTo>
                    <a:lnTo>
                      <a:pt x="7657" y="3356"/>
                    </a:lnTo>
                    <a:lnTo>
                      <a:pt x="8207" y="3299"/>
                    </a:lnTo>
                    <a:lnTo>
                      <a:pt x="8738" y="3223"/>
                    </a:lnTo>
                    <a:lnTo>
                      <a:pt x="9287" y="3109"/>
                    </a:lnTo>
                    <a:lnTo>
                      <a:pt x="9818" y="2976"/>
                    </a:lnTo>
                    <a:lnTo>
                      <a:pt x="10349" y="2825"/>
                    </a:lnTo>
                    <a:lnTo>
                      <a:pt x="10860" y="2654"/>
                    </a:lnTo>
                    <a:lnTo>
                      <a:pt x="11258" y="2503"/>
                    </a:lnTo>
                    <a:lnTo>
                      <a:pt x="11675" y="2332"/>
                    </a:lnTo>
                    <a:lnTo>
                      <a:pt x="12073" y="2124"/>
                    </a:lnTo>
                    <a:lnTo>
                      <a:pt x="12263" y="2010"/>
                    </a:lnTo>
                    <a:lnTo>
                      <a:pt x="12434" y="1877"/>
                    </a:lnTo>
                    <a:lnTo>
                      <a:pt x="12585" y="1745"/>
                    </a:lnTo>
                    <a:lnTo>
                      <a:pt x="12737" y="1593"/>
                    </a:lnTo>
                    <a:lnTo>
                      <a:pt x="12870" y="1422"/>
                    </a:lnTo>
                    <a:lnTo>
                      <a:pt x="12964" y="1252"/>
                    </a:lnTo>
                    <a:lnTo>
                      <a:pt x="13059" y="1062"/>
                    </a:lnTo>
                    <a:lnTo>
                      <a:pt x="13097" y="854"/>
                    </a:lnTo>
                    <a:lnTo>
                      <a:pt x="13116" y="626"/>
                    </a:lnTo>
                    <a:lnTo>
                      <a:pt x="13116" y="399"/>
                    </a:lnTo>
                    <a:lnTo>
                      <a:pt x="13078" y="323"/>
                    </a:lnTo>
                    <a:lnTo>
                      <a:pt x="13040" y="266"/>
                    </a:lnTo>
                    <a:lnTo>
                      <a:pt x="12983" y="228"/>
                    </a:lnTo>
                    <a:lnTo>
                      <a:pt x="12851" y="228"/>
                    </a:lnTo>
                    <a:lnTo>
                      <a:pt x="12794" y="266"/>
                    </a:lnTo>
                    <a:lnTo>
                      <a:pt x="12756" y="323"/>
                    </a:lnTo>
                    <a:lnTo>
                      <a:pt x="12756" y="399"/>
                    </a:lnTo>
                    <a:lnTo>
                      <a:pt x="12775" y="513"/>
                    </a:lnTo>
                    <a:lnTo>
                      <a:pt x="12775" y="645"/>
                    </a:lnTo>
                    <a:lnTo>
                      <a:pt x="12756" y="759"/>
                    </a:lnTo>
                    <a:lnTo>
                      <a:pt x="12737" y="873"/>
                    </a:lnTo>
                    <a:lnTo>
                      <a:pt x="12661" y="1081"/>
                    </a:lnTo>
                    <a:lnTo>
                      <a:pt x="12528" y="1271"/>
                    </a:lnTo>
                    <a:lnTo>
                      <a:pt x="12396" y="1460"/>
                    </a:lnTo>
                    <a:lnTo>
                      <a:pt x="12206" y="1612"/>
                    </a:lnTo>
                    <a:lnTo>
                      <a:pt x="12017" y="1763"/>
                    </a:lnTo>
                    <a:lnTo>
                      <a:pt x="11789" y="1896"/>
                    </a:lnTo>
                    <a:lnTo>
                      <a:pt x="11562" y="2010"/>
                    </a:lnTo>
                    <a:lnTo>
                      <a:pt x="11315" y="2124"/>
                    </a:lnTo>
                    <a:lnTo>
                      <a:pt x="10823" y="2313"/>
                    </a:lnTo>
                    <a:lnTo>
                      <a:pt x="10349" y="2465"/>
                    </a:lnTo>
                    <a:lnTo>
                      <a:pt x="9932" y="2597"/>
                    </a:lnTo>
                    <a:lnTo>
                      <a:pt x="9515" y="2711"/>
                    </a:lnTo>
                    <a:lnTo>
                      <a:pt x="9079" y="2806"/>
                    </a:lnTo>
                    <a:lnTo>
                      <a:pt x="8643" y="2882"/>
                    </a:lnTo>
                    <a:lnTo>
                      <a:pt x="8226" y="2939"/>
                    </a:lnTo>
                    <a:lnTo>
                      <a:pt x="7790" y="2995"/>
                    </a:lnTo>
                    <a:lnTo>
                      <a:pt x="7354" y="3033"/>
                    </a:lnTo>
                    <a:lnTo>
                      <a:pt x="6918" y="3052"/>
                    </a:lnTo>
                    <a:lnTo>
                      <a:pt x="6331" y="3052"/>
                    </a:lnTo>
                    <a:lnTo>
                      <a:pt x="5553" y="3033"/>
                    </a:lnTo>
                    <a:lnTo>
                      <a:pt x="5099" y="3014"/>
                    </a:lnTo>
                    <a:lnTo>
                      <a:pt x="4606" y="2976"/>
                    </a:lnTo>
                    <a:lnTo>
                      <a:pt x="4075" y="2901"/>
                    </a:lnTo>
                    <a:lnTo>
                      <a:pt x="3563" y="2825"/>
                    </a:lnTo>
                    <a:lnTo>
                      <a:pt x="3033" y="2711"/>
                    </a:lnTo>
                    <a:lnTo>
                      <a:pt x="2540" y="2578"/>
                    </a:lnTo>
                    <a:lnTo>
                      <a:pt x="2047" y="2427"/>
                    </a:lnTo>
                    <a:lnTo>
                      <a:pt x="1820" y="2332"/>
                    </a:lnTo>
                    <a:lnTo>
                      <a:pt x="1611" y="2218"/>
                    </a:lnTo>
                    <a:lnTo>
                      <a:pt x="1403" y="2124"/>
                    </a:lnTo>
                    <a:lnTo>
                      <a:pt x="1213" y="1991"/>
                    </a:lnTo>
                    <a:lnTo>
                      <a:pt x="1043" y="1877"/>
                    </a:lnTo>
                    <a:lnTo>
                      <a:pt x="872" y="1726"/>
                    </a:lnTo>
                    <a:lnTo>
                      <a:pt x="739" y="1574"/>
                    </a:lnTo>
                    <a:lnTo>
                      <a:pt x="607" y="1422"/>
                    </a:lnTo>
                    <a:lnTo>
                      <a:pt x="512" y="1252"/>
                    </a:lnTo>
                    <a:lnTo>
                      <a:pt x="436" y="1062"/>
                    </a:lnTo>
                    <a:lnTo>
                      <a:pt x="379" y="873"/>
                    </a:lnTo>
                    <a:lnTo>
                      <a:pt x="341" y="664"/>
                    </a:lnTo>
                    <a:lnTo>
                      <a:pt x="341" y="456"/>
                    </a:lnTo>
                    <a:lnTo>
                      <a:pt x="360" y="228"/>
                    </a:lnTo>
                    <a:lnTo>
                      <a:pt x="360" y="171"/>
                    </a:lnTo>
                    <a:lnTo>
                      <a:pt x="360" y="133"/>
                    </a:lnTo>
                    <a:lnTo>
                      <a:pt x="303" y="58"/>
                    </a:lnTo>
                    <a:lnTo>
                      <a:pt x="247" y="20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72"/>
              <p:cNvSpPr/>
              <p:nvPr/>
            </p:nvSpPr>
            <p:spPr>
              <a:xfrm>
                <a:off x="-475625" y="4193675"/>
                <a:ext cx="327900" cy="85325"/>
              </a:xfrm>
              <a:custGeom>
                <a:rect b="b" l="l" r="r" t="t"/>
                <a:pathLst>
                  <a:path extrusionOk="0" fill="none" h="3413" w="13116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76" y="39"/>
                    </a:lnTo>
                    <a:lnTo>
                      <a:pt x="38" y="77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0" y="399"/>
                    </a:lnTo>
                    <a:lnTo>
                      <a:pt x="0" y="645"/>
                    </a:lnTo>
                    <a:lnTo>
                      <a:pt x="19" y="892"/>
                    </a:lnTo>
                    <a:lnTo>
                      <a:pt x="76" y="1119"/>
                    </a:lnTo>
                    <a:lnTo>
                      <a:pt x="152" y="1328"/>
                    </a:lnTo>
                    <a:lnTo>
                      <a:pt x="265" y="1517"/>
                    </a:lnTo>
                    <a:lnTo>
                      <a:pt x="379" y="1707"/>
                    </a:lnTo>
                    <a:lnTo>
                      <a:pt x="512" y="1877"/>
                    </a:lnTo>
                    <a:lnTo>
                      <a:pt x="682" y="2029"/>
                    </a:lnTo>
                    <a:lnTo>
                      <a:pt x="853" y="2180"/>
                    </a:lnTo>
                    <a:lnTo>
                      <a:pt x="1062" y="2313"/>
                    </a:lnTo>
                    <a:lnTo>
                      <a:pt x="1270" y="2427"/>
                    </a:lnTo>
                    <a:lnTo>
                      <a:pt x="1479" y="2560"/>
                    </a:lnTo>
                    <a:lnTo>
                      <a:pt x="1725" y="2654"/>
                    </a:lnTo>
                    <a:lnTo>
                      <a:pt x="1952" y="2749"/>
                    </a:lnTo>
                    <a:lnTo>
                      <a:pt x="2218" y="2844"/>
                    </a:lnTo>
                    <a:lnTo>
                      <a:pt x="2729" y="2995"/>
                    </a:lnTo>
                    <a:lnTo>
                      <a:pt x="3260" y="3109"/>
                    </a:lnTo>
                    <a:lnTo>
                      <a:pt x="3810" y="3204"/>
                    </a:lnTo>
                    <a:lnTo>
                      <a:pt x="4340" y="3280"/>
                    </a:lnTo>
                    <a:lnTo>
                      <a:pt x="4852" y="3337"/>
                    </a:lnTo>
                    <a:lnTo>
                      <a:pt x="5345" y="3375"/>
                    </a:lnTo>
                    <a:lnTo>
                      <a:pt x="6179" y="3412"/>
                    </a:lnTo>
                    <a:lnTo>
                      <a:pt x="6179" y="3412"/>
                    </a:lnTo>
                    <a:lnTo>
                      <a:pt x="6558" y="3412"/>
                    </a:lnTo>
                    <a:lnTo>
                      <a:pt x="6558" y="3412"/>
                    </a:lnTo>
                    <a:lnTo>
                      <a:pt x="7108" y="3393"/>
                    </a:lnTo>
                    <a:lnTo>
                      <a:pt x="7657" y="3356"/>
                    </a:lnTo>
                    <a:lnTo>
                      <a:pt x="8207" y="3299"/>
                    </a:lnTo>
                    <a:lnTo>
                      <a:pt x="8738" y="3223"/>
                    </a:lnTo>
                    <a:lnTo>
                      <a:pt x="9287" y="3109"/>
                    </a:lnTo>
                    <a:lnTo>
                      <a:pt x="9818" y="2976"/>
                    </a:lnTo>
                    <a:lnTo>
                      <a:pt x="10349" y="2825"/>
                    </a:lnTo>
                    <a:lnTo>
                      <a:pt x="10860" y="2654"/>
                    </a:lnTo>
                    <a:lnTo>
                      <a:pt x="10860" y="2654"/>
                    </a:lnTo>
                    <a:lnTo>
                      <a:pt x="11258" y="2503"/>
                    </a:lnTo>
                    <a:lnTo>
                      <a:pt x="11675" y="2332"/>
                    </a:lnTo>
                    <a:lnTo>
                      <a:pt x="12073" y="2124"/>
                    </a:lnTo>
                    <a:lnTo>
                      <a:pt x="12263" y="2010"/>
                    </a:lnTo>
                    <a:lnTo>
                      <a:pt x="12434" y="1877"/>
                    </a:lnTo>
                    <a:lnTo>
                      <a:pt x="12585" y="1745"/>
                    </a:lnTo>
                    <a:lnTo>
                      <a:pt x="12737" y="1593"/>
                    </a:lnTo>
                    <a:lnTo>
                      <a:pt x="12870" y="1422"/>
                    </a:lnTo>
                    <a:lnTo>
                      <a:pt x="12964" y="1252"/>
                    </a:lnTo>
                    <a:lnTo>
                      <a:pt x="13059" y="1062"/>
                    </a:lnTo>
                    <a:lnTo>
                      <a:pt x="13097" y="854"/>
                    </a:lnTo>
                    <a:lnTo>
                      <a:pt x="13116" y="626"/>
                    </a:lnTo>
                    <a:lnTo>
                      <a:pt x="13116" y="399"/>
                    </a:lnTo>
                    <a:lnTo>
                      <a:pt x="13116" y="399"/>
                    </a:lnTo>
                    <a:lnTo>
                      <a:pt x="13078" y="323"/>
                    </a:lnTo>
                    <a:lnTo>
                      <a:pt x="13040" y="266"/>
                    </a:lnTo>
                    <a:lnTo>
                      <a:pt x="12983" y="228"/>
                    </a:lnTo>
                    <a:lnTo>
                      <a:pt x="12907" y="228"/>
                    </a:lnTo>
                    <a:lnTo>
                      <a:pt x="12907" y="228"/>
                    </a:lnTo>
                    <a:lnTo>
                      <a:pt x="12851" y="228"/>
                    </a:lnTo>
                    <a:lnTo>
                      <a:pt x="12794" y="266"/>
                    </a:lnTo>
                    <a:lnTo>
                      <a:pt x="12756" y="323"/>
                    </a:lnTo>
                    <a:lnTo>
                      <a:pt x="12756" y="399"/>
                    </a:lnTo>
                    <a:lnTo>
                      <a:pt x="12756" y="399"/>
                    </a:lnTo>
                    <a:lnTo>
                      <a:pt x="12775" y="513"/>
                    </a:lnTo>
                    <a:lnTo>
                      <a:pt x="12775" y="645"/>
                    </a:lnTo>
                    <a:lnTo>
                      <a:pt x="12756" y="759"/>
                    </a:lnTo>
                    <a:lnTo>
                      <a:pt x="12737" y="873"/>
                    </a:lnTo>
                    <a:lnTo>
                      <a:pt x="12661" y="1081"/>
                    </a:lnTo>
                    <a:lnTo>
                      <a:pt x="12528" y="1271"/>
                    </a:lnTo>
                    <a:lnTo>
                      <a:pt x="12396" y="1460"/>
                    </a:lnTo>
                    <a:lnTo>
                      <a:pt x="12206" y="1612"/>
                    </a:lnTo>
                    <a:lnTo>
                      <a:pt x="12017" y="1763"/>
                    </a:lnTo>
                    <a:lnTo>
                      <a:pt x="11789" y="1896"/>
                    </a:lnTo>
                    <a:lnTo>
                      <a:pt x="11562" y="2010"/>
                    </a:lnTo>
                    <a:lnTo>
                      <a:pt x="11315" y="2124"/>
                    </a:lnTo>
                    <a:lnTo>
                      <a:pt x="10823" y="2313"/>
                    </a:lnTo>
                    <a:lnTo>
                      <a:pt x="10349" y="2465"/>
                    </a:lnTo>
                    <a:lnTo>
                      <a:pt x="9932" y="2597"/>
                    </a:lnTo>
                    <a:lnTo>
                      <a:pt x="9932" y="2597"/>
                    </a:lnTo>
                    <a:lnTo>
                      <a:pt x="9515" y="2711"/>
                    </a:lnTo>
                    <a:lnTo>
                      <a:pt x="9079" y="2806"/>
                    </a:lnTo>
                    <a:lnTo>
                      <a:pt x="8643" y="2882"/>
                    </a:lnTo>
                    <a:lnTo>
                      <a:pt x="8226" y="2939"/>
                    </a:lnTo>
                    <a:lnTo>
                      <a:pt x="7790" y="2995"/>
                    </a:lnTo>
                    <a:lnTo>
                      <a:pt x="7354" y="3033"/>
                    </a:lnTo>
                    <a:lnTo>
                      <a:pt x="6918" y="3052"/>
                    </a:lnTo>
                    <a:lnTo>
                      <a:pt x="6482" y="3052"/>
                    </a:lnTo>
                    <a:lnTo>
                      <a:pt x="6482" y="3052"/>
                    </a:lnTo>
                    <a:lnTo>
                      <a:pt x="6331" y="3052"/>
                    </a:lnTo>
                    <a:lnTo>
                      <a:pt x="6331" y="3052"/>
                    </a:lnTo>
                    <a:lnTo>
                      <a:pt x="5553" y="3033"/>
                    </a:lnTo>
                    <a:lnTo>
                      <a:pt x="5099" y="3014"/>
                    </a:lnTo>
                    <a:lnTo>
                      <a:pt x="4606" y="2976"/>
                    </a:lnTo>
                    <a:lnTo>
                      <a:pt x="4075" y="2901"/>
                    </a:lnTo>
                    <a:lnTo>
                      <a:pt x="3563" y="2825"/>
                    </a:lnTo>
                    <a:lnTo>
                      <a:pt x="3033" y="2711"/>
                    </a:lnTo>
                    <a:lnTo>
                      <a:pt x="2540" y="2578"/>
                    </a:lnTo>
                    <a:lnTo>
                      <a:pt x="2047" y="2427"/>
                    </a:lnTo>
                    <a:lnTo>
                      <a:pt x="1820" y="2332"/>
                    </a:lnTo>
                    <a:lnTo>
                      <a:pt x="1611" y="2218"/>
                    </a:lnTo>
                    <a:lnTo>
                      <a:pt x="1403" y="2124"/>
                    </a:lnTo>
                    <a:lnTo>
                      <a:pt x="1213" y="1991"/>
                    </a:lnTo>
                    <a:lnTo>
                      <a:pt x="1043" y="1877"/>
                    </a:lnTo>
                    <a:lnTo>
                      <a:pt x="872" y="1726"/>
                    </a:lnTo>
                    <a:lnTo>
                      <a:pt x="739" y="1574"/>
                    </a:lnTo>
                    <a:lnTo>
                      <a:pt x="607" y="1422"/>
                    </a:lnTo>
                    <a:lnTo>
                      <a:pt x="512" y="1252"/>
                    </a:lnTo>
                    <a:lnTo>
                      <a:pt x="436" y="1062"/>
                    </a:lnTo>
                    <a:lnTo>
                      <a:pt x="379" y="873"/>
                    </a:lnTo>
                    <a:lnTo>
                      <a:pt x="341" y="664"/>
                    </a:lnTo>
                    <a:lnTo>
                      <a:pt x="341" y="456"/>
                    </a:lnTo>
                    <a:lnTo>
                      <a:pt x="360" y="228"/>
                    </a:lnTo>
                    <a:lnTo>
                      <a:pt x="360" y="228"/>
                    </a:lnTo>
                    <a:lnTo>
                      <a:pt x="360" y="171"/>
                    </a:lnTo>
                    <a:lnTo>
                      <a:pt x="360" y="133"/>
                    </a:lnTo>
                    <a:lnTo>
                      <a:pt x="303" y="58"/>
                    </a:lnTo>
                    <a:lnTo>
                      <a:pt x="247" y="20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72"/>
              <p:cNvSpPr/>
              <p:nvPr/>
            </p:nvSpPr>
            <p:spPr>
              <a:xfrm>
                <a:off x="-277575" y="3989450"/>
                <a:ext cx="17550" cy="13300"/>
              </a:xfrm>
              <a:custGeom>
                <a:rect b="b" l="l" r="r" t="t"/>
                <a:pathLst>
                  <a:path extrusionOk="0" h="532" w="702">
                    <a:moveTo>
                      <a:pt x="171" y="1"/>
                    </a:moveTo>
                    <a:lnTo>
                      <a:pt x="114" y="20"/>
                    </a:lnTo>
                    <a:lnTo>
                      <a:pt x="58" y="58"/>
                    </a:lnTo>
                    <a:lnTo>
                      <a:pt x="20" y="115"/>
                    </a:lnTo>
                    <a:lnTo>
                      <a:pt x="1" y="171"/>
                    </a:lnTo>
                    <a:lnTo>
                      <a:pt x="20" y="247"/>
                    </a:lnTo>
                    <a:lnTo>
                      <a:pt x="58" y="304"/>
                    </a:lnTo>
                    <a:lnTo>
                      <a:pt x="114" y="342"/>
                    </a:lnTo>
                    <a:lnTo>
                      <a:pt x="190" y="361"/>
                    </a:lnTo>
                    <a:lnTo>
                      <a:pt x="247" y="361"/>
                    </a:lnTo>
                    <a:lnTo>
                      <a:pt x="304" y="399"/>
                    </a:lnTo>
                    <a:lnTo>
                      <a:pt x="418" y="475"/>
                    </a:lnTo>
                    <a:lnTo>
                      <a:pt x="475" y="513"/>
                    </a:lnTo>
                    <a:lnTo>
                      <a:pt x="531" y="532"/>
                    </a:lnTo>
                    <a:lnTo>
                      <a:pt x="569" y="513"/>
                    </a:lnTo>
                    <a:lnTo>
                      <a:pt x="626" y="494"/>
                    </a:lnTo>
                    <a:lnTo>
                      <a:pt x="664" y="456"/>
                    </a:lnTo>
                    <a:lnTo>
                      <a:pt x="683" y="418"/>
                    </a:lnTo>
                    <a:lnTo>
                      <a:pt x="702" y="380"/>
                    </a:lnTo>
                    <a:lnTo>
                      <a:pt x="702" y="323"/>
                    </a:lnTo>
                    <a:lnTo>
                      <a:pt x="683" y="266"/>
                    </a:lnTo>
                    <a:lnTo>
                      <a:pt x="664" y="228"/>
                    </a:lnTo>
                    <a:lnTo>
                      <a:pt x="550" y="133"/>
                    </a:lnTo>
                    <a:lnTo>
                      <a:pt x="437" y="77"/>
                    </a:lnTo>
                    <a:lnTo>
                      <a:pt x="323" y="20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72"/>
              <p:cNvSpPr/>
              <p:nvPr/>
            </p:nvSpPr>
            <p:spPr>
              <a:xfrm>
                <a:off x="-277575" y="3989450"/>
                <a:ext cx="17550" cy="13300"/>
              </a:xfrm>
              <a:custGeom>
                <a:rect b="b" l="l" r="r" t="t"/>
                <a:pathLst>
                  <a:path extrusionOk="0" fill="none" h="532" w="702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58" y="58"/>
                    </a:lnTo>
                    <a:lnTo>
                      <a:pt x="20" y="115"/>
                    </a:lnTo>
                    <a:lnTo>
                      <a:pt x="1" y="171"/>
                    </a:lnTo>
                    <a:lnTo>
                      <a:pt x="1" y="171"/>
                    </a:lnTo>
                    <a:lnTo>
                      <a:pt x="20" y="247"/>
                    </a:lnTo>
                    <a:lnTo>
                      <a:pt x="58" y="304"/>
                    </a:lnTo>
                    <a:lnTo>
                      <a:pt x="114" y="342"/>
                    </a:lnTo>
                    <a:lnTo>
                      <a:pt x="190" y="361"/>
                    </a:lnTo>
                    <a:lnTo>
                      <a:pt x="190" y="361"/>
                    </a:lnTo>
                    <a:lnTo>
                      <a:pt x="247" y="361"/>
                    </a:lnTo>
                    <a:lnTo>
                      <a:pt x="304" y="399"/>
                    </a:lnTo>
                    <a:lnTo>
                      <a:pt x="418" y="475"/>
                    </a:lnTo>
                    <a:lnTo>
                      <a:pt x="418" y="475"/>
                    </a:lnTo>
                    <a:lnTo>
                      <a:pt x="475" y="513"/>
                    </a:lnTo>
                    <a:lnTo>
                      <a:pt x="531" y="532"/>
                    </a:lnTo>
                    <a:lnTo>
                      <a:pt x="531" y="532"/>
                    </a:lnTo>
                    <a:lnTo>
                      <a:pt x="569" y="513"/>
                    </a:lnTo>
                    <a:lnTo>
                      <a:pt x="626" y="494"/>
                    </a:lnTo>
                    <a:lnTo>
                      <a:pt x="664" y="456"/>
                    </a:lnTo>
                    <a:lnTo>
                      <a:pt x="683" y="418"/>
                    </a:lnTo>
                    <a:lnTo>
                      <a:pt x="702" y="380"/>
                    </a:lnTo>
                    <a:lnTo>
                      <a:pt x="702" y="323"/>
                    </a:lnTo>
                    <a:lnTo>
                      <a:pt x="683" y="266"/>
                    </a:lnTo>
                    <a:lnTo>
                      <a:pt x="664" y="228"/>
                    </a:lnTo>
                    <a:lnTo>
                      <a:pt x="664" y="228"/>
                    </a:lnTo>
                    <a:lnTo>
                      <a:pt x="550" y="133"/>
                    </a:lnTo>
                    <a:lnTo>
                      <a:pt x="437" y="77"/>
                    </a:lnTo>
                    <a:lnTo>
                      <a:pt x="323" y="20"/>
                    </a:lnTo>
                    <a:lnTo>
                      <a:pt x="190" y="1"/>
                    </a:lnTo>
                    <a:lnTo>
                      <a:pt x="190" y="1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72"/>
              <p:cNvSpPr/>
              <p:nvPr/>
            </p:nvSpPr>
            <p:spPr>
              <a:xfrm>
                <a:off x="-255300" y="4043000"/>
                <a:ext cx="19925" cy="10450"/>
              </a:xfrm>
              <a:custGeom>
                <a:rect b="b" l="l" r="r" t="t"/>
                <a:pathLst>
                  <a:path extrusionOk="0" h="418" w="797">
                    <a:moveTo>
                      <a:pt x="171" y="1"/>
                    </a:moveTo>
                    <a:lnTo>
                      <a:pt x="114" y="20"/>
                    </a:lnTo>
                    <a:lnTo>
                      <a:pt x="57" y="38"/>
                    </a:lnTo>
                    <a:lnTo>
                      <a:pt x="19" y="76"/>
                    </a:lnTo>
                    <a:lnTo>
                      <a:pt x="0" y="133"/>
                    </a:lnTo>
                    <a:lnTo>
                      <a:pt x="0" y="190"/>
                    </a:lnTo>
                    <a:lnTo>
                      <a:pt x="19" y="266"/>
                    </a:lnTo>
                    <a:lnTo>
                      <a:pt x="57" y="323"/>
                    </a:lnTo>
                    <a:lnTo>
                      <a:pt x="114" y="342"/>
                    </a:lnTo>
                    <a:lnTo>
                      <a:pt x="588" y="418"/>
                    </a:lnTo>
                    <a:lnTo>
                      <a:pt x="683" y="418"/>
                    </a:lnTo>
                    <a:lnTo>
                      <a:pt x="740" y="399"/>
                    </a:lnTo>
                    <a:lnTo>
                      <a:pt x="778" y="361"/>
                    </a:lnTo>
                    <a:lnTo>
                      <a:pt x="797" y="304"/>
                    </a:lnTo>
                    <a:lnTo>
                      <a:pt x="797" y="228"/>
                    </a:lnTo>
                    <a:lnTo>
                      <a:pt x="778" y="171"/>
                    </a:lnTo>
                    <a:lnTo>
                      <a:pt x="740" y="114"/>
                    </a:lnTo>
                    <a:lnTo>
                      <a:pt x="683" y="76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72"/>
              <p:cNvSpPr/>
              <p:nvPr/>
            </p:nvSpPr>
            <p:spPr>
              <a:xfrm>
                <a:off x="-255300" y="4043000"/>
                <a:ext cx="19925" cy="10450"/>
              </a:xfrm>
              <a:custGeom>
                <a:rect b="b" l="l" r="r" t="t"/>
                <a:pathLst>
                  <a:path extrusionOk="0" fill="none" h="418" w="797">
                    <a:moveTo>
                      <a:pt x="171" y="1"/>
                    </a:moveTo>
                    <a:lnTo>
                      <a:pt x="171" y="1"/>
                    </a:lnTo>
                    <a:lnTo>
                      <a:pt x="114" y="20"/>
                    </a:lnTo>
                    <a:lnTo>
                      <a:pt x="57" y="38"/>
                    </a:lnTo>
                    <a:lnTo>
                      <a:pt x="19" y="76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0" y="190"/>
                    </a:lnTo>
                    <a:lnTo>
                      <a:pt x="19" y="266"/>
                    </a:lnTo>
                    <a:lnTo>
                      <a:pt x="57" y="323"/>
                    </a:lnTo>
                    <a:lnTo>
                      <a:pt x="114" y="342"/>
                    </a:lnTo>
                    <a:lnTo>
                      <a:pt x="114" y="342"/>
                    </a:lnTo>
                    <a:lnTo>
                      <a:pt x="588" y="418"/>
                    </a:lnTo>
                    <a:lnTo>
                      <a:pt x="588" y="418"/>
                    </a:lnTo>
                    <a:lnTo>
                      <a:pt x="626" y="418"/>
                    </a:lnTo>
                    <a:lnTo>
                      <a:pt x="626" y="418"/>
                    </a:lnTo>
                    <a:lnTo>
                      <a:pt x="683" y="418"/>
                    </a:lnTo>
                    <a:lnTo>
                      <a:pt x="740" y="399"/>
                    </a:lnTo>
                    <a:lnTo>
                      <a:pt x="778" y="361"/>
                    </a:lnTo>
                    <a:lnTo>
                      <a:pt x="797" y="304"/>
                    </a:lnTo>
                    <a:lnTo>
                      <a:pt x="797" y="304"/>
                    </a:lnTo>
                    <a:lnTo>
                      <a:pt x="797" y="228"/>
                    </a:lnTo>
                    <a:lnTo>
                      <a:pt x="778" y="171"/>
                    </a:lnTo>
                    <a:lnTo>
                      <a:pt x="740" y="114"/>
                    </a:lnTo>
                    <a:lnTo>
                      <a:pt x="683" y="76"/>
                    </a:lnTo>
                    <a:lnTo>
                      <a:pt x="683" y="76"/>
                    </a:lnTo>
                    <a:lnTo>
                      <a:pt x="209" y="1"/>
                    </a:lnTo>
                    <a:lnTo>
                      <a:pt x="209" y="1"/>
                    </a:lnTo>
                    <a:lnTo>
                      <a:pt x="171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72"/>
              <p:cNvSpPr/>
              <p:nvPr/>
            </p:nvSpPr>
            <p:spPr>
              <a:xfrm>
                <a:off x="-223550" y="4008400"/>
                <a:ext cx="11875" cy="11400"/>
              </a:xfrm>
              <a:custGeom>
                <a:rect b="b" l="l" r="r" t="t"/>
                <a:pathLst>
                  <a:path extrusionOk="0" h="456" w="475">
                    <a:moveTo>
                      <a:pt x="133" y="1"/>
                    </a:moveTo>
                    <a:lnTo>
                      <a:pt x="95" y="20"/>
                    </a:lnTo>
                    <a:lnTo>
                      <a:pt x="57" y="58"/>
                    </a:lnTo>
                    <a:lnTo>
                      <a:pt x="19" y="96"/>
                    </a:lnTo>
                    <a:lnTo>
                      <a:pt x="0" y="153"/>
                    </a:lnTo>
                    <a:lnTo>
                      <a:pt x="0" y="190"/>
                    </a:lnTo>
                    <a:lnTo>
                      <a:pt x="19" y="247"/>
                    </a:lnTo>
                    <a:lnTo>
                      <a:pt x="57" y="304"/>
                    </a:lnTo>
                    <a:lnTo>
                      <a:pt x="171" y="418"/>
                    </a:lnTo>
                    <a:lnTo>
                      <a:pt x="228" y="456"/>
                    </a:lnTo>
                    <a:lnTo>
                      <a:pt x="342" y="456"/>
                    </a:lnTo>
                    <a:lnTo>
                      <a:pt x="379" y="437"/>
                    </a:lnTo>
                    <a:lnTo>
                      <a:pt x="417" y="399"/>
                    </a:lnTo>
                    <a:lnTo>
                      <a:pt x="455" y="361"/>
                    </a:lnTo>
                    <a:lnTo>
                      <a:pt x="455" y="323"/>
                    </a:lnTo>
                    <a:lnTo>
                      <a:pt x="474" y="266"/>
                    </a:lnTo>
                    <a:lnTo>
                      <a:pt x="455" y="209"/>
                    </a:lnTo>
                    <a:lnTo>
                      <a:pt x="417" y="172"/>
                    </a:lnTo>
                    <a:lnTo>
                      <a:pt x="304" y="58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72"/>
              <p:cNvSpPr/>
              <p:nvPr/>
            </p:nvSpPr>
            <p:spPr>
              <a:xfrm>
                <a:off x="-223550" y="4008400"/>
                <a:ext cx="11875" cy="11400"/>
              </a:xfrm>
              <a:custGeom>
                <a:rect b="b" l="l" r="r" t="t"/>
                <a:pathLst>
                  <a:path extrusionOk="0" fill="none" h="456" w="475">
                    <a:moveTo>
                      <a:pt x="190" y="1"/>
                    </a:moveTo>
                    <a:lnTo>
                      <a:pt x="190" y="1"/>
                    </a:lnTo>
                    <a:lnTo>
                      <a:pt x="133" y="1"/>
                    </a:lnTo>
                    <a:lnTo>
                      <a:pt x="95" y="20"/>
                    </a:lnTo>
                    <a:lnTo>
                      <a:pt x="57" y="58"/>
                    </a:lnTo>
                    <a:lnTo>
                      <a:pt x="19" y="96"/>
                    </a:lnTo>
                    <a:lnTo>
                      <a:pt x="0" y="153"/>
                    </a:lnTo>
                    <a:lnTo>
                      <a:pt x="0" y="190"/>
                    </a:lnTo>
                    <a:lnTo>
                      <a:pt x="19" y="247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171" y="418"/>
                    </a:lnTo>
                    <a:lnTo>
                      <a:pt x="171" y="418"/>
                    </a:lnTo>
                    <a:lnTo>
                      <a:pt x="228" y="456"/>
                    </a:lnTo>
                    <a:lnTo>
                      <a:pt x="285" y="456"/>
                    </a:lnTo>
                    <a:lnTo>
                      <a:pt x="285" y="456"/>
                    </a:lnTo>
                    <a:lnTo>
                      <a:pt x="342" y="456"/>
                    </a:lnTo>
                    <a:lnTo>
                      <a:pt x="379" y="437"/>
                    </a:lnTo>
                    <a:lnTo>
                      <a:pt x="417" y="399"/>
                    </a:lnTo>
                    <a:lnTo>
                      <a:pt x="455" y="361"/>
                    </a:lnTo>
                    <a:lnTo>
                      <a:pt x="455" y="323"/>
                    </a:lnTo>
                    <a:lnTo>
                      <a:pt x="474" y="266"/>
                    </a:lnTo>
                    <a:lnTo>
                      <a:pt x="455" y="209"/>
                    </a:lnTo>
                    <a:lnTo>
                      <a:pt x="417" y="172"/>
                    </a:lnTo>
                    <a:lnTo>
                      <a:pt x="417" y="172"/>
                    </a:lnTo>
                    <a:lnTo>
                      <a:pt x="304" y="58"/>
                    </a:lnTo>
                    <a:lnTo>
                      <a:pt x="304" y="58"/>
                    </a:lnTo>
                    <a:lnTo>
                      <a:pt x="247" y="1"/>
                    </a:lnTo>
                    <a:lnTo>
                      <a:pt x="190" y="1"/>
                    </a:lnTo>
                  </a:path>
                </a:pathLst>
              </a:custGeom>
              <a:solidFill>
                <a:srgbClr val="F1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70" name="Google Shape;2270;p72"/>
          <p:cNvGrpSpPr/>
          <p:nvPr/>
        </p:nvGrpSpPr>
        <p:grpSpPr>
          <a:xfrm>
            <a:off x="6720118" y="914702"/>
            <a:ext cx="1198035" cy="1200507"/>
            <a:chOff x="6720119" y="914702"/>
            <a:chExt cx="1198035" cy="1200507"/>
          </a:xfrm>
        </p:grpSpPr>
        <p:sp>
          <p:nvSpPr>
            <p:cNvPr id="2271" name="Google Shape;2271;p72"/>
            <p:cNvSpPr/>
            <p:nvPr/>
          </p:nvSpPr>
          <p:spPr>
            <a:xfrm rot="-2443304">
              <a:off x="6899802" y="1083907"/>
              <a:ext cx="838668" cy="862097"/>
            </a:xfrm>
            <a:custGeom>
              <a:rect b="b" l="l" r="r" t="t"/>
              <a:pathLst>
                <a:path extrusionOk="0" h="23366" w="22731">
                  <a:moveTo>
                    <a:pt x="7705" y="366"/>
                  </a:moveTo>
                  <a:lnTo>
                    <a:pt x="7821" y="385"/>
                  </a:lnTo>
                  <a:lnTo>
                    <a:pt x="7936" y="424"/>
                  </a:lnTo>
                  <a:lnTo>
                    <a:pt x="8071" y="501"/>
                  </a:lnTo>
                  <a:lnTo>
                    <a:pt x="8263" y="443"/>
                  </a:lnTo>
                  <a:lnTo>
                    <a:pt x="8436" y="443"/>
                  </a:lnTo>
                  <a:lnTo>
                    <a:pt x="8493" y="481"/>
                  </a:lnTo>
                  <a:lnTo>
                    <a:pt x="8551" y="520"/>
                  </a:lnTo>
                  <a:lnTo>
                    <a:pt x="8589" y="558"/>
                  </a:lnTo>
                  <a:lnTo>
                    <a:pt x="8628" y="635"/>
                  </a:lnTo>
                  <a:lnTo>
                    <a:pt x="8647" y="712"/>
                  </a:lnTo>
                  <a:lnTo>
                    <a:pt x="8724" y="750"/>
                  </a:lnTo>
                  <a:lnTo>
                    <a:pt x="8743" y="808"/>
                  </a:lnTo>
                  <a:lnTo>
                    <a:pt x="8781" y="846"/>
                  </a:lnTo>
                  <a:lnTo>
                    <a:pt x="8858" y="866"/>
                  </a:lnTo>
                  <a:lnTo>
                    <a:pt x="8935" y="866"/>
                  </a:lnTo>
                  <a:lnTo>
                    <a:pt x="8974" y="846"/>
                  </a:lnTo>
                  <a:lnTo>
                    <a:pt x="9031" y="808"/>
                  </a:lnTo>
                  <a:lnTo>
                    <a:pt x="9089" y="770"/>
                  </a:lnTo>
                  <a:lnTo>
                    <a:pt x="9223" y="673"/>
                  </a:lnTo>
                  <a:lnTo>
                    <a:pt x="9358" y="577"/>
                  </a:lnTo>
                  <a:lnTo>
                    <a:pt x="9492" y="481"/>
                  </a:lnTo>
                  <a:lnTo>
                    <a:pt x="9569" y="443"/>
                  </a:lnTo>
                  <a:lnTo>
                    <a:pt x="9665" y="424"/>
                  </a:lnTo>
                  <a:lnTo>
                    <a:pt x="9819" y="404"/>
                  </a:lnTo>
                  <a:lnTo>
                    <a:pt x="9992" y="424"/>
                  </a:lnTo>
                  <a:lnTo>
                    <a:pt x="10146" y="462"/>
                  </a:lnTo>
                  <a:lnTo>
                    <a:pt x="10280" y="539"/>
                  </a:lnTo>
                  <a:lnTo>
                    <a:pt x="10415" y="635"/>
                  </a:lnTo>
                  <a:lnTo>
                    <a:pt x="10511" y="770"/>
                  </a:lnTo>
                  <a:lnTo>
                    <a:pt x="10607" y="885"/>
                  </a:lnTo>
                  <a:lnTo>
                    <a:pt x="10684" y="1039"/>
                  </a:lnTo>
                  <a:lnTo>
                    <a:pt x="10722" y="1077"/>
                  </a:lnTo>
                  <a:lnTo>
                    <a:pt x="10780" y="1115"/>
                  </a:lnTo>
                  <a:lnTo>
                    <a:pt x="10837" y="1115"/>
                  </a:lnTo>
                  <a:lnTo>
                    <a:pt x="10876" y="1077"/>
                  </a:lnTo>
                  <a:lnTo>
                    <a:pt x="10933" y="1019"/>
                  </a:lnTo>
                  <a:lnTo>
                    <a:pt x="10991" y="962"/>
                  </a:lnTo>
                  <a:lnTo>
                    <a:pt x="11049" y="904"/>
                  </a:lnTo>
                  <a:lnTo>
                    <a:pt x="11126" y="885"/>
                  </a:lnTo>
                  <a:lnTo>
                    <a:pt x="11202" y="866"/>
                  </a:lnTo>
                  <a:lnTo>
                    <a:pt x="11279" y="866"/>
                  </a:lnTo>
                  <a:lnTo>
                    <a:pt x="11356" y="885"/>
                  </a:lnTo>
                  <a:lnTo>
                    <a:pt x="11452" y="923"/>
                  </a:lnTo>
                  <a:lnTo>
                    <a:pt x="11587" y="866"/>
                  </a:lnTo>
                  <a:lnTo>
                    <a:pt x="11683" y="846"/>
                  </a:lnTo>
                  <a:lnTo>
                    <a:pt x="11779" y="846"/>
                  </a:lnTo>
                  <a:lnTo>
                    <a:pt x="11837" y="885"/>
                  </a:lnTo>
                  <a:lnTo>
                    <a:pt x="11894" y="923"/>
                  </a:lnTo>
                  <a:lnTo>
                    <a:pt x="11952" y="1000"/>
                  </a:lnTo>
                  <a:lnTo>
                    <a:pt x="11971" y="1077"/>
                  </a:lnTo>
                  <a:lnTo>
                    <a:pt x="11971" y="1192"/>
                  </a:lnTo>
                  <a:lnTo>
                    <a:pt x="12067" y="1577"/>
                  </a:lnTo>
                  <a:lnTo>
                    <a:pt x="11913" y="1519"/>
                  </a:lnTo>
                  <a:lnTo>
                    <a:pt x="11760" y="1480"/>
                  </a:lnTo>
                  <a:lnTo>
                    <a:pt x="11606" y="1461"/>
                  </a:lnTo>
                  <a:lnTo>
                    <a:pt x="11433" y="1442"/>
                  </a:lnTo>
                  <a:lnTo>
                    <a:pt x="11260" y="1461"/>
                  </a:lnTo>
                  <a:lnTo>
                    <a:pt x="11087" y="1480"/>
                  </a:lnTo>
                  <a:lnTo>
                    <a:pt x="10914" y="1519"/>
                  </a:lnTo>
                  <a:lnTo>
                    <a:pt x="10761" y="1577"/>
                  </a:lnTo>
                  <a:lnTo>
                    <a:pt x="10530" y="1653"/>
                  </a:lnTo>
                  <a:lnTo>
                    <a:pt x="10434" y="1673"/>
                  </a:lnTo>
                  <a:lnTo>
                    <a:pt x="10357" y="1673"/>
                  </a:lnTo>
                  <a:lnTo>
                    <a:pt x="10299" y="1653"/>
                  </a:lnTo>
                  <a:lnTo>
                    <a:pt x="10203" y="1615"/>
                  </a:lnTo>
                  <a:lnTo>
                    <a:pt x="10011" y="1500"/>
                  </a:lnTo>
                  <a:lnTo>
                    <a:pt x="9896" y="1442"/>
                  </a:lnTo>
                  <a:lnTo>
                    <a:pt x="9781" y="1404"/>
                  </a:lnTo>
                  <a:lnTo>
                    <a:pt x="9646" y="1384"/>
                  </a:lnTo>
                  <a:lnTo>
                    <a:pt x="9396" y="1384"/>
                  </a:lnTo>
                  <a:lnTo>
                    <a:pt x="9281" y="1404"/>
                  </a:lnTo>
                  <a:lnTo>
                    <a:pt x="9166" y="1461"/>
                  </a:lnTo>
                  <a:lnTo>
                    <a:pt x="9050" y="1500"/>
                  </a:lnTo>
                  <a:lnTo>
                    <a:pt x="8954" y="1577"/>
                  </a:lnTo>
                  <a:lnTo>
                    <a:pt x="8878" y="1653"/>
                  </a:lnTo>
                  <a:lnTo>
                    <a:pt x="8801" y="1749"/>
                  </a:lnTo>
                  <a:lnTo>
                    <a:pt x="8724" y="1846"/>
                  </a:lnTo>
                  <a:lnTo>
                    <a:pt x="8685" y="1846"/>
                  </a:lnTo>
                  <a:lnTo>
                    <a:pt x="8647" y="1730"/>
                  </a:lnTo>
                  <a:lnTo>
                    <a:pt x="8589" y="1596"/>
                  </a:lnTo>
                  <a:lnTo>
                    <a:pt x="8532" y="1500"/>
                  </a:lnTo>
                  <a:lnTo>
                    <a:pt x="8455" y="1404"/>
                  </a:lnTo>
                  <a:lnTo>
                    <a:pt x="8378" y="1308"/>
                  </a:lnTo>
                  <a:lnTo>
                    <a:pt x="8282" y="1231"/>
                  </a:lnTo>
                  <a:lnTo>
                    <a:pt x="8090" y="1096"/>
                  </a:lnTo>
                  <a:lnTo>
                    <a:pt x="7878" y="1000"/>
                  </a:lnTo>
                  <a:lnTo>
                    <a:pt x="7629" y="942"/>
                  </a:lnTo>
                  <a:lnTo>
                    <a:pt x="7398" y="923"/>
                  </a:lnTo>
                  <a:lnTo>
                    <a:pt x="7148" y="942"/>
                  </a:lnTo>
                  <a:lnTo>
                    <a:pt x="7302" y="654"/>
                  </a:lnTo>
                  <a:lnTo>
                    <a:pt x="7360" y="558"/>
                  </a:lnTo>
                  <a:lnTo>
                    <a:pt x="7436" y="462"/>
                  </a:lnTo>
                  <a:lnTo>
                    <a:pt x="7513" y="404"/>
                  </a:lnTo>
                  <a:lnTo>
                    <a:pt x="7609" y="385"/>
                  </a:lnTo>
                  <a:lnTo>
                    <a:pt x="7705" y="366"/>
                  </a:lnTo>
                  <a:close/>
                  <a:moveTo>
                    <a:pt x="7436" y="1135"/>
                  </a:moveTo>
                  <a:lnTo>
                    <a:pt x="7629" y="1154"/>
                  </a:lnTo>
                  <a:lnTo>
                    <a:pt x="7763" y="1192"/>
                  </a:lnTo>
                  <a:lnTo>
                    <a:pt x="7898" y="1231"/>
                  </a:lnTo>
                  <a:lnTo>
                    <a:pt x="8013" y="1308"/>
                  </a:lnTo>
                  <a:lnTo>
                    <a:pt x="8109" y="1384"/>
                  </a:lnTo>
                  <a:lnTo>
                    <a:pt x="8205" y="1480"/>
                  </a:lnTo>
                  <a:lnTo>
                    <a:pt x="8301" y="1577"/>
                  </a:lnTo>
                  <a:lnTo>
                    <a:pt x="8359" y="1692"/>
                  </a:lnTo>
                  <a:lnTo>
                    <a:pt x="8416" y="1826"/>
                  </a:lnTo>
                  <a:lnTo>
                    <a:pt x="7878" y="1788"/>
                  </a:lnTo>
                  <a:lnTo>
                    <a:pt x="7340" y="1807"/>
                  </a:lnTo>
                  <a:lnTo>
                    <a:pt x="6802" y="1846"/>
                  </a:lnTo>
                  <a:lnTo>
                    <a:pt x="6245" y="1942"/>
                  </a:lnTo>
                  <a:lnTo>
                    <a:pt x="5746" y="2057"/>
                  </a:lnTo>
                  <a:lnTo>
                    <a:pt x="5246" y="2211"/>
                  </a:lnTo>
                  <a:lnTo>
                    <a:pt x="4766" y="2384"/>
                  </a:lnTo>
                  <a:lnTo>
                    <a:pt x="4305" y="2576"/>
                  </a:lnTo>
                  <a:lnTo>
                    <a:pt x="3843" y="2787"/>
                  </a:lnTo>
                  <a:lnTo>
                    <a:pt x="3382" y="3018"/>
                  </a:lnTo>
                  <a:lnTo>
                    <a:pt x="2921" y="3267"/>
                  </a:lnTo>
                  <a:lnTo>
                    <a:pt x="2479" y="3517"/>
                  </a:lnTo>
                  <a:lnTo>
                    <a:pt x="1845" y="3901"/>
                  </a:lnTo>
                  <a:lnTo>
                    <a:pt x="1519" y="4113"/>
                  </a:lnTo>
                  <a:lnTo>
                    <a:pt x="1230" y="4343"/>
                  </a:lnTo>
                  <a:lnTo>
                    <a:pt x="1211" y="4228"/>
                  </a:lnTo>
                  <a:lnTo>
                    <a:pt x="1211" y="4094"/>
                  </a:lnTo>
                  <a:lnTo>
                    <a:pt x="1230" y="3978"/>
                  </a:lnTo>
                  <a:lnTo>
                    <a:pt x="1269" y="3882"/>
                  </a:lnTo>
                  <a:lnTo>
                    <a:pt x="1326" y="3767"/>
                  </a:lnTo>
                  <a:lnTo>
                    <a:pt x="1403" y="3690"/>
                  </a:lnTo>
                  <a:lnTo>
                    <a:pt x="1499" y="3613"/>
                  </a:lnTo>
                  <a:lnTo>
                    <a:pt x="1595" y="3536"/>
                  </a:lnTo>
                  <a:lnTo>
                    <a:pt x="1730" y="3498"/>
                  </a:lnTo>
                  <a:lnTo>
                    <a:pt x="1845" y="3460"/>
                  </a:lnTo>
                  <a:lnTo>
                    <a:pt x="1980" y="3421"/>
                  </a:lnTo>
                  <a:lnTo>
                    <a:pt x="2037" y="3402"/>
                  </a:lnTo>
                  <a:lnTo>
                    <a:pt x="2076" y="3363"/>
                  </a:lnTo>
                  <a:lnTo>
                    <a:pt x="2133" y="3287"/>
                  </a:lnTo>
                  <a:lnTo>
                    <a:pt x="2191" y="3191"/>
                  </a:lnTo>
                  <a:lnTo>
                    <a:pt x="2229" y="2998"/>
                  </a:lnTo>
                  <a:lnTo>
                    <a:pt x="2249" y="2922"/>
                  </a:lnTo>
                  <a:lnTo>
                    <a:pt x="2306" y="2825"/>
                  </a:lnTo>
                  <a:lnTo>
                    <a:pt x="2364" y="2768"/>
                  </a:lnTo>
                  <a:lnTo>
                    <a:pt x="2441" y="2729"/>
                  </a:lnTo>
                  <a:lnTo>
                    <a:pt x="2498" y="2691"/>
                  </a:lnTo>
                  <a:lnTo>
                    <a:pt x="2575" y="2672"/>
                  </a:lnTo>
                  <a:lnTo>
                    <a:pt x="2671" y="2672"/>
                  </a:lnTo>
                  <a:lnTo>
                    <a:pt x="2748" y="2691"/>
                  </a:lnTo>
                  <a:lnTo>
                    <a:pt x="2806" y="2710"/>
                  </a:lnTo>
                  <a:lnTo>
                    <a:pt x="2883" y="2768"/>
                  </a:lnTo>
                  <a:lnTo>
                    <a:pt x="2748" y="2883"/>
                  </a:lnTo>
                  <a:lnTo>
                    <a:pt x="2652" y="3018"/>
                  </a:lnTo>
                  <a:lnTo>
                    <a:pt x="2652" y="3056"/>
                  </a:lnTo>
                  <a:lnTo>
                    <a:pt x="2671" y="3094"/>
                  </a:lnTo>
                  <a:lnTo>
                    <a:pt x="2710" y="3094"/>
                  </a:lnTo>
                  <a:lnTo>
                    <a:pt x="2748" y="3075"/>
                  </a:lnTo>
                  <a:lnTo>
                    <a:pt x="2864" y="2979"/>
                  </a:lnTo>
                  <a:lnTo>
                    <a:pt x="2979" y="2883"/>
                  </a:lnTo>
                  <a:lnTo>
                    <a:pt x="2998" y="2922"/>
                  </a:lnTo>
                  <a:lnTo>
                    <a:pt x="3036" y="2941"/>
                  </a:lnTo>
                  <a:lnTo>
                    <a:pt x="3113" y="2941"/>
                  </a:lnTo>
                  <a:lnTo>
                    <a:pt x="3132" y="2922"/>
                  </a:lnTo>
                  <a:lnTo>
                    <a:pt x="3171" y="2902"/>
                  </a:lnTo>
                  <a:lnTo>
                    <a:pt x="3171" y="2864"/>
                  </a:lnTo>
                  <a:lnTo>
                    <a:pt x="3171" y="2825"/>
                  </a:lnTo>
                  <a:lnTo>
                    <a:pt x="3171" y="2787"/>
                  </a:lnTo>
                  <a:lnTo>
                    <a:pt x="3421" y="2729"/>
                  </a:lnTo>
                  <a:lnTo>
                    <a:pt x="3459" y="2710"/>
                  </a:lnTo>
                  <a:lnTo>
                    <a:pt x="3478" y="2691"/>
                  </a:lnTo>
                  <a:lnTo>
                    <a:pt x="3498" y="2633"/>
                  </a:lnTo>
                  <a:lnTo>
                    <a:pt x="3478" y="2576"/>
                  </a:lnTo>
                  <a:lnTo>
                    <a:pt x="3459" y="2556"/>
                  </a:lnTo>
                  <a:lnTo>
                    <a:pt x="3421" y="2556"/>
                  </a:lnTo>
                  <a:lnTo>
                    <a:pt x="3267" y="2576"/>
                  </a:lnTo>
                  <a:lnTo>
                    <a:pt x="3113" y="2614"/>
                  </a:lnTo>
                  <a:lnTo>
                    <a:pt x="3248" y="2307"/>
                  </a:lnTo>
                  <a:lnTo>
                    <a:pt x="3305" y="2172"/>
                  </a:lnTo>
                  <a:lnTo>
                    <a:pt x="3401" y="2038"/>
                  </a:lnTo>
                  <a:lnTo>
                    <a:pt x="3536" y="1884"/>
                  </a:lnTo>
                  <a:lnTo>
                    <a:pt x="3690" y="1749"/>
                  </a:lnTo>
                  <a:lnTo>
                    <a:pt x="3863" y="1634"/>
                  </a:lnTo>
                  <a:lnTo>
                    <a:pt x="4055" y="1557"/>
                  </a:lnTo>
                  <a:lnTo>
                    <a:pt x="4151" y="1538"/>
                  </a:lnTo>
                  <a:lnTo>
                    <a:pt x="4247" y="1538"/>
                  </a:lnTo>
                  <a:lnTo>
                    <a:pt x="4343" y="1557"/>
                  </a:lnTo>
                  <a:lnTo>
                    <a:pt x="4420" y="1577"/>
                  </a:lnTo>
                  <a:lnTo>
                    <a:pt x="4516" y="1634"/>
                  </a:lnTo>
                  <a:lnTo>
                    <a:pt x="4593" y="1711"/>
                  </a:lnTo>
                  <a:lnTo>
                    <a:pt x="4650" y="1807"/>
                  </a:lnTo>
                  <a:lnTo>
                    <a:pt x="4708" y="1922"/>
                  </a:lnTo>
                  <a:lnTo>
                    <a:pt x="4766" y="1961"/>
                  </a:lnTo>
                  <a:lnTo>
                    <a:pt x="4804" y="1980"/>
                  </a:lnTo>
                  <a:lnTo>
                    <a:pt x="4881" y="1980"/>
                  </a:lnTo>
                  <a:lnTo>
                    <a:pt x="4919" y="1942"/>
                  </a:lnTo>
                  <a:lnTo>
                    <a:pt x="5035" y="1807"/>
                  </a:lnTo>
                  <a:lnTo>
                    <a:pt x="5150" y="1692"/>
                  </a:lnTo>
                  <a:lnTo>
                    <a:pt x="5284" y="1615"/>
                  </a:lnTo>
                  <a:lnTo>
                    <a:pt x="5419" y="1577"/>
                  </a:lnTo>
                  <a:lnTo>
                    <a:pt x="5573" y="1557"/>
                  </a:lnTo>
                  <a:lnTo>
                    <a:pt x="5726" y="1577"/>
                  </a:lnTo>
                  <a:lnTo>
                    <a:pt x="5919" y="1634"/>
                  </a:lnTo>
                  <a:lnTo>
                    <a:pt x="6111" y="1730"/>
                  </a:lnTo>
                  <a:lnTo>
                    <a:pt x="6130" y="1769"/>
                  </a:lnTo>
                  <a:lnTo>
                    <a:pt x="6168" y="1788"/>
                  </a:lnTo>
                  <a:lnTo>
                    <a:pt x="6245" y="1788"/>
                  </a:lnTo>
                  <a:lnTo>
                    <a:pt x="6264" y="1769"/>
                  </a:lnTo>
                  <a:lnTo>
                    <a:pt x="6303" y="1749"/>
                  </a:lnTo>
                  <a:lnTo>
                    <a:pt x="6303" y="1711"/>
                  </a:lnTo>
                  <a:lnTo>
                    <a:pt x="6303" y="1673"/>
                  </a:lnTo>
                  <a:lnTo>
                    <a:pt x="6303" y="1634"/>
                  </a:lnTo>
                  <a:lnTo>
                    <a:pt x="6591" y="1404"/>
                  </a:lnTo>
                  <a:lnTo>
                    <a:pt x="6764" y="1308"/>
                  </a:lnTo>
                  <a:lnTo>
                    <a:pt x="6918" y="1231"/>
                  </a:lnTo>
                  <a:lnTo>
                    <a:pt x="7091" y="1173"/>
                  </a:lnTo>
                  <a:lnTo>
                    <a:pt x="7264" y="1135"/>
                  </a:lnTo>
                  <a:close/>
                  <a:moveTo>
                    <a:pt x="5707" y="270"/>
                  </a:moveTo>
                  <a:lnTo>
                    <a:pt x="5880" y="289"/>
                  </a:lnTo>
                  <a:lnTo>
                    <a:pt x="6034" y="328"/>
                  </a:lnTo>
                  <a:lnTo>
                    <a:pt x="6188" y="385"/>
                  </a:lnTo>
                  <a:lnTo>
                    <a:pt x="6341" y="481"/>
                  </a:lnTo>
                  <a:lnTo>
                    <a:pt x="6476" y="577"/>
                  </a:lnTo>
                  <a:lnTo>
                    <a:pt x="6591" y="712"/>
                  </a:lnTo>
                  <a:lnTo>
                    <a:pt x="6706" y="866"/>
                  </a:lnTo>
                  <a:lnTo>
                    <a:pt x="6802" y="1039"/>
                  </a:lnTo>
                  <a:lnTo>
                    <a:pt x="6802" y="1058"/>
                  </a:lnTo>
                  <a:lnTo>
                    <a:pt x="6649" y="1154"/>
                  </a:lnTo>
                  <a:lnTo>
                    <a:pt x="6514" y="1250"/>
                  </a:lnTo>
                  <a:lnTo>
                    <a:pt x="6380" y="1384"/>
                  </a:lnTo>
                  <a:lnTo>
                    <a:pt x="6264" y="1538"/>
                  </a:lnTo>
                  <a:lnTo>
                    <a:pt x="6207" y="1442"/>
                  </a:lnTo>
                  <a:lnTo>
                    <a:pt x="6149" y="1346"/>
                  </a:lnTo>
                  <a:lnTo>
                    <a:pt x="6072" y="1288"/>
                  </a:lnTo>
                  <a:lnTo>
                    <a:pt x="5995" y="1231"/>
                  </a:lnTo>
                  <a:lnTo>
                    <a:pt x="5899" y="1211"/>
                  </a:lnTo>
                  <a:lnTo>
                    <a:pt x="5803" y="1192"/>
                  </a:lnTo>
                  <a:lnTo>
                    <a:pt x="5707" y="1211"/>
                  </a:lnTo>
                  <a:lnTo>
                    <a:pt x="5611" y="1231"/>
                  </a:lnTo>
                  <a:lnTo>
                    <a:pt x="5419" y="1288"/>
                  </a:lnTo>
                  <a:lnTo>
                    <a:pt x="5208" y="1404"/>
                  </a:lnTo>
                  <a:lnTo>
                    <a:pt x="5015" y="1538"/>
                  </a:lnTo>
                  <a:lnTo>
                    <a:pt x="4862" y="1673"/>
                  </a:lnTo>
                  <a:lnTo>
                    <a:pt x="4766" y="1557"/>
                  </a:lnTo>
                  <a:lnTo>
                    <a:pt x="4670" y="1461"/>
                  </a:lnTo>
                  <a:lnTo>
                    <a:pt x="4554" y="1404"/>
                  </a:lnTo>
                  <a:lnTo>
                    <a:pt x="4420" y="1346"/>
                  </a:lnTo>
                  <a:lnTo>
                    <a:pt x="4285" y="1327"/>
                  </a:lnTo>
                  <a:lnTo>
                    <a:pt x="4151" y="1308"/>
                  </a:lnTo>
                  <a:lnTo>
                    <a:pt x="3997" y="1327"/>
                  </a:lnTo>
                  <a:lnTo>
                    <a:pt x="3863" y="1384"/>
                  </a:lnTo>
                  <a:lnTo>
                    <a:pt x="3690" y="1461"/>
                  </a:lnTo>
                  <a:lnTo>
                    <a:pt x="3536" y="1557"/>
                  </a:lnTo>
                  <a:lnTo>
                    <a:pt x="3401" y="1692"/>
                  </a:lnTo>
                  <a:lnTo>
                    <a:pt x="3286" y="1846"/>
                  </a:lnTo>
                  <a:lnTo>
                    <a:pt x="3190" y="1999"/>
                  </a:lnTo>
                  <a:lnTo>
                    <a:pt x="3113" y="2172"/>
                  </a:lnTo>
                  <a:lnTo>
                    <a:pt x="3056" y="2345"/>
                  </a:lnTo>
                  <a:lnTo>
                    <a:pt x="3017" y="2537"/>
                  </a:lnTo>
                  <a:lnTo>
                    <a:pt x="2940" y="2460"/>
                  </a:lnTo>
                  <a:lnTo>
                    <a:pt x="2844" y="2422"/>
                  </a:lnTo>
                  <a:lnTo>
                    <a:pt x="2748" y="2403"/>
                  </a:lnTo>
                  <a:lnTo>
                    <a:pt x="2633" y="2384"/>
                  </a:lnTo>
                  <a:lnTo>
                    <a:pt x="2518" y="2384"/>
                  </a:lnTo>
                  <a:lnTo>
                    <a:pt x="2422" y="2422"/>
                  </a:lnTo>
                  <a:lnTo>
                    <a:pt x="2326" y="2460"/>
                  </a:lnTo>
                  <a:lnTo>
                    <a:pt x="2249" y="2537"/>
                  </a:lnTo>
                  <a:lnTo>
                    <a:pt x="2172" y="2614"/>
                  </a:lnTo>
                  <a:lnTo>
                    <a:pt x="2114" y="2691"/>
                  </a:lnTo>
                  <a:lnTo>
                    <a:pt x="1999" y="2883"/>
                  </a:lnTo>
                  <a:lnTo>
                    <a:pt x="1922" y="3075"/>
                  </a:lnTo>
                  <a:lnTo>
                    <a:pt x="1864" y="3171"/>
                  </a:lnTo>
                  <a:lnTo>
                    <a:pt x="1768" y="3248"/>
                  </a:lnTo>
                  <a:lnTo>
                    <a:pt x="1499" y="3325"/>
                  </a:lnTo>
                  <a:lnTo>
                    <a:pt x="1403" y="3383"/>
                  </a:lnTo>
                  <a:lnTo>
                    <a:pt x="1288" y="3460"/>
                  </a:lnTo>
                  <a:lnTo>
                    <a:pt x="1192" y="3556"/>
                  </a:lnTo>
                  <a:lnTo>
                    <a:pt x="1115" y="3652"/>
                  </a:lnTo>
                  <a:lnTo>
                    <a:pt x="1057" y="3748"/>
                  </a:lnTo>
                  <a:lnTo>
                    <a:pt x="1019" y="3844"/>
                  </a:lnTo>
                  <a:lnTo>
                    <a:pt x="1000" y="3940"/>
                  </a:lnTo>
                  <a:lnTo>
                    <a:pt x="981" y="4055"/>
                  </a:lnTo>
                  <a:lnTo>
                    <a:pt x="981" y="4151"/>
                  </a:lnTo>
                  <a:lnTo>
                    <a:pt x="1000" y="4247"/>
                  </a:lnTo>
                  <a:lnTo>
                    <a:pt x="1038" y="4363"/>
                  </a:lnTo>
                  <a:lnTo>
                    <a:pt x="1096" y="4459"/>
                  </a:lnTo>
                  <a:lnTo>
                    <a:pt x="846" y="4670"/>
                  </a:lnTo>
                  <a:lnTo>
                    <a:pt x="596" y="4901"/>
                  </a:lnTo>
                  <a:lnTo>
                    <a:pt x="519" y="4747"/>
                  </a:lnTo>
                  <a:lnTo>
                    <a:pt x="443" y="4555"/>
                  </a:lnTo>
                  <a:lnTo>
                    <a:pt x="423" y="4363"/>
                  </a:lnTo>
                  <a:lnTo>
                    <a:pt x="423" y="4170"/>
                  </a:lnTo>
                  <a:lnTo>
                    <a:pt x="462" y="3978"/>
                  </a:lnTo>
                  <a:lnTo>
                    <a:pt x="519" y="3786"/>
                  </a:lnTo>
                  <a:lnTo>
                    <a:pt x="615" y="3613"/>
                  </a:lnTo>
                  <a:lnTo>
                    <a:pt x="750" y="3479"/>
                  </a:lnTo>
                  <a:lnTo>
                    <a:pt x="884" y="3383"/>
                  </a:lnTo>
                  <a:lnTo>
                    <a:pt x="1038" y="3325"/>
                  </a:lnTo>
                  <a:lnTo>
                    <a:pt x="1173" y="3248"/>
                  </a:lnTo>
                  <a:lnTo>
                    <a:pt x="1230" y="3191"/>
                  </a:lnTo>
                  <a:lnTo>
                    <a:pt x="1288" y="3133"/>
                  </a:lnTo>
                  <a:lnTo>
                    <a:pt x="1346" y="3037"/>
                  </a:lnTo>
                  <a:lnTo>
                    <a:pt x="1384" y="2922"/>
                  </a:lnTo>
                  <a:lnTo>
                    <a:pt x="1422" y="2691"/>
                  </a:lnTo>
                  <a:lnTo>
                    <a:pt x="1480" y="2460"/>
                  </a:lnTo>
                  <a:lnTo>
                    <a:pt x="1519" y="2345"/>
                  </a:lnTo>
                  <a:lnTo>
                    <a:pt x="1576" y="2230"/>
                  </a:lnTo>
                  <a:lnTo>
                    <a:pt x="1711" y="2076"/>
                  </a:lnTo>
                  <a:lnTo>
                    <a:pt x="1845" y="1942"/>
                  </a:lnTo>
                  <a:lnTo>
                    <a:pt x="1999" y="1846"/>
                  </a:lnTo>
                  <a:lnTo>
                    <a:pt x="2153" y="1749"/>
                  </a:lnTo>
                  <a:lnTo>
                    <a:pt x="2326" y="1692"/>
                  </a:lnTo>
                  <a:lnTo>
                    <a:pt x="2518" y="1653"/>
                  </a:lnTo>
                  <a:lnTo>
                    <a:pt x="2710" y="1634"/>
                  </a:lnTo>
                  <a:lnTo>
                    <a:pt x="2940" y="1634"/>
                  </a:lnTo>
                  <a:lnTo>
                    <a:pt x="2979" y="1615"/>
                  </a:lnTo>
                  <a:lnTo>
                    <a:pt x="3017" y="1577"/>
                  </a:lnTo>
                  <a:lnTo>
                    <a:pt x="3036" y="1538"/>
                  </a:lnTo>
                  <a:lnTo>
                    <a:pt x="3056" y="1404"/>
                  </a:lnTo>
                  <a:lnTo>
                    <a:pt x="3094" y="1288"/>
                  </a:lnTo>
                  <a:lnTo>
                    <a:pt x="3132" y="1192"/>
                  </a:lnTo>
                  <a:lnTo>
                    <a:pt x="3190" y="1096"/>
                  </a:lnTo>
                  <a:lnTo>
                    <a:pt x="3267" y="1019"/>
                  </a:lnTo>
                  <a:lnTo>
                    <a:pt x="3363" y="942"/>
                  </a:lnTo>
                  <a:lnTo>
                    <a:pt x="3440" y="885"/>
                  </a:lnTo>
                  <a:lnTo>
                    <a:pt x="3536" y="827"/>
                  </a:lnTo>
                  <a:lnTo>
                    <a:pt x="3651" y="808"/>
                  </a:lnTo>
                  <a:lnTo>
                    <a:pt x="3747" y="789"/>
                  </a:lnTo>
                  <a:lnTo>
                    <a:pt x="3863" y="789"/>
                  </a:lnTo>
                  <a:lnTo>
                    <a:pt x="3978" y="808"/>
                  </a:lnTo>
                  <a:lnTo>
                    <a:pt x="4093" y="827"/>
                  </a:lnTo>
                  <a:lnTo>
                    <a:pt x="4189" y="885"/>
                  </a:lnTo>
                  <a:lnTo>
                    <a:pt x="4285" y="942"/>
                  </a:lnTo>
                  <a:lnTo>
                    <a:pt x="4381" y="1039"/>
                  </a:lnTo>
                  <a:lnTo>
                    <a:pt x="4439" y="1077"/>
                  </a:lnTo>
                  <a:lnTo>
                    <a:pt x="4497" y="1077"/>
                  </a:lnTo>
                  <a:lnTo>
                    <a:pt x="4554" y="1058"/>
                  </a:lnTo>
                  <a:lnTo>
                    <a:pt x="4593" y="1000"/>
                  </a:lnTo>
                  <a:lnTo>
                    <a:pt x="4708" y="827"/>
                  </a:lnTo>
                  <a:lnTo>
                    <a:pt x="4804" y="673"/>
                  </a:lnTo>
                  <a:lnTo>
                    <a:pt x="4939" y="539"/>
                  </a:lnTo>
                  <a:lnTo>
                    <a:pt x="5092" y="443"/>
                  </a:lnTo>
                  <a:lnTo>
                    <a:pt x="5227" y="366"/>
                  </a:lnTo>
                  <a:lnTo>
                    <a:pt x="5381" y="308"/>
                  </a:lnTo>
                  <a:lnTo>
                    <a:pt x="5553" y="270"/>
                  </a:lnTo>
                  <a:close/>
                  <a:moveTo>
                    <a:pt x="13162" y="1500"/>
                  </a:moveTo>
                  <a:lnTo>
                    <a:pt x="13354" y="1538"/>
                  </a:lnTo>
                  <a:lnTo>
                    <a:pt x="13450" y="1557"/>
                  </a:lnTo>
                  <a:lnTo>
                    <a:pt x="13547" y="1615"/>
                  </a:lnTo>
                  <a:lnTo>
                    <a:pt x="13623" y="1673"/>
                  </a:lnTo>
                  <a:lnTo>
                    <a:pt x="13700" y="1730"/>
                  </a:lnTo>
                  <a:lnTo>
                    <a:pt x="13777" y="1826"/>
                  </a:lnTo>
                  <a:lnTo>
                    <a:pt x="13854" y="1922"/>
                  </a:lnTo>
                  <a:lnTo>
                    <a:pt x="13892" y="2018"/>
                  </a:lnTo>
                  <a:lnTo>
                    <a:pt x="13873" y="2076"/>
                  </a:lnTo>
                  <a:lnTo>
                    <a:pt x="13873" y="2134"/>
                  </a:lnTo>
                  <a:lnTo>
                    <a:pt x="13912" y="2172"/>
                  </a:lnTo>
                  <a:lnTo>
                    <a:pt x="13969" y="2211"/>
                  </a:lnTo>
                  <a:lnTo>
                    <a:pt x="14008" y="2345"/>
                  </a:lnTo>
                  <a:lnTo>
                    <a:pt x="14085" y="2441"/>
                  </a:lnTo>
                  <a:lnTo>
                    <a:pt x="14161" y="2499"/>
                  </a:lnTo>
                  <a:lnTo>
                    <a:pt x="14238" y="2537"/>
                  </a:lnTo>
                  <a:lnTo>
                    <a:pt x="14411" y="2556"/>
                  </a:lnTo>
                  <a:lnTo>
                    <a:pt x="14584" y="2576"/>
                  </a:lnTo>
                  <a:lnTo>
                    <a:pt x="14738" y="2595"/>
                  </a:lnTo>
                  <a:lnTo>
                    <a:pt x="14872" y="2653"/>
                  </a:lnTo>
                  <a:lnTo>
                    <a:pt x="14968" y="2710"/>
                  </a:lnTo>
                  <a:lnTo>
                    <a:pt x="15064" y="2768"/>
                  </a:lnTo>
                  <a:lnTo>
                    <a:pt x="15141" y="2845"/>
                  </a:lnTo>
                  <a:lnTo>
                    <a:pt x="15218" y="2941"/>
                  </a:lnTo>
                  <a:lnTo>
                    <a:pt x="15276" y="3018"/>
                  </a:lnTo>
                  <a:lnTo>
                    <a:pt x="15333" y="3114"/>
                  </a:lnTo>
                  <a:lnTo>
                    <a:pt x="15353" y="3229"/>
                  </a:lnTo>
                  <a:lnTo>
                    <a:pt x="15410" y="3440"/>
                  </a:lnTo>
                  <a:lnTo>
                    <a:pt x="15410" y="3652"/>
                  </a:lnTo>
                  <a:lnTo>
                    <a:pt x="15372" y="3882"/>
                  </a:lnTo>
                  <a:lnTo>
                    <a:pt x="15295" y="4113"/>
                  </a:lnTo>
                  <a:lnTo>
                    <a:pt x="15276" y="4170"/>
                  </a:lnTo>
                  <a:lnTo>
                    <a:pt x="15295" y="4209"/>
                  </a:lnTo>
                  <a:lnTo>
                    <a:pt x="15314" y="4228"/>
                  </a:lnTo>
                  <a:lnTo>
                    <a:pt x="15372" y="4267"/>
                  </a:lnTo>
                  <a:lnTo>
                    <a:pt x="15449" y="4286"/>
                  </a:lnTo>
                  <a:lnTo>
                    <a:pt x="15487" y="4267"/>
                  </a:lnTo>
                  <a:lnTo>
                    <a:pt x="15506" y="4228"/>
                  </a:lnTo>
                  <a:lnTo>
                    <a:pt x="15545" y="4170"/>
                  </a:lnTo>
                  <a:lnTo>
                    <a:pt x="15679" y="4132"/>
                  </a:lnTo>
                  <a:lnTo>
                    <a:pt x="15833" y="4113"/>
                  </a:lnTo>
                  <a:lnTo>
                    <a:pt x="15968" y="4132"/>
                  </a:lnTo>
                  <a:lnTo>
                    <a:pt x="16083" y="4151"/>
                  </a:lnTo>
                  <a:lnTo>
                    <a:pt x="16217" y="4170"/>
                  </a:lnTo>
                  <a:lnTo>
                    <a:pt x="16333" y="4228"/>
                  </a:lnTo>
                  <a:lnTo>
                    <a:pt x="16429" y="4286"/>
                  </a:lnTo>
                  <a:lnTo>
                    <a:pt x="16525" y="4363"/>
                  </a:lnTo>
                  <a:lnTo>
                    <a:pt x="16621" y="4459"/>
                  </a:lnTo>
                  <a:lnTo>
                    <a:pt x="16678" y="4555"/>
                  </a:lnTo>
                  <a:lnTo>
                    <a:pt x="16736" y="4651"/>
                  </a:lnTo>
                  <a:lnTo>
                    <a:pt x="16775" y="4785"/>
                  </a:lnTo>
                  <a:lnTo>
                    <a:pt x="16794" y="4901"/>
                  </a:lnTo>
                  <a:lnTo>
                    <a:pt x="16794" y="5035"/>
                  </a:lnTo>
                  <a:lnTo>
                    <a:pt x="16775" y="5189"/>
                  </a:lnTo>
                  <a:lnTo>
                    <a:pt x="16736" y="5323"/>
                  </a:lnTo>
                  <a:lnTo>
                    <a:pt x="16736" y="5381"/>
                  </a:lnTo>
                  <a:lnTo>
                    <a:pt x="16736" y="5419"/>
                  </a:lnTo>
                  <a:lnTo>
                    <a:pt x="16755" y="5458"/>
                  </a:lnTo>
                  <a:lnTo>
                    <a:pt x="16775" y="5477"/>
                  </a:lnTo>
                  <a:lnTo>
                    <a:pt x="16851" y="5496"/>
                  </a:lnTo>
                  <a:lnTo>
                    <a:pt x="16909" y="5496"/>
                  </a:lnTo>
                  <a:lnTo>
                    <a:pt x="16947" y="5477"/>
                  </a:lnTo>
                  <a:lnTo>
                    <a:pt x="17485" y="5400"/>
                  </a:lnTo>
                  <a:lnTo>
                    <a:pt x="17562" y="5439"/>
                  </a:lnTo>
                  <a:lnTo>
                    <a:pt x="17658" y="5496"/>
                  </a:lnTo>
                  <a:lnTo>
                    <a:pt x="17716" y="5554"/>
                  </a:lnTo>
                  <a:lnTo>
                    <a:pt x="17774" y="5612"/>
                  </a:lnTo>
                  <a:lnTo>
                    <a:pt x="17812" y="5688"/>
                  </a:lnTo>
                  <a:lnTo>
                    <a:pt x="17851" y="5746"/>
                  </a:lnTo>
                  <a:lnTo>
                    <a:pt x="17870" y="5842"/>
                  </a:lnTo>
                  <a:lnTo>
                    <a:pt x="17870" y="5919"/>
                  </a:lnTo>
                  <a:lnTo>
                    <a:pt x="17889" y="6092"/>
                  </a:lnTo>
                  <a:lnTo>
                    <a:pt x="17889" y="6246"/>
                  </a:lnTo>
                  <a:lnTo>
                    <a:pt x="17851" y="6419"/>
                  </a:lnTo>
                  <a:lnTo>
                    <a:pt x="17812" y="6572"/>
                  </a:lnTo>
                  <a:lnTo>
                    <a:pt x="17793" y="6611"/>
                  </a:lnTo>
                  <a:lnTo>
                    <a:pt x="17812" y="6649"/>
                  </a:lnTo>
                  <a:lnTo>
                    <a:pt x="17697" y="6534"/>
                  </a:lnTo>
                  <a:lnTo>
                    <a:pt x="17562" y="6419"/>
                  </a:lnTo>
                  <a:lnTo>
                    <a:pt x="17409" y="6322"/>
                  </a:lnTo>
                  <a:lnTo>
                    <a:pt x="17236" y="6265"/>
                  </a:lnTo>
                  <a:lnTo>
                    <a:pt x="17082" y="6207"/>
                  </a:lnTo>
                  <a:lnTo>
                    <a:pt x="16909" y="6169"/>
                  </a:lnTo>
                  <a:lnTo>
                    <a:pt x="16717" y="6169"/>
                  </a:lnTo>
                  <a:lnTo>
                    <a:pt x="16544" y="6188"/>
                  </a:lnTo>
                  <a:lnTo>
                    <a:pt x="16506" y="6053"/>
                  </a:lnTo>
                  <a:lnTo>
                    <a:pt x="16448" y="5919"/>
                  </a:lnTo>
                  <a:lnTo>
                    <a:pt x="16390" y="5823"/>
                  </a:lnTo>
                  <a:lnTo>
                    <a:pt x="16313" y="5708"/>
                  </a:lnTo>
                  <a:lnTo>
                    <a:pt x="16217" y="5612"/>
                  </a:lnTo>
                  <a:lnTo>
                    <a:pt x="16121" y="5554"/>
                  </a:lnTo>
                  <a:lnTo>
                    <a:pt x="16006" y="5477"/>
                  </a:lnTo>
                  <a:lnTo>
                    <a:pt x="15910" y="5439"/>
                  </a:lnTo>
                  <a:lnTo>
                    <a:pt x="15775" y="5400"/>
                  </a:lnTo>
                  <a:lnTo>
                    <a:pt x="15660" y="5381"/>
                  </a:lnTo>
                  <a:lnTo>
                    <a:pt x="15545" y="5381"/>
                  </a:lnTo>
                  <a:lnTo>
                    <a:pt x="15410" y="5419"/>
                  </a:lnTo>
                  <a:lnTo>
                    <a:pt x="15295" y="5458"/>
                  </a:lnTo>
                  <a:lnTo>
                    <a:pt x="15180" y="5515"/>
                  </a:lnTo>
                  <a:lnTo>
                    <a:pt x="15064" y="5592"/>
                  </a:lnTo>
                  <a:lnTo>
                    <a:pt x="14949" y="5688"/>
                  </a:lnTo>
                  <a:lnTo>
                    <a:pt x="14834" y="5535"/>
                  </a:lnTo>
                  <a:lnTo>
                    <a:pt x="14526" y="5189"/>
                  </a:lnTo>
                  <a:lnTo>
                    <a:pt x="14219" y="4862"/>
                  </a:lnTo>
                  <a:lnTo>
                    <a:pt x="13912" y="4555"/>
                  </a:lnTo>
                  <a:lnTo>
                    <a:pt x="13585" y="4247"/>
                  </a:lnTo>
                  <a:lnTo>
                    <a:pt x="13239" y="3940"/>
                  </a:lnTo>
                  <a:lnTo>
                    <a:pt x="12893" y="3671"/>
                  </a:lnTo>
                  <a:lnTo>
                    <a:pt x="12528" y="3402"/>
                  </a:lnTo>
                  <a:lnTo>
                    <a:pt x="12163" y="3152"/>
                  </a:lnTo>
                  <a:lnTo>
                    <a:pt x="11779" y="2922"/>
                  </a:lnTo>
                  <a:lnTo>
                    <a:pt x="11395" y="2710"/>
                  </a:lnTo>
                  <a:lnTo>
                    <a:pt x="10991" y="2518"/>
                  </a:lnTo>
                  <a:lnTo>
                    <a:pt x="10588" y="2345"/>
                  </a:lnTo>
                  <a:lnTo>
                    <a:pt x="10184" y="2191"/>
                  </a:lnTo>
                  <a:lnTo>
                    <a:pt x="9761" y="2076"/>
                  </a:lnTo>
                  <a:lnTo>
                    <a:pt x="9339" y="1961"/>
                  </a:lnTo>
                  <a:lnTo>
                    <a:pt x="8916" y="1884"/>
                  </a:lnTo>
                  <a:lnTo>
                    <a:pt x="9031" y="1788"/>
                  </a:lnTo>
                  <a:lnTo>
                    <a:pt x="9147" y="1692"/>
                  </a:lnTo>
                  <a:lnTo>
                    <a:pt x="9262" y="1634"/>
                  </a:lnTo>
                  <a:lnTo>
                    <a:pt x="9377" y="1596"/>
                  </a:lnTo>
                  <a:lnTo>
                    <a:pt x="9492" y="1577"/>
                  </a:lnTo>
                  <a:lnTo>
                    <a:pt x="9588" y="1596"/>
                  </a:lnTo>
                  <a:lnTo>
                    <a:pt x="9704" y="1634"/>
                  </a:lnTo>
                  <a:lnTo>
                    <a:pt x="9800" y="1692"/>
                  </a:lnTo>
                  <a:lnTo>
                    <a:pt x="9992" y="1807"/>
                  </a:lnTo>
                  <a:lnTo>
                    <a:pt x="10165" y="1922"/>
                  </a:lnTo>
                  <a:lnTo>
                    <a:pt x="10280" y="1980"/>
                  </a:lnTo>
                  <a:lnTo>
                    <a:pt x="10338" y="1999"/>
                  </a:lnTo>
                  <a:lnTo>
                    <a:pt x="10415" y="1999"/>
                  </a:lnTo>
                  <a:lnTo>
                    <a:pt x="10530" y="1980"/>
                  </a:lnTo>
                  <a:lnTo>
                    <a:pt x="10645" y="1922"/>
                  </a:lnTo>
                  <a:lnTo>
                    <a:pt x="10741" y="1846"/>
                  </a:lnTo>
                  <a:lnTo>
                    <a:pt x="10857" y="1788"/>
                  </a:lnTo>
                  <a:lnTo>
                    <a:pt x="11087" y="1711"/>
                  </a:lnTo>
                  <a:lnTo>
                    <a:pt x="11337" y="1673"/>
                  </a:lnTo>
                  <a:lnTo>
                    <a:pt x="11568" y="1692"/>
                  </a:lnTo>
                  <a:lnTo>
                    <a:pt x="11683" y="1711"/>
                  </a:lnTo>
                  <a:lnTo>
                    <a:pt x="11798" y="1749"/>
                  </a:lnTo>
                  <a:lnTo>
                    <a:pt x="11894" y="1788"/>
                  </a:lnTo>
                  <a:lnTo>
                    <a:pt x="11990" y="1846"/>
                  </a:lnTo>
                  <a:lnTo>
                    <a:pt x="12067" y="1903"/>
                  </a:lnTo>
                  <a:lnTo>
                    <a:pt x="12144" y="1999"/>
                  </a:lnTo>
                  <a:lnTo>
                    <a:pt x="12221" y="2095"/>
                  </a:lnTo>
                  <a:lnTo>
                    <a:pt x="12259" y="2191"/>
                  </a:lnTo>
                  <a:lnTo>
                    <a:pt x="12298" y="2307"/>
                  </a:lnTo>
                  <a:lnTo>
                    <a:pt x="12298" y="2441"/>
                  </a:lnTo>
                  <a:lnTo>
                    <a:pt x="12182" y="2422"/>
                  </a:lnTo>
                  <a:lnTo>
                    <a:pt x="12048" y="2403"/>
                  </a:lnTo>
                  <a:lnTo>
                    <a:pt x="12009" y="2422"/>
                  </a:lnTo>
                  <a:lnTo>
                    <a:pt x="11990" y="2441"/>
                  </a:lnTo>
                  <a:lnTo>
                    <a:pt x="11990" y="2480"/>
                  </a:lnTo>
                  <a:lnTo>
                    <a:pt x="12029" y="2518"/>
                  </a:lnTo>
                  <a:lnTo>
                    <a:pt x="12298" y="2614"/>
                  </a:lnTo>
                  <a:lnTo>
                    <a:pt x="12432" y="2691"/>
                  </a:lnTo>
                  <a:lnTo>
                    <a:pt x="12547" y="2768"/>
                  </a:lnTo>
                  <a:lnTo>
                    <a:pt x="12663" y="2845"/>
                  </a:lnTo>
                  <a:lnTo>
                    <a:pt x="12778" y="2941"/>
                  </a:lnTo>
                  <a:lnTo>
                    <a:pt x="12970" y="3171"/>
                  </a:lnTo>
                  <a:lnTo>
                    <a:pt x="13009" y="3191"/>
                  </a:lnTo>
                  <a:lnTo>
                    <a:pt x="13047" y="3210"/>
                  </a:lnTo>
                  <a:lnTo>
                    <a:pt x="13085" y="3191"/>
                  </a:lnTo>
                  <a:lnTo>
                    <a:pt x="13124" y="3171"/>
                  </a:lnTo>
                  <a:lnTo>
                    <a:pt x="13143" y="3152"/>
                  </a:lnTo>
                  <a:lnTo>
                    <a:pt x="13162" y="3114"/>
                  </a:lnTo>
                  <a:lnTo>
                    <a:pt x="13162" y="3075"/>
                  </a:lnTo>
                  <a:lnTo>
                    <a:pt x="13143" y="3018"/>
                  </a:lnTo>
                  <a:lnTo>
                    <a:pt x="13009" y="2864"/>
                  </a:lnTo>
                  <a:lnTo>
                    <a:pt x="12836" y="2729"/>
                  </a:lnTo>
                  <a:lnTo>
                    <a:pt x="12989" y="2710"/>
                  </a:lnTo>
                  <a:lnTo>
                    <a:pt x="13124" y="2691"/>
                  </a:lnTo>
                  <a:lnTo>
                    <a:pt x="13258" y="2691"/>
                  </a:lnTo>
                  <a:lnTo>
                    <a:pt x="13393" y="2710"/>
                  </a:lnTo>
                  <a:lnTo>
                    <a:pt x="13508" y="2749"/>
                  </a:lnTo>
                  <a:lnTo>
                    <a:pt x="13623" y="2787"/>
                  </a:lnTo>
                  <a:lnTo>
                    <a:pt x="13739" y="2845"/>
                  </a:lnTo>
                  <a:lnTo>
                    <a:pt x="13835" y="2922"/>
                  </a:lnTo>
                  <a:lnTo>
                    <a:pt x="13912" y="3018"/>
                  </a:lnTo>
                  <a:lnTo>
                    <a:pt x="13988" y="3114"/>
                  </a:lnTo>
                  <a:lnTo>
                    <a:pt x="14046" y="3210"/>
                  </a:lnTo>
                  <a:lnTo>
                    <a:pt x="14065" y="3325"/>
                  </a:lnTo>
                  <a:lnTo>
                    <a:pt x="14085" y="3460"/>
                  </a:lnTo>
                  <a:lnTo>
                    <a:pt x="14065" y="3594"/>
                  </a:lnTo>
                  <a:lnTo>
                    <a:pt x="14027" y="3748"/>
                  </a:lnTo>
                  <a:lnTo>
                    <a:pt x="13969" y="3901"/>
                  </a:lnTo>
                  <a:lnTo>
                    <a:pt x="13950" y="3959"/>
                  </a:lnTo>
                  <a:lnTo>
                    <a:pt x="13969" y="4017"/>
                  </a:lnTo>
                  <a:lnTo>
                    <a:pt x="14027" y="4055"/>
                  </a:lnTo>
                  <a:lnTo>
                    <a:pt x="14065" y="4074"/>
                  </a:lnTo>
                  <a:lnTo>
                    <a:pt x="14200" y="4094"/>
                  </a:lnTo>
                  <a:lnTo>
                    <a:pt x="14315" y="4132"/>
                  </a:lnTo>
                  <a:lnTo>
                    <a:pt x="14430" y="4190"/>
                  </a:lnTo>
                  <a:lnTo>
                    <a:pt x="14526" y="4247"/>
                  </a:lnTo>
                  <a:lnTo>
                    <a:pt x="14603" y="4305"/>
                  </a:lnTo>
                  <a:lnTo>
                    <a:pt x="14680" y="4382"/>
                  </a:lnTo>
                  <a:lnTo>
                    <a:pt x="14738" y="4459"/>
                  </a:lnTo>
                  <a:lnTo>
                    <a:pt x="14795" y="4555"/>
                  </a:lnTo>
                  <a:lnTo>
                    <a:pt x="14834" y="4651"/>
                  </a:lnTo>
                  <a:lnTo>
                    <a:pt x="14872" y="4747"/>
                  </a:lnTo>
                  <a:lnTo>
                    <a:pt x="14892" y="4958"/>
                  </a:lnTo>
                  <a:lnTo>
                    <a:pt x="14892" y="5189"/>
                  </a:lnTo>
                  <a:lnTo>
                    <a:pt x="14834" y="5419"/>
                  </a:lnTo>
                  <a:lnTo>
                    <a:pt x="14834" y="5477"/>
                  </a:lnTo>
                  <a:lnTo>
                    <a:pt x="14853" y="5515"/>
                  </a:lnTo>
                  <a:lnTo>
                    <a:pt x="14892" y="5554"/>
                  </a:lnTo>
                  <a:lnTo>
                    <a:pt x="14930" y="5573"/>
                  </a:lnTo>
                  <a:lnTo>
                    <a:pt x="14988" y="5573"/>
                  </a:lnTo>
                  <a:lnTo>
                    <a:pt x="15026" y="5535"/>
                  </a:lnTo>
                  <a:lnTo>
                    <a:pt x="15103" y="5362"/>
                  </a:lnTo>
                  <a:lnTo>
                    <a:pt x="15141" y="5208"/>
                  </a:lnTo>
                  <a:lnTo>
                    <a:pt x="15180" y="5054"/>
                  </a:lnTo>
                  <a:lnTo>
                    <a:pt x="15180" y="4901"/>
                  </a:lnTo>
                  <a:lnTo>
                    <a:pt x="15161" y="4747"/>
                  </a:lnTo>
                  <a:lnTo>
                    <a:pt x="15103" y="4593"/>
                  </a:lnTo>
                  <a:lnTo>
                    <a:pt x="15045" y="4459"/>
                  </a:lnTo>
                  <a:lnTo>
                    <a:pt x="14968" y="4343"/>
                  </a:lnTo>
                  <a:lnTo>
                    <a:pt x="14834" y="4170"/>
                  </a:lnTo>
                  <a:lnTo>
                    <a:pt x="14661" y="4036"/>
                  </a:lnTo>
                  <a:lnTo>
                    <a:pt x="14469" y="3940"/>
                  </a:lnTo>
                  <a:lnTo>
                    <a:pt x="14257" y="3863"/>
                  </a:lnTo>
                  <a:lnTo>
                    <a:pt x="14296" y="3690"/>
                  </a:lnTo>
                  <a:lnTo>
                    <a:pt x="14296" y="3517"/>
                  </a:lnTo>
                  <a:lnTo>
                    <a:pt x="14277" y="3344"/>
                  </a:lnTo>
                  <a:lnTo>
                    <a:pt x="14238" y="3191"/>
                  </a:lnTo>
                  <a:lnTo>
                    <a:pt x="14181" y="3037"/>
                  </a:lnTo>
                  <a:lnTo>
                    <a:pt x="14104" y="2902"/>
                  </a:lnTo>
                  <a:lnTo>
                    <a:pt x="14008" y="2768"/>
                  </a:lnTo>
                  <a:lnTo>
                    <a:pt x="13912" y="2653"/>
                  </a:lnTo>
                  <a:lnTo>
                    <a:pt x="13777" y="2556"/>
                  </a:lnTo>
                  <a:lnTo>
                    <a:pt x="13643" y="2480"/>
                  </a:lnTo>
                  <a:lnTo>
                    <a:pt x="13508" y="2441"/>
                  </a:lnTo>
                  <a:lnTo>
                    <a:pt x="13354" y="2403"/>
                  </a:lnTo>
                  <a:lnTo>
                    <a:pt x="13201" y="2422"/>
                  </a:lnTo>
                  <a:lnTo>
                    <a:pt x="13047" y="2460"/>
                  </a:lnTo>
                  <a:lnTo>
                    <a:pt x="12874" y="2537"/>
                  </a:lnTo>
                  <a:lnTo>
                    <a:pt x="12720" y="2653"/>
                  </a:lnTo>
                  <a:lnTo>
                    <a:pt x="12547" y="2537"/>
                  </a:lnTo>
                  <a:lnTo>
                    <a:pt x="12547" y="2307"/>
                  </a:lnTo>
                  <a:lnTo>
                    <a:pt x="12509" y="2095"/>
                  </a:lnTo>
                  <a:lnTo>
                    <a:pt x="12432" y="1922"/>
                  </a:lnTo>
                  <a:lnTo>
                    <a:pt x="12317" y="1769"/>
                  </a:lnTo>
                  <a:lnTo>
                    <a:pt x="12317" y="1730"/>
                  </a:lnTo>
                  <a:lnTo>
                    <a:pt x="12317" y="1692"/>
                  </a:lnTo>
                  <a:lnTo>
                    <a:pt x="12528" y="1615"/>
                  </a:lnTo>
                  <a:lnTo>
                    <a:pt x="12740" y="1557"/>
                  </a:lnTo>
                  <a:lnTo>
                    <a:pt x="12951" y="1519"/>
                  </a:lnTo>
                  <a:lnTo>
                    <a:pt x="13162" y="1500"/>
                  </a:lnTo>
                  <a:close/>
                  <a:moveTo>
                    <a:pt x="15660" y="5612"/>
                  </a:moveTo>
                  <a:lnTo>
                    <a:pt x="15756" y="5631"/>
                  </a:lnTo>
                  <a:lnTo>
                    <a:pt x="15852" y="5650"/>
                  </a:lnTo>
                  <a:lnTo>
                    <a:pt x="15948" y="5688"/>
                  </a:lnTo>
                  <a:lnTo>
                    <a:pt x="16025" y="5746"/>
                  </a:lnTo>
                  <a:lnTo>
                    <a:pt x="16102" y="5823"/>
                  </a:lnTo>
                  <a:lnTo>
                    <a:pt x="16160" y="5900"/>
                  </a:lnTo>
                  <a:lnTo>
                    <a:pt x="16217" y="5996"/>
                  </a:lnTo>
                  <a:lnTo>
                    <a:pt x="16256" y="6092"/>
                  </a:lnTo>
                  <a:lnTo>
                    <a:pt x="16275" y="6207"/>
                  </a:lnTo>
                  <a:lnTo>
                    <a:pt x="16294" y="6322"/>
                  </a:lnTo>
                  <a:lnTo>
                    <a:pt x="16313" y="6380"/>
                  </a:lnTo>
                  <a:lnTo>
                    <a:pt x="16333" y="6438"/>
                  </a:lnTo>
                  <a:lnTo>
                    <a:pt x="16390" y="6476"/>
                  </a:lnTo>
                  <a:lnTo>
                    <a:pt x="16448" y="6476"/>
                  </a:lnTo>
                  <a:lnTo>
                    <a:pt x="16582" y="6438"/>
                  </a:lnTo>
                  <a:lnTo>
                    <a:pt x="16736" y="6419"/>
                  </a:lnTo>
                  <a:lnTo>
                    <a:pt x="16890" y="6419"/>
                  </a:lnTo>
                  <a:lnTo>
                    <a:pt x="17024" y="6438"/>
                  </a:lnTo>
                  <a:lnTo>
                    <a:pt x="17178" y="6476"/>
                  </a:lnTo>
                  <a:lnTo>
                    <a:pt x="17293" y="6534"/>
                  </a:lnTo>
                  <a:lnTo>
                    <a:pt x="17428" y="6611"/>
                  </a:lnTo>
                  <a:lnTo>
                    <a:pt x="17543" y="6707"/>
                  </a:lnTo>
                  <a:lnTo>
                    <a:pt x="17639" y="6841"/>
                  </a:lnTo>
                  <a:lnTo>
                    <a:pt x="17716" y="6976"/>
                  </a:lnTo>
                  <a:lnTo>
                    <a:pt x="17774" y="7110"/>
                  </a:lnTo>
                  <a:lnTo>
                    <a:pt x="17793" y="7264"/>
                  </a:lnTo>
                  <a:lnTo>
                    <a:pt x="17812" y="7398"/>
                  </a:lnTo>
                  <a:lnTo>
                    <a:pt x="17793" y="7552"/>
                  </a:lnTo>
                  <a:lnTo>
                    <a:pt x="17774" y="7706"/>
                  </a:lnTo>
                  <a:lnTo>
                    <a:pt x="17716" y="7840"/>
                  </a:lnTo>
                  <a:lnTo>
                    <a:pt x="17639" y="7744"/>
                  </a:lnTo>
                  <a:lnTo>
                    <a:pt x="17524" y="7667"/>
                  </a:lnTo>
                  <a:lnTo>
                    <a:pt x="17466" y="7667"/>
                  </a:lnTo>
                  <a:lnTo>
                    <a:pt x="17447" y="7706"/>
                  </a:lnTo>
                  <a:lnTo>
                    <a:pt x="17447" y="7744"/>
                  </a:lnTo>
                  <a:lnTo>
                    <a:pt x="17505" y="7860"/>
                  </a:lnTo>
                  <a:lnTo>
                    <a:pt x="17562" y="7975"/>
                  </a:lnTo>
                  <a:lnTo>
                    <a:pt x="17620" y="8090"/>
                  </a:lnTo>
                  <a:lnTo>
                    <a:pt x="17678" y="8205"/>
                  </a:lnTo>
                  <a:lnTo>
                    <a:pt x="17716" y="8340"/>
                  </a:lnTo>
                  <a:lnTo>
                    <a:pt x="17735" y="8474"/>
                  </a:lnTo>
                  <a:lnTo>
                    <a:pt x="17774" y="8763"/>
                  </a:lnTo>
                  <a:lnTo>
                    <a:pt x="17793" y="8801"/>
                  </a:lnTo>
                  <a:lnTo>
                    <a:pt x="17812" y="8840"/>
                  </a:lnTo>
                  <a:lnTo>
                    <a:pt x="17851" y="8840"/>
                  </a:lnTo>
                  <a:lnTo>
                    <a:pt x="17908" y="8859"/>
                  </a:lnTo>
                  <a:lnTo>
                    <a:pt x="17947" y="8840"/>
                  </a:lnTo>
                  <a:lnTo>
                    <a:pt x="17985" y="8820"/>
                  </a:lnTo>
                  <a:lnTo>
                    <a:pt x="18004" y="8801"/>
                  </a:lnTo>
                  <a:lnTo>
                    <a:pt x="18023" y="8743"/>
                  </a:lnTo>
                  <a:lnTo>
                    <a:pt x="18004" y="8609"/>
                  </a:lnTo>
                  <a:lnTo>
                    <a:pt x="17985" y="8455"/>
                  </a:lnTo>
                  <a:lnTo>
                    <a:pt x="17947" y="8302"/>
                  </a:lnTo>
                  <a:lnTo>
                    <a:pt x="17889" y="8148"/>
                  </a:lnTo>
                  <a:lnTo>
                    <a:pt x="18023" y="8148"/>
                  </a:lnTo>
                  <a:lnTo>
                    <a:pt x="18139" y="8167"/>
                  </a:lnTo>
                  <a:lnTo>
                    <a:pt x="18254" y="8225"/>
                  </a:lnTo>
                  <a:lnTo>
                    <a:pt x="18331" y="8302"/>
                  </a:lnTo>
                  <a:lnTo>
                    <a:pt x="18408" y="8378"/>
                  </a:lnTo>
                  <a:lnTo>
                    <a:pt x="18485" y="8494"/>
                  </a:lnTo>
                  <a:lnTo>
                    <a:pt x="18523" y="8609"/>
                  </a:lnTo>
                  <a:lnTo>
                    <a:pt x="18561" y="8724"/>
                  </a:lnTo>
                  <a:lnTo>
                    <a:pt x="18600" y="8859"/>
                  </a:lnTo>
                  <a:lnTo>
                    <a:pt x="18600" y="8974"/>
                  </a:lnTo>
                  <a:lnTo>
                    <a:pt x="18600" y="9109"/>
                  </a:lnTo>
                  <a:lnTo>
                    <a:pt x="18600" y="9243"/>
                  </a:lnTo>
                  <a:lnTo>
                    <a:pt x="18581" y="9378"/>
                  </a:lnTo>
                  <a:lnTo>
                    <a:pt x="18542" y="9493"/>
                  </a:lnTo>
                  <a:lnTo>
                    <a:pt x="18485" y="9608"/>
                  </a:lnTo>
                  <a:lnTo>
                    <a:pt x="18427" y="9685"/>
                  </a:lnTo>
                  <a:lnTo>
                    <a:pt x="18408" y="9743"/>
                  </a:lnTo>
                  <a:lnTo>
                    <a:pt x="18408" y="9781"/>
                  </a:lnTo>
                  <a:lnTo>
                    <a:pt x="18427" y="9839"/>
                  </a:lnTo>
                  <a:lnTo>
                    <a:pt x="18465" y="9877"/>
                  </a:lnTo>
                  <a:lnTo>
                    <a:pt x="18542" y="9935"/>
                  </a:lnTo>
                  <a:lnTo>
                    <a:pt x="18619" y="10031"/>
                  </a:lnTo>
                  <a:lnTo>
                    <a:pt x="18734" y="10223"/>
                  </a:lnTo>
                  <a:lnTo>
                    <a:pt x="18830" y="10454"/>
                  </a:lnTo>
                  <a:lnTo>
                    <a:pt x="18850" y="10569"/>
                  </a:lnTo>
                  <a:lnTo>
                    <a:pt x="18869" y="10684"/>
                  </a:lnTo>
                  <a:lnTo>
                    <a:pt x="18869" y="10799"/>
                  </a:lnTo>
                  <a:lnTo>
                    <a:pt x="18869" y="10915"/>
                  </a:lnTo>
                  <a:lnTo>
                    <a:pt x="18850" y="11030"/>
                  </a:lnTo>
                  <a:lnTo>
                    <a:pt x="18792" y="11126"/>
                  </a:lnTo>
                  <a:lnTo>
                    <a:pt x="18734" y="11222"/>
                  </a:lnTo>
                  <a:lnTo>
                    <a:pt x="18658" y="11299"/>
                  </a:lnTo>
                  <a:lnTo>
                    <a:pt x="18581" y="11357"/>
                  </a:lnTo>
                  <a:lnTo>
                    <a:pt x="18446" y="11414"/>
                  </a:lnTo>
                  <a:lnTo>
                    <a:pt x="18408" y="11433"/>
                  </a:lnTo>
                  <a:lnTo>
                    <a:pt x="18389" y="11472"/>
                  </a:lnTo>
                  <a:lnTo>
                    <a:pt x="18369" y="11529"/>
                  </a:lnTo>
                  <a:lnTo>
                    <a:pt x="18389" y="11568"/>
                  </a:lnTo>
                  <a:lnTo>
                    <a:pt x="18408" y="11606"/>
                  </a:lnTo>
                  <a:lnTo>
                    <a:pt x="18446" y="11645"/>
                  </a:lnTo>
                  <a:lnTo>
                    <a:pt x="18485" y="11645"/>
                  </a:lnTo>
                  <a:lnTo>
                    <a:pt x="18542" y="11664"/>
                  </a:lnTo>
                  <a:lnTo>
                    <a:pt x="18734" y="11933"/>
                  </a:lnTo>
                  <a:lnTo>
                    <a:pt x="18830" y="12106"/>
                  </a:lnTo>
                  <a:lnTo>
                    <a:pt x="18907" y="12298"/>
                  </a:lnTo>
                  <a:lnTo>
                    <a:pt x="18946" y="12471"/>
                  </a:lnTo>
                  <a:lnTo>
                    <a:pt x="18946" y="12567"/>
                  </a:lnTo>
                  <a:lnTo>
                    <a:pt x="18946" y="12644"/>
                  </a:lnTo>
                  <a:lnTo>
                    <a:pt x="18907" y="12721"/>
                  </a:lnTo>
                  <a:lnTo>
                    <a:pt x="18869" y="12778"/>
                  </a:lnTo>
                  <a:lnTo>
                    <a:pt x="18811" y="12836"/>
                  </a:lnTo>
                  <a:lnTo>
                    <a:pt x="18715" y="12894"/>
                  </a:lnTo>
                  <a:lnTo>
                    <a:pt x="18677" y="12913"/>
                  </a:lnTo>
                  <a:lnTo>
                    <a:pt x="18658" y="12971"/>
                  </a:lnTo>
                  <a:lnTo>
                    <a:pt x="18638" y="13009"/>
                  </a:lnTo>
                  <a:lnTo>
                    <a:pt x="18658" y="13067"/>
                  </a:lnTo>
                  <a:lnTo>
                    <a:pt x="18792" y="13278"/>
                  </a:lnTo>
                  <a:lnTo>
                    <a:pt x="18927" y="13509"/>
                  </a:lnTo>
                  <a:lnTo>
                    <a:pt x="19023" y="13758"/>
                  </a:lnTo>
                  <a:lnTo>
                    <a:pt x="19119" y="14008"/>
                  </a:lnTo>
                  <a:lnTo>
                    <a:pt x="19138" y="14123"/>
                  </a:lnTo>
                  <a:lnTo>
                    <a:pt x="19157" y="14258"/>
                  </a:lnTo>
                  <a:lnTo>
                    <a:pt x="19157" y="14373"/>
                  </a:lnTo>
                  <a:lnTo>
                    <a:pt x="19138" y="14508"/>
                  </a:lnTo>
                  <a:lnTo>
                    <a:pt x="19119" y="14623"/>
                  </a:lnTo>
                  <a:lnTo>
                    <a:pt x="19061" y="14738"/>
                  </a:lnTo>
                  <a:lnTo>
                    <a:pt x="18984" y="14854"/>
                  </a:lnTo>
                  <a:lnTo>
                    <a:pt x="18888" y="14969"/>
                  </a:lnTo>
                  <a:lnTo>
                    <a:pt x="18811" y="14604"/>
                  </a:lnTo>
                  <a:lnTo>
                    <a:pt x="18561" y="13720"/>
                  </a:lnTo>
                  <a:lnTo>
                    <a:pt x="18312" y="12817"/>
                  </a:lnTo>
                  <a:lnTo>
                    <a:pt x="18043" y="11933"/>
                  </a:lnTo>
                  <a:lnTo>
                    <a:pt x="17754" y="11049"/>
                  </a:lnTo>
                  <a:lnTo>
                    <a:pt x="17428" y="10165"/>
                  </a:lnTo>
                  <a:lnTo>
                    <a:pt x="17082" y="9301"/>
                  </a:lnTo>
                  <a:lnTo>
                    <a:pt x="16698" y="8455"/>
                  </a:lnTo>
                  <a:lnTo>
                    <a:pt x="16486" y="8052"/>
                  </a:lnTo>
                  <a:lnTo>
                    <a:pt x="16256" y="7629"/>
                  </a:lnTo>
                  <a:lnTo>
                    <a:pt x="15987" y="7168"/>
                  </a:lnTo>
                  <a:lnTo>
                    <a:pt x="15699" y="6688"/>
                  </a:lnTo>
                  <a:lnTo>
                    <a:pt x="15372" y="6226"/>
                  </a:lnTo>
                  <a:lnTo>
                    <a:pt x="15026" y="5784"/>
                  </a:lnTo>
                  <a:lnTo>
                    <a:pt x="15122" y="5727"/>
                  </a:lnTo>
                  <a:lnTo>
                    <a:pt x="15237" y="5669"/>
                  </a:lnTo>
                  <a:lnTo>
                    <a:pt x="15333" y="5631"/>
                  </a:lnTo>
                  <a:lnTo>
                    <a:pt x="15449" y="5612"/>
                  </a:lnTo>
                  <a:close/>
                  <a:moveTo>
                    <a:pt x="19176" y="15046"/>
                  </a:moveTo>
                  <a:lnTo>
                    <a:pt x="19330" y="15084"/>
                  </a:lnTo>
                  <a:lnTo>
                    <a:pt x="19465" y="15142"/>
                  </a:lnTo>
                  <a:lnTo>
                    <a:pt x="19599" y="15219"/>
                  </a:lnTo>
                  <a:lnTo>
                    <a:pt x="19714" y="15295"/>
                  </a:lnTo>
                  <a:lnTo>
                    <a:pt x="19810" y="15392"/>
                  </a:lnTo>
                  <a:lnTo>
                    <a:pt x="19906" y="15488"/>
                  </a:lnTo>
                  <a:lnTo>
                    <a:pt x="19983" y="15603"/>
                  </a:lnTo>
                  <a:lnTo>
                    <a:pt x="20060" y="15718"/>
                  </a:lnTo>
                  <a:lnTo>
                    <a:pt x="20118" y="15833"/>
                  </a:lnTo>
                  <a:lnTo>
                    <a:pt x="20156" y="15968"/>
                  </a:lnTo>
                  <a:lnTo>
                    <a:pt x="20175" y="16102"/>
                  </a:lnTo>
                  <a:lnTo>
                    <a:pt x="20175" y="16237"/>
                  </a:lnTo>
                  <a:lnTo>
                    <a:pt x="20156" y="16391"/>
                  </a:lnTo>
                  <a:lnTo>
                    <a:pt x="20118" y="16525"/>
                  </a:lnTo>
                  <a:lnTo>
                    <a:pt x="20060" y="16679"/>
                  </a:lnTo>
                  <a:lnTo>
                    <a:pt x="20003" y="16813"/>
                  </a:lnTo>
                  <a:lnTo>
                    <a:pt x="19964" y="16890"/>
                  </a:lnTo>
                  <a:lnTo>
                    <a:pt x="19983" y="16967"/>
                  </a:lnTo>
                  <a:lnTo>
                    <a:pt x="20041" y="17025"/>
                  </a:lnTo>
                  <a:lnTo>
                    <a:pt x="20118" y="17025"/>
                  </a:lnTo>
                  <a:lnTo>
                    <a:pt x="20233" y="17044"/>
                  </a:lnTo>
                  <a:lnTo>
                    <a:pt x="20310" y="17082"/>
                  </a:lnTo>
                  <a:lnTo>
                    <a:pt x="20387" y="17140"/>
                  </a:lnTo>
                  <a:lnTo>
                    <a:pt x="20464" y="17217"/>
                  </a:lnTo>
                  <a:lnTo>
                    <a:pt x="20502" y="17313"/>
                  </a:lnTo>
                  <a:lnTo>
                    <a:pt x="20560" y="17409"/>
                  </a:lnTo>
                  <a:lnTo>
                    <a:pt x="20579" y="17544"/>
                  </a:lnTo>
                  <a:lnTo>
                    <a:pt x="20598" y="17659"/>
                  </a:lnTo>
                  <a:lnTo>
                    <a:pt x="20598" y="17793"/>
                  </a:lnTo>
                  <a:lnTo>
                    <a:pt x="20598" y="17909"/>
                  </a:lnTo>
                  <a:lnTo>
                    <a:pt x="20579" y="18043"/>
                  </a:lnTo>
                  <a:lnTo>
                    <a:pt x="20560" y="18158"/>
                  </a:lnTo>
                  <a:lnTo>
                    <a:pt x="20521" y="18254"/>
                  </a:lnTo>
                  <a:lnTo>
                    <a:pt x="20464" y="18351"/>
                  </a:lnTo>
                  <a:lnTo>
                    <a:pt x="20387" y="18427"/>
                  </a:lnTo>
                  <a:lnTo>
                    <a:pt x="20310" y="18485"/>
                  </a:lnTo>
                  <a:lnTo>
                    <a:pt x="20310" y="18331"/>
                  </a:lnTo>
                  <a:lnTo>
                    <a:pt x="20291" y="18178"/>
                  </a:lnTo>
                  <a:lnTo>
                    <a:pt x="20214" y="17909"/>
                  </a:lnTo>
                  <a:lnTo>
                    <a:pt x="20195" y="17870"/>
                  </a:lnTo>
                  <a:lnTo>
                    <a:pt x="20137" y="17870"/>
                  </a:lnTo>
                  <a:lnTo>
                    <a:pt x="20079" y="17889"/>
                  </a:lnTo>
                  <a:lnTo>
                    <a:pt x="20079" y="17928"/>
                  </a:lnTo>
                  <a:lnTo>
                    <a:pt x="20079" y="17947"/>
                  </a:lnTo>
                  <a:lnTo>
                    <a:pt x="20099" y="18158"/>
                  </a:lnTo>
                  <a:lnTo>
                    <a:pt x="20099" y="18389"/>
                  </a:lnTo>
                  <a:lnTo>
                    <a:pt x="20060" y="18581"/>
                  </a:lnTo>
                  <a:lnTo>
                    <a:pt x="20041" y="18677"/>
                  </a:lnTo>
                  <a:lnTo>
                    <a:pt x="20041" y="18773"/>
                  </a:lnTo>
                  <a:lnTo>
                    <a:pt x="20041" y="18812"/>
                  </a:lnTo>
                  <a:lnTo>
                    <a:pt x="20060" y="18850"/>
                  </a:lnTo>
                  <a:lnTo>
                    <a:pt x="20118" y="18889"/>
                  </a:lnTo>
                  <a:lnTo>
                    <a:pt x="20195" y="18869"/>
                  </a:lnTo>
                  <a:lnTo>
                    <a:pt x="20214" y="18850"/>
                  </a:lnTo>
                  <a:lnTo>
                    <a:pt x="20233" y="18831"/>
                  </a:lnTo>
                  <a:lnTo>
                    <a:pt x="20272" y="18735"/>
                  </a:lnTo>
                  <a:lnTo>
                    <a:pt x="20329" y="18754"/>
                  </a:lnTo>
                  <a:lnTo>
                    <a:pt x="20387" y="18754"/>
                  </a:lnTo>
                  <a:lnTo>
                    <a:pt x="20560" y="18927"/>
                  </a:lnTo>
                  <a:lnTo>
                    <a:pt x="20694" y="19119"/>
                  </a:lnTo>
                  <a:lnTo>
                    <a:pt x="20733" y="19234"/>
                  </a:lnTo>
                  <a:lnTo>
                    <a:pt x="20771" y="19330"/>
                  </a:lnTo>
                  <a:lnTo>
                    <a:pt x="20810" y="19446"/>
                  </a:lnTo>
                  <a:lnTo>
                    <a:pt x="20810" y="19561"/>
                  </a:lnTo>
                  <a:lnTo>
                    <a:pt x="20810" y="19676"/>
                  </a:lnTo>
                  <a:lnTo>
                    <a:pt x="20810" y="19792"/>
                  </a:lnTo>
                  <a:lnTo>
                    <a:pt x="20771" y="19907"/>
                  </a:lnTo>
                  <a:lnTo>
                    <a:pt x="20752" y="20003"/>
                  </a:lnTo>
                  <a:lnTo>
                    <a:pt x="20694" y="20118"/>
                  </a:lnTo>
                  <a:lnTo>
                    <a:pt x="20617" y="20234"/>
                  </a:lnTo>
                  <a:lnTo>
                    <a:pt x="20541" y="20330"/>
                  </a:lnTo>
                  <a:lnTo>
                    <a:pt x="20444" y="20426"/>
                  </a:lnTo>
                  <a:lnTo>
                    <a:pt x="20406" y="20503"/>
                  </a:lnTo>
                  <a:lnTo>
                    <a:pt x="20406" y="20560"/>
                  </a:lnTo>
                  <a:lnTo>
                    <a:pt x="20425" y="20618"/>
                  </a:lnTo>
                  <a:lnTo>
                    <a:pt x="20483" y="20656"/>
                  </a:lnTo>
                  <a:lnTo>
                    <a:pt x="20617" y="20714"/>
                  </a:lnTo>
                  <a:lnTo>
                    <a:pt x="20733" y="20791"/>
                  </a:lnTo>
                  <a:lnTo>
                    <a:pt x="20829" y="20868"/>
                  </a:lnTo>
                  <a:lnTo>
                    <a:pt x="20925" y="20944"/>
                  </a:lnTo>
                  <a:lnTo>
                    <a:pt x="20982" y="21041"/>
                  </a:lnTo>
                  <a:lnTo>
                    <a:pt x="21021" y="21156"/>
                  </a:lnTo>
                  <a:lnTo>
                    <a:pt x="21059" y="21271"/>
                  </a:lnTo>
                  <a:lnTo>
                    <a:pt x="21059" y="21406"/>
                  </a:lnTo>
                  <a:lnTo>
                    <a:pt x="21098" y="21579"/>
                  </a:lnTo>
                  <a:lnTo>
                    <a:pt x="21098" y="21732"/>
                  </a:lnTo>
                  <a:lnTo>
                    <a:pt x="21040" y="21905"/>
                  </a:lnTo>
                  <a:lnTo>
                    <a:pt x="20944" y="22059"/>
                  </a:lnTo>
                  <a:lnTo>
                    <a:pt x="20925" y="22040"/>
                  </a:lnTo>
                  <a:lnTo>
                    <a:pt x="20886" y="22020"/>
                  </a:lnTo>
                  <a:lnTo>
                    <a:pt x="20829" y="22020"/>
                  </a:lnTo>
                  <a:lnTo>
                    <a:pt x="20771" y="22059"/>
                  </a:lnTo>
                  <a:lnTo>
                    <a:pt x="20733" y="22117"/>
                  </a:lnTo>
                  <a:lnTo>
                    <a:pt x="20617" y="22001"/>
                  </a:lnTo>
                  <a:lnTo>
                    <a:pt x="20483" y="21867"/>
                  </a:lnTo>
                  <a:lnTo>
                    <a:pt x="20387" y="21713"/>
                  </a:lnTo>
                  <a:lnTo>
                    <a:pt x="20291" y="21559"/>
                  </a:lnTo>
                  <a:lnTo>
                    <a:pt x="20118" y="21252"/>
                  </a:lnTo>
                  <a:lnTo>
                    <a:pt x="20003" y="20944"/>
                  </a:lnTo>
                  <a:lnTo>
                    <a:pt x="19926" y="20675"/>
                  </a:lnTo>
                  <a:lnTo>
                    <a:pt x="19868" y="20387"/>
                  </a:lnTo>
                  <a:lnTo>
                    <a:pt x="19772" y="19830"/>
                  </a:lnTo>
                  <a:lnTo>
                    <a:pt x="19695" y="19273"/>
                  </a:lnTo>
                  <a:lnTo>
                    <a:pt x="19618" y="18716"/>
                  </a:lnTo>
                  <a:lnTo>
                    <a:pt x="19503" y="17832"/>
                  </a:lnTo>
                  <a:lnTo>
                    <a:pt x="19349" y="16967"/>
                  </a:lnTo>
                  <a:lnTo>
                    <a:pt x="19176" y="16102"/>
                  </a:lnTo>
                  <a:lnTo>
                    <a:pt x="18965" y="15257"/>
                  </a:lnTo>
                  <a:lnTo>
                    <a:pt x="19003" y="15238"/>
                  </a:lnTo>
                  <a:lnTo>
                    <a:pt x="19099" y="15142"/>
                  </a:lnTo>
                  <a:lnTo>
                    <a:pt x="19176" y="15046"/>
                  </a:lnTo>
                  <a:close/>
                  <a:moveTo>
                    <a:pt x="7648" y="2115"/>
                  </a:moveTo>
                  <a:lnTo>
                    <a:pt x="8071" y="2134"/>
                  </a:lnTo>
                  <a:lnTo>
                    <a:pt x="8493" y="2153"/>
                  </a:lnTo>
                  <a:lnTo>
                    <a:pt x="8512" y="2191"/>
                  </a:lnTo>
                  <a:lnTo>
                    <a:pt x="8532" y="2230"/>
                  </a:lnTo>
                  <a:lnTo>
                    <a:pt x="8589" y="2249"/>
                  </a:lnTo>
                  <a:lnTo>
                    <a:pt x="8666" y="2230"/>
                  </a:lnTo>
                  <a:lnTo>
                    <a:pt x="8685" y="2211"/>
                  </a:lnTo>
                  <a:lnTo>
                    <a:pt x="8705" y="2191"/>
                  </a:lnTo>
                  <a:lnTo>
                    <a:pt x="9012" y="2249"/>
                  </a:lnTo>
                  <a:lnTo>
                    <a:pt x="9319" y="2307"/>
                  </a:lnTo>
                  <a:lnTo>
                    <a:pt x="9608" y="2384"/>
                  </a:lnTo>
                  <a:lnTo>
                    <a:pt x="9896" y="2460"/>
                  </a:lnTo>
                  <a:lnTo>
                    <a:pt x="10472" y="2672"/>
                  </a:lnTo>
                  <a:lnTo>
                    <a:pt x="11030" y="2902"/>
                  </a:lnTo>
                  <a:lnTo>
                    <a:pt x="11568" y="3191"/>
                  </a:lnTo>
                  <a:lnTo>
                    <a:pt x="12106" y="3498"/>
                  </a:lnTo>
                  <a:lnTo>
                    <a:pt x="12605" y="3844"/>
                  </a:lnTo>
                  <a:lnTo>
                    <a:pt x="13085" y="4209"/>
                  </a:lnTo>
                  <a:lnTo>
                    <a:pt x="13431" y="4516"/>
                  </a:lnTo>
                  <a:lnTo>
                    <a:pt x="13758" y="4843"/>
                  </a:lnTo>
                  <a:lnTo>
                    <a:pt x="14085" y="5170"/>
                  </a:lnTo>
                  <a:lnTo>
                    <a:pt x="14392" y="5496"/>
                  </a:lnTo>
                  <a:lnTo>
                    <a:pt x="14680" y="5861"/>
                  </a:lnTo>
                  <a:lnTo>
                    <a:pt x="14968" y="6226"/>
                  </a:lnTo>
                  <a:lnTo>
                    <a:pt x="15237" y="6591"/>
                  </a:lnTo>
                  <a:lnTo>
                    <a:pt x="15487" y="6976"/>
                  </a:lnTo>
                  <a:lnTo>
                    <a:pt x="15718" y="7360"/>
                  </a:lnTo>
                  <a:lnTo>
                    <a:pt x="15948" y="7764"/>
                  </a:lnTo>
                  <a:lnTo>
                    <a:pt x="16179" y="8167"/>
                  </a:lnTo>
                  <a:lnTo>
                    <a:pt x="16371" y="8571"/>
                  </a:lnTo>
                  <a:lnTo>
                    <a:pt x="16775" y="9416"/>
                  </a:lnTo>
                  <a:lnTo>
                    <a:pt x="17120" y="10261"/>
                  </a:lnTo>
                  <a:lnTo>
                    <a:pt x="17466" y="11203"/>
                  </a:lnTo>
                  <a:lnTo>
                    <a:pt x="17793" y="12164"/>
                  </a:lnTo>
                  <a:lnTo>
                    <a:pt x="18100" y="13124"/>
                  </a:lnTo>
                  <a:lnTo>
                    <a:pt x="18389" y="14104"/>
                  </a:lnTo>
                  <a:lnTo>
                    <a:pt x="18658" y="15103"/>
                  </a:lnTo>
                  <a:lnTo>
                    <a:pt x="18869" y="16102"/>
                  </a:lnTo>
                  <a:lnTo>
                    <a:pt x="19061" y="17082"/>
                  </a:lnTo>
                  <a:lnTo>
                    <a:pt x="19215" y="18082"/>
                  </a:lnTo>
                  <a:lnTo>
                    <a:pt x="19272" y="18543"/>
                  </a:lnTo>
                  <a:lnTo>
                    <a:pt x="19311" y="19042"/>
                  </a:lnTo>
                  <a:lnTo>
                    <a:pt x="19368" y="19523"/>
                  </a:lnTo>
                  <a:lnTo>
                    <a:pt x="19426" y="20022"/>
                  </a:lnTo>
                  <a:lnTo>
                    <a:pt x="19522" y="20522"/>
                  </a:lnTo>
                  <a:lnTo>
                    <a:pt x="19580" y="20752"/>
                  </a:lnTo>
                  <a:lnTo>
                    <a:pt x="19657" y="20983"/>
                  </a:lnTo>
                  <a:lnTo>
                    <a:pt x="19734" y="21213"/>
                  </a:lnTo>
                  <a:lnTo>
                    <a:pt x="19830" y="21444"/>
                  </a:lnTo>
                  <a:lnTo>
                    <a:pt x="19926" y="21655"/>
                  </a:lnTo>
                  <a:lnTo>
                    <a:pt x="20041" y="21867"/>
                  </a:lnTo>
                  <a:lnTo>
                    <a:pt x="20137" y="21982"/>
                  </a:lnTo>
                  <a:lnTo>
                    <a:pt x="20233" y="22097"/>
                  </a:lnTo>
                  <a:lnTo>
                    <a:pt x="20329" y="22213"/>
                  </a:lnTo>
                  <a:lnTo>
                    <a:pt x="20444" y="22309"/>
                  </a:lnTo>
                  <a:lnTo>
                    <a:pt x="20560" y="22386"/>
                  </a:lnTo>
                  <a:lnTo>
                    <a:pt x="20675" y="22462"/>
                  </a:lnTo>
                  <a:lnTo>
                    <a:pt x="20810" y="22520"/>
                  </a:lnTo>
                  <a:lnTo>
                    <a:pt x="20925" y="22578"/>
                  </a:lnTo>
                  <a:lnTo>
                    <a:pt x="21059" y="22597"/>
                  </a:lnTo>
                  <a:lnTo>
                    <a:pt x="21194" y="22616"/>
                  </a:lnTo>
                  <a:lnTo>
                    <a:pt x="21328" y="22635"/>
                  </a:lnTo>
                  <a:lnTo>
                    <a:pt x="21482" y="22616"/>
                  </a:lnTo>
                  <a:lnTo>
                    <a:pt x="21617" y="22578"/>
                  </a:lnTo>
                  <a:lnTo>
                    <a:pt x="21751" y="22539"/>
                  </a:lnTo>
                  <a:lnTo>
                    <a:pt x="21886" y="22462"/>
                  </a:lnTo>
                  <a:lnTo>
                    <a:pt x="22020" y="22386"/>
                  </a:lnTo>
                  <a:lnTo>
                    <a:pt x="22058" y="22328"/>
                  </a:lnTo>
                  <a:lnTo>
                    <a:pt x="22078" y="22270"/>
                  </a:lnTo>
                  <a:lnTo>
                    <a:pt x="22058" y="22232"/>
                  </a:lnTo>
                  <a:lnTo>
                    <a:pt x="22039" y="22174"/>
                  </a:lnTo>
                  <a:lnTo>
                    <a:pt x="21982" y="22136"/>
                  </a:lnTo>
                  <a:lnTo>
                    <a:pt x="21943" y="22117"/>
                  </a:lnTo>
                  <a:lnTo>
                    <a:pt x="21866" y="22117"/>
                  </a:lnTo>
                  <a:lnTo>
                    <a:pt x="21809" y="22136"/>
                  </a:lnTo>
                  <a:lnTo>
                    <a:pt x="21617" y="22251"/>
                  </a:lnTo>
                  <a:lnTo>
                    <a:pt x="21444" y="22309"/>
                  </a:lnTo>
                  <a:lnTo>
                    <a:pt x="21290" y="22328"/>
                  </a:lnTo>
                  <a:lnTo>
                    <a:pt x="21117" y="22309"/>
                  </a:lnTo>
                  <a:lnTo>
                    <a:pt x="21232" y="22117"/>
                  </a:lnTo>
                  <a:lnTo>
                    <a:pt x="21309" y="21944"/>
                  </a:lnTo>
                  <a:lnTo>
                    <a:pt x="21463" y="21905"/>
                  </a:lnTo>
                  <a:lnTo>
                    <a:pt x="21617" y="21848"/>
                  </a:lnTo>
                  <a:lnTo>
                    <a:pt x="21732" y="21771"/>
                  </a:lnTo>
                  <a:lnTo>
                    <a:pt x="21847" y="21694"/>
                  </a:lnTo>
                  <a:lnTo>
                    <a:pt x="21943" y="21598"/>
                  </a:lnTo>
                  <a:lnTo>
                    <a:pt x="22020" y="21482"/>
                  </a:lnTo>
                  <a:lnTo>
                    <a:pt x="22097" y="21367"/>
                  </a:lnTo>
                  <a:lnTo>
                    <a:pt x="22135" y="21252"/>
                  </a:lnTo>
                  <a:lnTo>
                    <a:pt x="22174" y="21137"/>
                  </a:lnTo>
                  <a:lnTo>
                    <a:pt x="22193" y="21002"/>
                  </a:lnTo>
                  <a:lnTo>
                    <a:pt x="22193" y="20868"/>
                  </a:lnTo>
                  <a:lnTo>
                    <a:pt x="22155" y="20733"/>
                  </a:lnTo>
                  <a:lnTo>
                    <a:pt x="22116" y="20599"/>
                  </a:lnTo>
                  <a:lnTo>
                    <a:pt x="22058" y="20483"/>
                  </a:lnTo>
                  <a:lnTo>
                    <a:pt x="21982" y="20349"/>
                  </a:lnTo>
                  <a:lnTo>
                    <a:pt x="21886" y="20234"/>
                  </a:lnTo>
                  <a:lnTo>
                    <a:pt x="21962" y="20137"/>
                  </a:lnTo>
                  <a:lnTo>
                    <a:pt x="22039" y="20041"/>
                  </a:lnTo>
                  <a:lnTo>
                    <a:pt x="22116" y="19945"/>
                  </a:lnTo>
                  <a:lnTo>
                    <a:pt x="22155" y="19830"/>
                  </a:lnTo>
                  <a:lnTo>
                    <a:pt x="22193" y="19715"/>
                  </a:lnTo>
                  <a:lnTo>
                    <a:pt x="22231" y="19580"/>
                  </a:lnTo>
                  <a:lnTo>
                    <a:pt x="22231" y="19465"/>
                  </a:lnTo>
                  <a:lnTo>
                    <a:pt x="22251" y="19330"/>
                  </a:lnTo>
                  <a:lnTo>
                    <a:pt x="22231" y="19158"/>
                  </a:lnTo>
                  <a:lnTo>
                    <a:pt x="22193" y="18985"/>
                  </a:lnTo>
                  <a:lnTo>
                    <a:pt x="22135" y="18812"/>
                  </a:lnTo>
                  <a:lnTo>
                    <a:pt x="22058" y="18639"/>
                  </a:lnTo>
                  <a:lnTo>
                    <a:pt x="22020" y="18562"/>
                  </a:lnTo>
                  <a:lnTo>
                    <a:pt x="21943" y="18466"/>
                  </a:lnTo>
                  <a:lnTo>
                    <a:pt x="21789" y="18293"/>
                  </a:lnTo>
                  <a:lnTo>
                    <a:pt x="21655" y="18101"/>
                  </a:lnTo>
                  <a:lnTo>
                    <a:pt x="21617" y="18005"/>
                  </a:lnTo>
                  <a:lnTo>
                    <a:pt x="21597" y="17928"/>
                  </a:lnTo>
                  <a:lnTo>
                    <a:pt x="21617" y="17870"/>
                  </a:lnTo>
                  <a:lnTo>
                    <a:pt x="21636" y="17813"/>
                  </a:lnTo>
                  <a:lnTo>
                    <a:pt x="21732" y="17659"/>
                  </a:lnTo>
                  <a:lnTo>
                    <a:pt x="21809" y="17505"/>
                  </a:lnTo>
                  <a:lnTo>
                    <a:pt x="21866" y="17371"/>
                  </a:lnTo>
                  <a:lnTo>
                    <a:pt x="21905" y="17217"/>
                  </a:lnTo>
                  <a:lnTo>
                    <a:pt x="21905" y="17063"/>
                  </a:lnTo>
                  <a:lnTo>
                    <a:pt x="21905" y="16909"/>
                  </a:lnTo>
                  <a:lnTo>
                    <a:pt x="21866" y="16756"/>
                  </a:lnTo>
                  <a:lnTo>
                    <a:pt x="21828" y="16621"/>
                  </a:lnTo>
                  <a:lnTo>
                    <a:pt x="21770" y="16487"/>
                  </a:lnTo>
                  <a:lnTo>
                    <a:pt x="21693" y="16371"/>
                  </a:lnTo>
                  <a:lnTo>
                    <a:pt x="21617" y="16275"/>
                  </a:lnTo>
                  <a:lnTo>
                    <a:pt x="21520" y="16179"/>
                  </a:lnTo>
                  <a:lnTo>
                    <a:pt x="21405" y="16083"/>
                  </a:lnTo>
                  <a:lnTo>
                    <a:pt x="21290" y="16006"/>
                  </a:lnTo>
                  <a:lnTo>
                    <a:pt x="21175" y="15949"/>
                  </a:lnTo>
                  <a:lnTo>
                    <a:pt x="21117" y="16083"/>
                  </a:lnTo>
                  <a:lnTo>
                    <a:pt x="21271" y="16218"/>
                  </a:lnTo>
                  <a:lnTo>
                    <a:pt x="21405" y="16352"/>
                  </a:lnTo>
                  <a:lnTo>
                    <a:pt x="21520" y="16525"/>
                  </a:lnTo>
                  <a:lnTo>
                    <a:pt x="21597" y="16698"/>
                  </a:lnTo>
                  <a:lnTo>
                    <a:pt x="21655" y="16871"/>
                  </a:lnTo>
                  <a:lnTo>
                    <a:pt x="21674" y="17063"/>
                  </a:lnTo>
                  <a:lnTo>
                    <a:pt x="21636" y="17275"/>
                  </a:lnTo>
                  <a:lnTo>
                    <a:pt x="21578" y="17486"/>
                  </a:lnTo>
                  <a:lnTo>
                    <a:pt x="21501" y="17601"/>
                  </a:lnTo>
                  <a:lnTo>
                    <a:pt x="21405" y="17716"/>
                  </a:lnTo>
                  <a:lnTo>
                    <a:pt x="21328" y="17832"/>
                  </a:lnTo>
                  <a:lnTo>
                    <a:pt x="21309" y="17909"/>
                  </a:lnTo>
                  <a:lnTo>
                    <a:pt x="21309" y="17966"/>
                  </a:lnTo>
                  <a:lnTo>
                    <a:pt x="21328" y="18062"/>
                  </a:lnTo>
                  <a:lnTo>
                    <a:pt x="21367" y="18139"/>
                  </a:lnTo>
                  <a:lnTo>
                    <a:pt x="21501" y="18293"/>
                  </a:lnTo>
                  <a:lnTo>
                    <a:pt x="21636" y="18504"/>
                  </a:lnTo>
                  <a:lnTo>
                    <a:pt x="21770" y="18735"/>
                  </a:lnTo>
                  <a:lnTo>
                    <a:pt x="21886" y="18965"/>
                  </a:lnTo>
                  <a:lnTo>
                    <a:pt x="21943" y="19215"/>
                  </a:lnTo>
                  <a:lnTo>
                    <a:pt x="21962" y="19330"/>
                  </a:lnTo>
                  <a:lnTo>
                    <a:pt x="21962" y="19446"/>
                  </a:lnTo>
                  <a:lnTo>
                    <a:pt x="21962" y="19580"/>
                  </a:lnTo>
                  <a:lnTo>
                    <a:pt x="21924" y="19696"/>
                  </a:lnTo>
                  <a:lnTo>
                    <a:pt x="21866" y="19811"/>
                  </a:lnTo>
                  <a:lnTo>
                    <a:pt x="21809" y="19926"/>
                  </a:lnTo>
                  <a:lnTo>
                    <a:pt x="21713" y="20022"/>
                  </a:lnTo>
                  <a:lnTo>
                    <a:pt x="21597" y="20137"/>
                  </a:lnTo>
                  <a:lnTo>
                    <a:pt x="21559" y="20176"/>
                  </a:lnTo>
                  <a:lnTo>
                    <a:pt x="21559" y="20234"/>
                  </a:lnTo>
                  <a:lnTo>
                    <a:pt x="21559" y="20310"/>
                  </a:lnTo>
                  <a:lnTo>
                    <a:pt x="21597" y="20349"/>
                  </a:lnTo>
                  <a:lnTo>
                    <a:pt x="21693" y="20426"/>
                  </a:lnTo>
                  <a:lnTo>
                    <a:pt x="21751" y="20522"/>
                  </a:lnTo>
                  <a:lnTo>
                    <a:pt x="21809" y="20599"/>
                  </a:lnTo>
                  <a:lnTo>
                    <a:pt x="21847" y="20695"/>
                  </a:lnTo>
                  <a:lnTo>
                    <a:pt x="21866" y="20791"/>
                  </a:lnTo>
                  <a:lnTo>
                    <a:pt x="21886" y="20887"/>
                  </a:lnTo>
                  <a:lnTo>
                    <a:pt x="21886" y="20983"/>
                  </a:lnTo>
                  <a:lnTo>
                    <a:pt x="21866" y="21079"/>
                  </a:lnTo>
                  <a:lnTo>
                    <a:pt x="21847" y="21175"/>
                  </a:lnTo>
                  <a:lnTo>
                    <a:pt x="21809" y="21252"/>
                  </a:lnTo>
                  <a:lnTo>
                    <a:pt x="21751" y="21348"/>
                  </a:lnTo>
                  <a:lnTo>
                    <a:pt x="21693" y="21425"/>
                  </a:lnTo>
                  <a:lnTo>
                    <a:pt x="21636" y="21502"/>
                  </a:lnTo>
                  <a:lnTo>
                    <a:pt x="21540" y="21559"/>
                  </a:lnTo>
                  <a:lnTo>
                    <a:pt x="21463" y="21598"/>
                  </a:lnTo>
                  <a:lnTo>
                    <a:pt x="21367" y="21636"/>
                  </a:lnTo>
                  <a:lnTo>
                    <a:pt x="21367" y="21482"/>
                  </a:lnTo>
                  <a:lnTo>
                    <a:pt x="21348" y="21310"/>
                  </a:lnTo>
                  <a:lnTo>
                    <a:pt x="21290" y="21156"/>
                  </a:lnTo>
                  <a:lnTo>
                    <a:pt x="21232" y="21002"/>
                  </a:lnTo>
                  <a:lnTo>
                    <a:pt x="21136" y="20848"/>
                  </a:lnTo>
                  <a:lnTo>
                    <a:pt x="21040" y="20733"/>
                  </a:lnTo>
                  <a:lnTo>
                    <a:pt x="20906" y="20599"/>
                  </a:lnTo>
                  <a:lnTo>
                    <a:pt x="20752" y="20503"/>
                  </a:lnTo>
                  <a:lnTo>
                    <a:pt x="20829" y="20387"/>
                  </a:lnTo>
                  <a:lnTo>
                    <a:pt x="20906" y="20272"/>
                  </a:lnTo>
                  <a:lnTo>
                    <a:pt x="20963" y="20137"/>
                  </a:lnTo>
                  <a:lnTo>
                    <a:pt x="21002" y="20022"/>
                  </a:lnTo>
                  <a:lnTo>
                    <a:pt x="21040" y="19888"/>
                  </a:lnTo>
                  <a:lnTo>
                    <a:pt x="21059" y="19772"/>
                  </a:lnTo>
                  <a:lnTo>
                    <a:pt x="21059" y="19638"/>
                  </a:lnTo>
                  <a:lnTo>
                    <a:pt x="21059" y="19523"/>
                  </a:lnTo>
                  <a:lnTo>
                    <a:pt x="21040" y="19407"/>
                  </a:lnTo>
                  <a:lnTo>
                    <a:pt x="21002" y="19273"/>
                  </a:lnTo>
                  <a:lnTo>
                    <a:pt x="20963" y="19158"/>
                  </a:lnTo>
                  <a:lnTo>
                    <a:pt x="20906" y="19042"/>
                  </a:lnTo>
                  <a:lnTo>
                    <a:pt x="20848" y="18946"/>
                  </a:lnTo>
                  <a:lnTo>
                    <a:pt x="20771" y="18850"/>
                  </a:lnTo>
                  <a:lnTo>
                    <a:pt x="20675" y="18754"/>
                  </a:lnTo>
                  <a:lnTo>
                    <a:pt x="20579" y="18658"/>
                  </a:lnTo>
                  <a:lnTo>
                    <a:pt x="20675" y="18581"/>
                  </a:lnTo>
                  <a:lnTo>
                    <a:pt x="20752" y="18466"/>
                  </a:lnTo>
                  <a:lnTo>
                    <a:pt x="20829" y="18351"/>
                  </a:lnTo>
                  <a:lnTo>
                    <a:pt x="20867" y="18216"/>
                  </a:lnTo>
                  <a:lnTo>
                    <a:pt x="20906" y="18082"/>
                  </a:lnTo>
                  <a:lnTo>
                    <a:pt x="20925" y="17947"/>
                  </a:lnTo>
                  <a:lnTo>
                    <a:pt x="20925" y="17793"/>
                  </a:lnTo>
                  <a:lnTo>
                    <a:pt x="20906" y="17640"/>
                  </a:lnTo>
                  <a:lnTo>
                    <a:pt x="20867" y="17505"/>
                  </a:lnTo>
                  <a:lnTo>
                    <a:pt x="20829" y="17351"/>
                  </a:lnTo>
                  <a:lnTo>
                    <a:pt x="20771" y="17236"/>
                  </a:lnTo>
                  <a:lnTo>
                    <a:pt x="20694" y="17102"/>
                  </a:lnTo>
                  <a:lnTo>
                    <a:pt x="20617" y="17006"/>
                  </a:lnTo>
                  <a:lnTo>
                    <a:pt x="20521" y="16909"/>
                  </a:lnTo>
                  <a:lnTo>
                    <a:pt x="20425" y="16833"/>
                  </a:lnTo>
                  <a:lnTo>
                    <a:pt x="20310" y="16794"/>
                  </a:lnTo>
                  <a:lnTo>
                    <a:pt x="20348" y="16640"/>
                  </a:lnTo>
                  <a:lnTo>
                    <a:pt x="20387" y="16468"/>
                  </a:lnTo>
                  <a:lnTo>
                    <a:pt x="20406" y="16314"/>
                  </a:lnTo>
                  <a:lnTo>
                    <a:pt x="20406" y="16160"/>
                  </a:lnTo>
                  <a:lnTo>
                    <a:pt x="20387" y="16006"/>
                  </a:lnTo>
                  <a:lnTo>
                    <a:pt x="20368" y="15853"/>
                  </a:lnTo>
                  <a:lnTo>
                    <a:pt x="20310" y="15718"/>
                  </a:lnTo>
                  <a:lnTo>
                    <a:pt x="20252" y="15584"/>
                  </a:lnTo>
                  <a:lnTo>
                    <a:pt x="20175" y="15449"/>
                  </a:lnTo>
                  <a:lnTo>
                    <a:pt x="20079" y="15334"/>
                  </a:lnTo>
                  <a:lnTo>
                    <a:pt x="19983" y="15238"/>
                  </a:lnTo>
                  <a:lnTo>
                    <a:pt x="19868" y="15142"/>
                  </a:lnTo>
                  <a:lnTo>
                    <a:pt x="19734" y="15065"/>
                  </a:lnTo>
                  <a:lnTo>
                    <a:pt x="19580" y="14988"/>
                  </a:lnTo>
                  <a:lnTo>
                    <a:pt x="19426" y="14950"/>
                  </a:lnTo>
                  <a:lnTo>
                    <a:pt x="19272" y="14911"/>
                  </a:lnTo>
                  <a:lnTo>
                    <a:pt x="19330" y="14796"/>
                  </a:lnTo>
                  <a:lnTo>
                    <a:pt x="19368" y="14681"/>
                  </a:lnTo>
                  <a:lnTo>
                    <a:pt x="19388" y="14565"/>
                  </a:lnTo>
                  <a:lnTo>
                    <a:pt x="19407" y="14450"/>
                  </a:lnTo>
                  <a:lnTo>
                    <a:pt x="19407" y="14219"/>
                  </a:lnTo>
                  <a:lnTo>
                    <a:pt x="19368" y="13970"/>
                  </a:lnTo>
                  <a:lnTo>
                    <a:pt x="19292" y="13739"/>
                  </a:lnTo>
                  <a:lnTo>
                    <a:pt x="19196" y="13509"/>
                  </a:lnTo>
                  <a:lnTo>
                    <a:pt x="19080" y="13278"/>
                  </a:lnTo>
                  <a:lnTo>
                    <a:pt x="18946" y="13047"/>
                  </a:lnTo>
                  <a:lnTo>
                    <a:pt x="19023" y="12990"/>
                  </a:lnTo>
                  <a:lnTo>
                    <a:pt x="19080" y="12913"/>
                  </a:lnTo>
                  <a:lnTo>
                    <a:pt x="19138" y="12817"/>
                  </a:lnTo>
                  <a:lnTo>
                    <a:pt x="19157" y="12721"/>
                  </a:lnTo>
                  <a:lnTo>
                    <a:pt x="19176" y="12644"/>
                  </a:lnTo>
                  <a:lnTo>
                    <a:pt x="19176" y="12548"/>
                  </a:lnTo>
                  <a:lnTo>
                    <a:pt x="19138" y="12336"/>
                  </a:lnTo>
                  <a:lnTo>
                    <a:pt x="19061" y="12144"/>
                  </a:lnTo>
                  <a:lnTo>
                    <a:pt x="18946" y="11933"/>
                  </a:lnTo>
                  <a:lnTo>
                    <a:pt x="18811" y="11760"/>
                  </a:lnTo>
                  <a:lnTo>
                    <a:pt x="18696" y="11606"/>
                  </a:lnTo>
                  <a:lnTo>
                    <a:pt x="18811" y="11529"/>
                  </a:lnTo>
                  <a:lnTo>
                    <a:pt x="18927" y="11453"/>
                  </a:lnTo>
                  <a:lnTo>
                    <a:pt x="19023" y="11357"/>
                  </a:lnTo>
                  <a:lnTo>
                    <a:pt x="19099" y="11241"/>
                  </a:lnTo>
                  <a:lnTo>
                    <a:pt x="19157" y="11126"/>
                  </a:lnTo>
                  <a:lnTo>
                    <a:pt x="19215" y="10991"/>
                  </a:lnTo>
                  <a:lnTo>
                    <a:pt x="19234" y="10838"/>
                  </a:lnTo>
                  <a:lnTo>
                    <a:pt x="19234" y="10684"/>
                  </a:lnTo>
                  <a:lnTo>
                    <a:pt x="19215" y="10550"/>
                  </a:lnTo>
                  <a:lnTo>
                    <a:pt x="19196" y="10434"/>
                  </a:lnTo>
                  <a:lnTo>
                    <a:pt x="19138" y="10319"/>
                  </a:lnTo>
                  <a:lnTo>
                    <a:pt x="19023" y="10088"/>
                  </a:lnTo>
                  <a:lnTo>
                    <a:pt x="18888" y="9916"/>
                  </a:lnTo>
                  <a:lnTo>
                    <a:pt x="18811" y="9800"/>
                  </a:lnTo>
                  <a:lnTo>
                    <a:pt x="18811" y="9762"/>
                  </a:lnTo>
                  <a:lnTo>
                    <a:pt x="18792" y="9704"/>
                  </a:lnTo>
                  <a:lnTo>
                    <a:pt x="18811" y="9531"/>
                  </a:lnTo>
                  <a:lnTo>
                    <a:pt x="18850" y="9243"/>
                  </a:lnTo>
                  <a:lnTo>
                    <a:pt x="18850" y="8974"/>
                  </a:lnTo>
                  <a:lnTo>
                    <a:pt x="18850" y="8840"/>
                  </a:lnTo>
                  <a:lnTo>
                    <a:pt x="18811" y="8705"/>
                  </a:lnTo>
                  <a:lnTo>
                    <a:pt x="18754" y="8590"/>
                  </a:lnTo>
                  <a:lnTo>
                    <a:pt x="18696" y="8455"/>
                  </a:lnTo>
                  <a:lnTo>
                    <a:pt x="18542" y="8263"/>
                  </a:lnTo>
                  <a:lnTo>
                    <a:pt x="18465" y="8186"/>
                  </a:lnTo>
                  <a:lnTo>
                    <a:pt x="18369" y="8109"/>
                  </a:lnTo>
                  <a:lnTo>
                    <a:pt x="18273" y="8052"/>
                  </a:lnTo>
                  <a:lnTo>
                    <a:pt x="18158" y="8013"/>
                  </a:lnTo>
                  <a:lnTo>
                    <a:pt x="18062" y="7994"/>
                  </a:lnTo>
                  <a:lnTo>
                    <a:pt x="17947" y="7994"/>
                  </a:lnTo>
                  <a:lnTo>
                    <a:pt x="18043" y="7821"/>
                  </a:lnTo>
                  <a:lnTo>
                    <a:pt x="18081" y="7648"/>
                  </a:lnTo>
                  <a:lnTo>
                    <a:pt x="18120" y="7475"/>
                  </a:lnTo>
                  <a:lnTo>
                    <a:pt x="18100" y="7322"/>
                  </a:lnTo>
                  <a:lnTo>
                    <a:pt x="18081" y="7149"/>
                  </a:lnTo>
                  <a:lnTo>
                    <a:pt x="18023" y="6995"/>
                  </a:lnTo>
                  <a:lnTo>
                    <a:pt x="17966" y="6860"/>
                  </a:lnTo>
                  <a:lnTo>
                    <a:pt x="17870" y="6707"/>
                  </a:lnTo>
                  <a:lnTo>
                    <a:pt x="17908" y="6726"/>
                  </a:lnTo>
                  <a:lnTo>
                    <a:pt x="17985" y="6726"/>
                  </a:lnTo>
                  <a:lnTo>
                    <a:pt x="18004" y="6688"/>
                  </a:lnTo>
                  <a:lnTo>
                    <a:pt x="18081" y="6688"/>
                  </a:lnTo>
                  <a:lnTo>
                    <a:pt x="18081" y="6534"/>
                  </a:lnTo>
                  <a:lnTo>
                    <a:pt x="18120" y="6399"/>
                  </a:lnTo>
                  <a:lnTo>
                    <a:pt x="18139" y="6246"/>
                  </a:lnTo>
                  <a:lnTo>
                    <a:pt x="18158" y="6111"/>
                  </a:lnTo>
                  <a:lnTo>
                    <a:pt x="18139" y="5977"/>
                  </a:lnTo>
                  <a:lnTo>
                    <a:pt x="18120" y="5823"/>
                  </a:lnTo>
                  <a:lnTo>
                    <a:pt x="18081" y="5708"/>
                  </a:lnTo>
                  <a:lnTo>
                    <a:pt x="18023" y="5573"/>
                  </a:lnTo>
                  <a:lnTo>
                    <a:pt x="17947" y="5458"/>
                  </a:lnTo>
                  <a:lnTo>
                    <a:pt x="17870" y="5362"/>
                  </a:lnTo>
                  <a:lnTo>
                    <a:pt x="17774" y="5285"/>
                  </a:lnTo>
                  <a:lnTo>
                    <a:pt x="17678" y="5208"/>
                  </a:lnTo>
                  <a:lnTo>
                    <a:pt x="17562" y="5150"/>
                  </a:lnTo>
                  <a:lnTo>
                    <a:pt x="17447" y="5112"/>
                  </a:lnTo>
                  <a:lnTo>
                    <a:pt x="17313" y="5093"/>
                  </a:lnTo>
                  <a:lnTo>
                    <a:pt x="17178" y="5112"/>
                  </a:lnTo>
                  <a:lnTo>
                    <a:pt x="17044" y="5150"/>
                  </a:lnTo>
                  <a:lnTo>
                    <a:pt x="17044" y="4997"/>
                  </a:lnTo>
                  <a:lnTo>
                    <a:pt x="17024" y="4862"/>
                  </a:lnTo>
                  <a:lnTo>
                    <a:pt x="17005" y="4728"/>
                  </a:lnTo>
                  <a:lnTo>
                    <a:pt x="16947" y="4593"/>
                  </a:lnTo>
                  <a:lnTo>
                    <a:pt x="16890" y="4478"/>
                  </a:lnTo>
                  <a:lnTo>
                    <a:pt x="16832" y="4363"/>
                  </a:lnTo>
                  <a:lnTo>
                    <a:pt x="16736" y="4247"/>
                  </a:lnTo>
                  <a:lnTo>
                    <a:pt x="16659" y="4151"/>
                  </a:lnTo>
                  <a:lnTo>
                    <a:pt x="16544" y="4074"/>
                  </a:lnTo>
                  <a:lnTo>
                    <a:pt x="16429" y="4017"/>
                  </a:lnTo>
                  <a:lnTo>
                    <a:pt x="16313" y="3959"/>
                  </a:lnTo>
                  <a:lnTo>
                    <a:pt x="16179" y="3921"/>
                  </a:lnTo>
                  <a:lnTo>
                    <a:pt x="16044" y="3901"/>
                  </a:lnTo>
                  <a:lnTo>
                    <a:pt x="15910" y="3901"/>
                  </a:lnTo>
                  <a:lnTo>
                    <a:pt x="15775" y="3921"/>
                  </a:lnTo>
                  <a:lnTo>
                    <a:pt x="15622" y="3978"/>
                  </a:lnTo>
                  <a:lnTo>
                    <a:pt x="15660" y="3844"/>
                  </a:lnTo>
                  <a:lnTo>
                    <a:pt x="15699" y="3729"/>
                  </a:lnTo>
                  <a:lnTo>
                    <a:pt x="15699" y="3594"/>
                  </a:lnTo>
                  <a:lnTo>
                    <a:pt x="15699" y="3460"/>
                  </a:lnTo>
                  <a:lnTo>
                    <a:pt x="15679" y="3325"/>
                  </a:lnTo>
                  <a:lnTo>
                    <a:pt x="15660" y="3210"/>
                  </a:lnTo>
                  <a:lnTo>
                    <a:pt x="15622" y="3075"/>
                  </a:lnTo>
                  <a:lnTo>
                    <a:pt x="15564" y="2960"/>
                  </a:lnTo>
                  <a:lnTo>
                    <a:pt x="15468" y="2806"/>
                  </a:lnTo>
                  <a:lnTo>
                    <a:pt x="15353" y="2691"/>
                  </a:lnTo>
                  <a:lnTo>
                    <a:pt x="15237" y="2595"/>
                  </a:lnTo>
                  <a:lnTo>
                    <a:pt x="15122" y="2518"/>
                  </a:lnTo>
                  <a:lnTo>
                    <a:pt x="14988" y="2460"/>
                  </a:lnTo>
                  <a:lnTo>
                    <a:pt x="14853" y="2403"/>
                  </a:lnTo>
                  <a:lnTo>
                    <a:pt x="14565" y="2307"/>
                  </a:lnTo>
                  <a:lnTo>
                    <a:pt x="14450" y="2249"/>
                  </a:lnTo>
                  <a:lnTo>
                    <a:pt x="14699" y="2287"/>
                  </a:lnTo>
                  <a:lnTo>
                    <a:pt x="14968" y="2326"/>
                  </a:lnTo>
                  <a:lnTo>
                    <a:pt x="15468" y="2441"/>
                  </a:lnTo>
                  <a:lnTo>
                    <a:pt x="15948" y="2595"/>
                  </a:lnTo>
                  <a:lnTo>
                    <a:pt x="16409" y="2806"/>
                  </a:lnTo>
                  <a:lnTo>
                    <a:pt x="16851" y="3037"/>
                  </a:lnTo>
                  <a:lnTo>
                    <a:pt x="17274" y="3287"/>
                  </a:lnTo>
                  <a:lnTo>
                    <a:pt x="17678" y="3594"/>
                  </a:lnTo>
                  <a:lnTo>
                    <a:pt x="18043" y="3921"/>
                  </a:lnTo>
                  <a:lnTo>
                    <a:pt x="18408" y="4267"/>
                  </a:lnTo>
                  <a:lnTo>
                    <a:pt x="18754" y="4632"/>
                  </a:lnTo>
                  <a:lnTo>
                    <a:pt x="19080" y="5035"/>
                  </a:lnTo>
                  <a:lnTo>
                    <a:pt x="19388" y="5439"/>
                  </a:lnTo>
                  <a:lnTo>
                    <a:pt x="19657" y="5861"/>
                  </a:lnTo>
                  <a:lnTo>
                    <a:pt x="19926" y="6303"/>
                  </a:lnTo>
                  <a:lnTo>
                    <a:pt x="20175" y="6764"/>
                  </a:lnTo>
                  <a:lnTo>
                    <a:pt x="20406" y="7226"/>
                  </a:lnTo>
                  <a:lnTo>
                    <a:pt x="20656" y="7821"/>
                  </a:lnTo>
                  <a:lnTo>
                    <a:pt x="20886" y="8417"/>
                  </a:lnTo>
                  <a:lnTo>
                    <a:pt x="21117" y="9070"/>
                  </a:lnTo>
                  <a:lnTo>
                    <a:pt x="21309" y="9723"/>
                  </a:lnTo>
                  <a:lnTo>
                    <a:pt x="21482" y="10396"/>
                  </a:lnTo>
                  <a:lnTo>
                    <a:pt x="21655" y="11068"/>
                  </a:lnTo>
                  <a:lnTo>
                    <a:pt x="21789" y="11741"/>
                  </a:lnTo>
                  <a:lnTo>
                    <a:pt x="21905" y="12433"/>
                  </a:lnTo>
                  <a:lnTo>
                    <a:pt x="22020" y="13105"/>
                  </a:lnTo>
                  <a:lnTo>
                    <a:pt x="22097" y="13797"/>
                  </a:lnTo>
                  <a:lnTo>
                    <a:pt x="22174" y="14488"/>
                  </a:lnTo>
                  <a:lnTo>
                    <a:pt x="22231" y="15180"/>
                  </a:lnTo>
                  <a:lnTo>
                    <a:pt x="22327" y="16564"/>
                  </a:lnTo>
                  <a:lnTo>
                    <a:pt x="22385" y="17947"/>
                  </a:lnTo>
                  <a:lnTo>
                    <a:pt x="22404" y="19330"/>
                  </a:lnTo>
                  <a:lnTo>
                    <a:pt x="22404" y="19676"/>
                  </a:lnTo>
                  <a:lnTo>
                    <a:pt x="22424" y="20906"/>
                  </a:lnTo>
                  <a:lnTo>
                    <a:pt x="22424" y="21521"/>
                  </a:lnTo>
                  <a:lnTo>
                    <a:pt x="22404" y="21828"/>
                  </a:lnTo>
                  <a:lnTo>
                    <a:pt x="22385" y="22117"/>
                  </a:lnTo>
                  <a:lnTo>
                    <a:pt x="22327" y="22347"/>
                  </a:lnTo>
                  <a:lnTo>
                    <a:pt x="22251" y="22539"/>
                  </a:lnTo>
                  <a:lnTo>
                    <a:pt x="22155" y="22693"/>
                  </a:lnTo>
                  <a:lnTo>
                    <a:pt x="22039" y="22808"/>
                  </a:lnTo>
                  <a:lnTo>
                    <a:pt x="21886" y="22904"/>
                  </a:lnTo>
                  <a:lnTo>
                    <a:pt x="21732" y="22962"/>
                  </a:lnTo>
                  <a:lnTo>
                    <a:pt x="21540" y="23000"/>
                  </a:lnTo>
                  <a:lnTo>
                    <a:pt x="21367" y="23020"/>
                  </a:lnTo>
                  <a:lnTo>
                    <a:pt x="21155" y="23039"/>
                  </a:lnTo>
                  <a:lnTo>
                    <a:pt x="20963" y="23020"/>
                  </a:lnTo>
                  <a:lnTo>
                    <a:pt x="20560" y="22962"/>
                  </a:lnTo>
                  <a:lnTo>
                    <a:pt x="20175" y="22885"/>
                  </a:lnTo>
                  <a:lnTo>
                    <a:pt x="19830" y="22789"/>
                  </a:lnTo>
                  <a:lnTo>
                    <a:pt x="19272" y="22616"/>
                  </a:lnTo>
                  <a:lnTo>
                    <a:pt x="18715" y="22424"/>
                  </a:lnTo>
                  <a:lnTo>
                    <a:pt x="18158" y="22213"/>
                  </a:lnTo>
                  <a:lnTo>
                    <a:pt x="17620" y="21963"/>
                  </a:lnTo>
                  <a:lnTo>
                    <a:pt x="17101" y="21713"/>
                  </a:lnTo>
                  <a:lnTo>
                    <a:pt x="16582" y="21425"/>
                  </a:lnTo>
                  <a:lnTo>
                    <a:pt x="16064" y="21137"/>
                  </a:lnTo>
                  <a:lnTo>
                    <a:pt x="15564" y="20829"/>
                  </a:lnTo>
                  <a:lnTo>
                    <a:pt x="14526" y="20137"/>
                  </a:lnTo>
                  <a:lnTo>
                    <a:pt x="13508" y="19407"/>
                  </a:lnTo>
                  <a:lnTo>
                    <a:pt x="12509" y="18639"/>
                  </a:lnTo>
                  <a:lnTo>
                    <a:pt x="11529" y="17851"/>
                  </a:lnTo>
                  <a:lnTo>
                    <a:pt x="10568" y="17025"/>
                  </a:lnTo>
                  <a:lnTo>
                    <a:pt x="9627" y="16199"/>
                  </a:lnTo>
                  <a:lnTo>
                    <a:pt x="8705" y="15334"/>
                  </a:lnTo>
                  <a:lnTo>
                    <a:pt x="7802" y="14469"/>
                  </a:lnTo>
                  <a:lnTo>
                    <a:pt x="7302" y="13970"/>
                  </a:lnTo>
                  <a:lnTo>
                    <a:pt x="6802" y="13432"/>
                  </a:lnTo>
                  <a:lnTo>
                    <a:pt x="5822" y="12375"/>
                  </a:lnTo>
                  <a:lnTo>
                    <a:pt x="4881" y="11280"/>
                  </a:lnTo>
                  <a:lnTo>
                    <a:pt x="3959" y="10165"/>
                  </a:lnTo>
                  <a:lnTo>
                    <a:pt x="2133" y="7936"/>
                  </a:lnTo>
                  <a:lnTo>
                    <a:pt x="1211" y="6822"/>
                  </a:lnTo>
                  <a:lnTo>
                    <a:pt x="270" y="5727"/>
                  </a:lnTo>
                  <a:lnTo>
                    <a:pt x="558" y="5381"/>
                  </a:lnTo>
                  <a:lnTo>
                    <a:pt x="865" y="5054"/>
                  </a:lnTo>
                  <a:lnTo>
                    <a:pt x="1192" y="4766"/>
                  </a:lnTo>
                  <a:lnTo>
                    <a:pt x="1538" y="4497"/>
                  </a:lnTo>
                  <a:lnTo>
                    <a:pt x="1903" y="4247"/>
                  </a:lnTo>
                  <a:lnTo>
                    <a:pt x="2287" y="4017"/>
                  </a:lnTo>
                  <a:lnTo>
                    <a:pt x="2671" y="3786"/>
                  </a:lnTo>
                  <a:lnTo>
                    <a:pt x="3056" y="3575"/>
                  </a:lnTo>
                  <a:lnTo>
                    <a:pt x="3498" y="3325"/>
                  </a:lnTo>
                  <a:lnTo>
                    <a:pt x="3959" y="3114"/>
                  </a:lnTo>
                  <a:lnTo>
                    <a:pt x="4401" y="2902"/>
                  </a:lnTo>
                  <a:lnTo>
                    <a:pt x="4862" y="2710"/>
                  </a:lnTo>
                  <a:lnTo>
                    <a:pt x="5342" y="2537"/>
                  </a:lnTo>
                  <a:lnTo>
                    <a:pt x="5822" y="2384"/>
                  </a:lnTo>
                  <a:lnTo>
                    <a:pt x="6303" y="2268"/>
                  </a:lnTo>
                  <a:lnTo>
                    <a:pt x="6783" y="2191"/>
                  </a:lnTo>
                  <a:lnTo>
                    <a:pt x="7225" y="2134"/>
                  </a:lnTo>
                  <a:lnTo>
                    <a:pt x="7648" y="2115"/>
                  </a:lnTo>
                  <a:close/>
                  <a:moveTo>
                    <a:pt x="8013" y="1"/>
                  </a:moveTo>
                  <a:lnTo>
                    <a:pt x="7859" y="20"/>
                  </a:lnTo>
                  <a:lnTo>
                    <a:pt x="7686" y="78"/>
                  </a:lnTo>
                  <a:lnTo>
                    <a:pt x="7552" y="155"/>
                  </a:lnTo>
                  <a:lnTo>
                    <a:pt x="7417" y="251"/>
                  </a:lnTo>
                  <a:lnTo>
                    <a:pt x="7321" y="366"/>
                  </a:lnTo>
                  <a:lnTo>
                    <a:pt x="7225" y="481"/>
                  </a:lnTo>
                  <a:lnTo>
                    <a:pt x="7148" y="635"/>
                  </a:lnTo>
                  <a:lnTo>
                    <a:pt x="7091" y="789"/>
                  </a:lnTo>
                  <a:lnTo>
                    <a:pt x="7033" y="942"/>
                  </a:lnTo>
                  <a:lnTo>
                    <a:pt x="7033" y="981"/>
                  </a:lnTo>
                  <a:lnTo>
                    <a:pt x="7014" y="942"/>
                  </a:lnTo>
                  <a:lnTo>
                    <a:pt x="6918" y="731"/>
                  </a:lnTo>
                  <a:lnTo>
                    <a:pt x="6783" y="558"/>
                  </a:lnTo>
                  <a:lnTo>
                    <a:pt x="6649" y="404"/>
                  </a:lnTo>
                  <a:lnTo>
                    <a:pt x="6495" y="270"/>
                  </a:lnTo>
                  <a:lnTo>
                    <a:pt x="6322" y="174"/>
                  </a:lnTo>
                  <a:lnTo>
                    <a:pt x="6149" y="97"/>
                  </a:lnTo>
                  <a:lnTo>
                    <a:pt x="5976" y="59"/>
                  </a:lnTo>
                  <a:lnTo>
                    <a:pt x="5784" y="20"/>
                  </a:lnTo>
                  <a:lnTo>
                    <a:pt x="5592" y="39"/>
                  </a:lnTo>
                  <a:lnTo>
                    <a:pt x="5400" y="59"/>
                  </a:lnTo>
                  <a:lnTo>
                    <a:pt x="5227" y="116"/>
                  </a:lnTo>
                  <a:lnTo>
                    <a:pt x="5035" y="193"/>
                  </a:lnTo>
                  <a:lnTo>
                    <a:pt x="4881" y="289"/>
                  </a:lnTo>
                  <a:lnTo>
                    <a:pt x="4727" y="424"/>
                  </a:lnTo>
                  <a:lnTo>
                    <a:pt x="4574" y="577"/>
                  </a:lnTo>
                  <a:lnTo>
                    <a:pt x="4458" y="770"/>
                  </a:lnTo>
                  <a:lnTo>
                    <a:pt x="4285" y="654"/>
                  </a:lnTo>
                  <a:lnTo>
                    <a:pt x="4132" y="577"/>
                  </a:lnTo>
                  <a:lnTo>
                    <a:pt x="3939" y="520"/>
                  </a:lnTo>
                  <a:lnTo>
                    <a:pt x="3767" y="501"/>
                  </a:lnTo>
                  <a:lnTo>
                    <a:pt x="3594" y="520"/>
                  </a:lnTo>
                  <a:lnTo>
                    <a:pt x="3401" y="558"/>
                  </a:lnTo>
                  <a:lnTo>
                    <a:pt x="3248" y="654"/>
                  </a:lnTo>
                  <a:lnTo>
                    <a:pt x="3075" y="789"/>
                  </a:lnTo>
                  <a:lnTo>
                    <a:pt x="3036" y="846"/>
                  </a:lnTo>
                  <a:lnTo>
                    <a:pt x="2998" y="904"/>
                  </a:lnTo>
                  <a:lnTo>
                    <a:pt x="2940" y="1039"/>
                  </a:lnTo>
                  <a:lnTo>
                    <a:pt x="2883" y="1192"/>
                  </a:lnTo>
                  <a:lnTo>
                    <a:pt x="2844" y="1250"/>
                  </a:lnTo>
                  <a:lnTo>
                    <a:pt x="2806" y="1288"/>
                  </a:lnTo>
                  <a:lnTo>
                    <a:pt x="2748" y="1346"/>
                  </a:lnTo>
                  <a:lnTo>
                    <a:pt x="2729" y="1365"/>
                  </a:lnTo>
                  <a:lnTo>
                    <a:pt x="2671" y="1365"/>
                  </a:lnTo>
                  <a:lnTo>
                    <a:pt x="2537" y="1384"/>
                  </a:lnTo>
                  <a:lnTo>
                    <a:pt x="2287" y="1461"/>
                  </a:lnTo>
                  <a:lnTo>
                    <a:pt x="2057" y="1538"/>
                  </a:lnTo>
                  <a:lnTo>
                    <a:pt x="1845" y="1653"/>
                  </a:lnTo>
                  <a:lnTo>
                    <a:pt x="1730" y="1730"/>
                  </a:lnTo>
                  <a:lnTo>
                    <a:pt x="1634" y="1807"/>
                  </a:lnTo>
                  <a:lnTo>
                    <a:pt x="1538" y="1903"/>
                  </a:lnTo>
                  <a:lnTo>
                    <a:pt x="1461" y="1999"/>
                  </a:lnTo>
                  <a:lnTo>
                    <a:pt x="1326" y="2211"/>
                  </a:lnTo>
                  <a:lnTo>
                    <a:pt x="1211" y="2422"/>
                  </a:lnTo>
                  <a:lnTo>
                    <a:pt x="1115" y="2672"/>
                  </a:lnTo>
                  <a:lnTo>
                    <a:pt x="1057" y="2787"/>
                  </a:lnTo>
                  <a:lnTo>
                    <a:pt x="1000" y="2902"/>
                  </a:lnTo>
                  <a:lnTo>
                    <a:pt x="923" y="2998"/>
                  </a:lnTo>
                  <a:lnTo>
                    <a:pt x="846" y="3075"/>
                  </a:lnTo>
                  <a:lnTo>
                    <a:pt x="673" y="3229"/>
                  </a:lnTo>
                  <a:lnTo>
                    <a:pt x="481" y="3421"/>
                  </a:lnTo>
                  <a:lnTo>
                    <a:pt x="346" y="3594"/>
                  </a:lnTo>
                  <a:lnTo>
                    <a:pt x="250" y="3805"/>
                  </a:lnTo>
                  <a:lnTo>
                    <a:pt x="212" y="3998"/>
                  </a:lnTo>
                  <a:lnTo>
                    <a:pt x="193" y="4209"/>
                  </a:lnTo>
                  <a:lnTo>
                    <a:pt x="212" y="4420"/>
                  </a:lnTo>
                  <a:lnTo>
                    <a:pt x="289" y="4612"/>
                  </a:lnTo>
                  <a:lnTo>
                    <a:pt x="385" y="4805"/>
                  </a:lnTo>
                  <a:lnTo>
                    <a:pt x="519" y="4977"/>
                  </a:lnTo>
                  <a:lnTo>
                    <a:pt x="539" y="4997"/>
                  </a:lnTo>
                  <a:lnTo>
                    <a:pt x="385" y="5170"/>
                  </a:lnTo>
                  <a:lnTo>
                    <a:pt x="250" y="5362"/>
                  </a:lnTo>
                  <a:lnTo>
                    <a:pt x="116" y="5554"/>
                  </a:lnTo>
                  <a:lnTo>
                    <a:pt x="1" y="5765"/>
                  </a:lnTo>
                  <a:lnTo>
                    <a:pt x="1" y="5823"/>
                  </a:lnTo>
                  <a:lnTo>
                    <a:pt x="20" y="5861"/>
                  </a:lnTo>
                  <a:lnTo>
                    <a:pt x="58" y="5900"/>
                  </a:lnTo>
                  <a:lnTo>
                    <a:pt x="116" y="5900"/>
                  </a:lnTo>
                  <a:lnTo>
                    <a:pt x="961" y="7091"/>
                  </a:lnTo>
                  <a:lnTo>
                    <a:pt x="1845" y="8263"/>
                  </a:lnTo>
                  <a:lnTo>
                    <a:pt x="2767" y="9416"/>
                  </a:lnTo>
                  <a:lnTo>
                    <a:pt x="3709" y="10569"/>
                  </a:lnTo>
                  <a:lnTo>
                    <a:pt x="4689" y="11683"/>
                  </a:lnTo>
                  <a:lnTo>
                    <a:pt x="5688" y="12778"/>
                  </a:lnTo>
                  <a:lnTo>
                    <a:pt x="6706" y="13835"/>
                  </a:lnTo>
                  <a:lnTo>
                    <a:pt x="7744" y="14873"/>
                  </a:lnTo>
                  <a:lnTo>
                    <a:pt x="8243" y="15353"/>
                  </a:lnTo>
                  <a:lnTo>
                    <a:pt x="8762" y="15833"/>
                  </a:lnTo>
                  <a:lnTo>
                    <a:pt x="9800" y="16756"/>
                  </a:lnTo>
                  <a:lnTo>
                    <a:pt x="10876" y="17659"/>
                  </a:lnTo>
                  <a:lnTo>
                    <a:pt x="11952" y="18543"/>
                  </a:lnTo>
                  <a:lnTo>
                    <a:pt x="12989" y="19388"/>
                  </a:lnTo>
                  <a:lnTo>
                    <a:pt x="13508" y="19792"/>
                  </a:lnTo>
                  <a:lnTo>
                    <a:pt x="14046" y="20176"/>
                  </a:lnTo>
                  <a:lnTo>
                    <a:pt x="14584" y="20560"/>
                  </a:lnTo>
                  <a:lnTo>
                    <a:pt x="15122" y="20925"/>
                  </a:lnTo>
                  <a:lnTo>
                    <a:pt x="15679" y="21290"/>
                  </a:lnTo>
                  <a:lnTo>
                    <a:pt x="16256" y="21617"/>
                  </a:lnTo>
                  <a:lnTo>
                    <a:pt x="16775" y="21905"/>
                  </a:lnTo>
                  <a:lnTo>
                    <a:pt x="17293" y="22193"/>
                  </a:lnTo>
                  <a:lnTo>
                    <a:pt x="17851" y="22443"/>
                  </a:lnTo>
                  <a:lnTo>
                    <a:pt x="18408" y="22674"/>
                  </a:lnTo>
                  <a:lnTo>
                    <a:pt x="18965" y="22885"/>
                  </a:lnTo>
                  <a:lnTo>
                    <a:pt x="19541" y="23077"/>
                  </a:lnTo>
                  <a:lnTo>
                    <a:pt x="20118" y="23212"/>
                  </a:lnTo>
                  <a:lnTo>
                    <a:pt x="20713" y="23327"/>
                  </a:lnTo>
                  <a:lnTo>
                    <a:pt x="21098" y="23365"/>
                  </a:lnTo>
                  <a:lnTo>
                    <a:pt x="21309" y="23365"/>
                  </a:lnTo>
                  <a:lnTo>
                    <a:pt x="21501" y="23346"/>
                  </a:lnTo>
                  <a:lnTo>
                    <a:pt x="21693" y="23308"/>
                  </a:lnTo>
                  <a:lnTo>
                    <a:pt x="21886" y="23250"/>
                  </a:lnTo>
                  <a:lnTo>
                    <a:pt x="22078" y="23173"/>
                  </a:lnTo>
                  <a:lnTo>
                    <a:pt x="22231" y="23077"/>
                  </a:lnTo>
                  <a:lnTo>
                    <a:pt x="22327" y="22981"/>
                  </a:lnTo>
                  <a:lnTo>
                    <a:pt x="22424" y="22904"/>
                  </a:lnTo>
                  <a:lnTo>
                    <a:pt x="22500" y="22789"/>
                  </a:lnTo>
                  <a:lnTo>
                    <a:pt x="22558" y="22693"/>
                  </a:lnTo>
                  <a:lnTo>
                    <a:pt x="22635" y="22462"/>
                  </a:lnTo>
                  <a:lnTo>
                    <a:pt x="22693" y="22213"/>
                  </a:lnTo>
                  <a:lnTo>
                    <a:pt x="22712" y="21963"/>
                  </a:lnTo>
                  <a:lnTo>
                    <a:pt x="22731" y="21713"/>
                  </a:lnTo>
                  <a:lnTo>
                    <a:pt x="22712" y="21213"/>
                  </a:lnTo>
                  <a:lnTo>
                    <a:pt x="22731" y="19676"/>
                  </a:lnTo>
                  <a:lnTo>
                    <a:pt x="22712" y="18139"/>
                  </a:lnTo>
                  <a:lnTo>
                    <a:pt x="22654" y="16602"/>
                  </a:lnTo>
                  <a:lnTo>
                    <a:pt x="22596" y="15814"/>
                  </a:lnTo>
                  <a:lnTo>
                    <a:pt x="22539" y="15065"/>
                  </a:lnTo>
                  <a:lnTo>
                    <a:pt x="22481" y="14296"/>
                  </a:lnTo>
                  <a:lnTo>
                    <a:pt x="22385" y="13528"/>
                  </a:lnTo>
                  <a:lnTo>
                    <a:pt x="22270" y="12759"/>
                  </a:lnTo>
                  <a:lnTo>
                    <a:pt x="22155" y="12010"/>
                  </a:lnTo>
                  <a:lnTo>
                    <a:pt x="22001" y="11260"/>
                  </a:lnTo>
                  <a:lnTo>
                    <a:pt x="21828" y="10511"/>
                  </a:lnTo>
                  <a:lnTo>
                    <a:pt x="21636" y="9762"/>
                  </a:lnTo>
                  <a:lnTo>
                    <a:pt x="21424" y="9012"/>
                  </a:lnTo>
                  <a:lnTo>
                    <a:pt x="21213" y="8378"/>
                  </a:lnTo>
                  <a:lnTo>
                    <a:pt x="20963" y="7744"/>
                  </a:lnTo>
                  <a:lnTo>
                    <a:pt x="20694" y="7129"/>
                  </a:lnTo>
                  <a:lnTo>
                    <a:pt x="20387" y="6515"/>
                  </a:lnTo>
                  <a:lnTo>
                    <a:pt x="20060" y="5919"/>
                  </a:lnTo>
                  <a:lnTo>
                    <a:pt x="19695" y="5343"/>
                  </a:lnTo>
                  <a:lnTo>
                    <a:pt x="19292" y="4785"/>
                  </a:lnTo>
                  <a:lnTo>
                    <a:pt x="19080" y="4516"/>
                  </a:lnTo>
                  <a:lnTo>
                    <a:pt x="18850" y="4267"/>
                  </a:lnTo>
                  <a:lnTo>
                    <a:pt x="18619" y="4017"/>
                  </a:lnTo>
                  <a:lnTo>
                    <a:pt x="18389" y="3786"/>
                  </a:lnTo>
                  <a:lnTo>
                    <a:pt x="18139" y="3556"/>
                  </a:lnTo>
                  <a:lnTo>
                    <a:pt x="17889" y="3344"/>
                  </a:lnTo>
                  <a:lnTo>
                    <a:pt x="17620" y="3152"/>
                  </a:lnTo>
                  <a:lnTo>
                    <a:pt x="17351" y="2960"/>
                  </a:lnTo>
                  <a:lnTo>
                    <a:pt x="17063" y="2787"/>
                  </a:lnTo>
                  <a:lnTo>
                    <a:pt x="16775" y="2633"/>
                  </a:lnTo>
                  <a:lnTo>
                    <a:pt x="16486" y="2480"/>
                  </a:lnTo>
                  <a:lnTo>
                    <a:pt x="16179" y="2345"/>
                  </a:lnTo>
                  <a:lnTo>
                    <a:pt x="15871" y="2230"/>
                  </a:lnTo>
                  <a:lnTo>
                    <a:pt x="15545" y="2134"/>
                  </a:lnTo>
                  <a:lnTo>
                    <a:pt x="15218" y="2057"/>
                  </a:lnTo>
                  <a:lnTo>
                    <a:pt x="14872" y="1999"/>
                  </a:lnTo>
                  <a:lnTo>
                    <a:pt x="14526" y="1961"/>
                  </a:lnTo>
                  <a:lnTo>
                    <a:pt x="14161" y="1922"/>
                  </a:lnTo>
                  <a:lnTo>
                    <a:pt x="14065" y="1788"/>
                  </a:lnTo>
                  <a:lnTo>
                    <a:pt x="13969" y="1634"/>
                  </a:lnTo>
                  <a:lnTo>
                    <a:pt x="13835" y="1500"/>
                  </a:lnTo>
                  <a:lnTo>
                    <a:pt x="13758" y="1442"/>
                  </a:lnTo>
                  <a:lnTo>
                    <a:pt x="13662" y="1404"/>
                  </a:lnTo>
                  <a:lnTo>
                    <a:pt x="13489" y="1327"/>
                  </a:lnTo>
                  <a:lnTo>
                    <a:pt x="13316" y="1288"/>
                  </a:lnTo>
                  <a:lnTo>
                    <a:pt x="13143" y="1288"/>
                  </a:lnTo>
                  <a:lnTo>
                    <a:pt x="12970" y="1308"/>
                  </a:lnTo>
                  <a:lnTo>
                    <a:pt x="12797" y="1346"/>
                  </a:lnTo>
                  <a:lnTo>
                    <a:pt x="12624" y="1384"/>
                  </a:lnTo>
                  <a:lnTo>
                    <a:pt x="12471" y="1461"/>
                  </a:lnTo>
                  <a:lnTo>
                    <a:pt x="12298" y="1538"/>
                  </a:lnTo>
                  <a:lnTo>
                    <a:pt x="12259" y="1250"/>
                  </a:lnTo>
                  <a:lnTo>
                    <a:pt x="12240" y="1096"/>
                  </a:lnTo>
                  <a:lnTo>
                    <a:pt x="12202" y="962"/>
                  </a:lnTo>
                  <a:lnTo>
                    <a:pt x="12144" y="827"/>
                  </a:lnTo>
                  <a:lnTo>
                    <a:pt x="12067" y="693"/>
                  </a:lnTo>
                  <a:lnTo>
                    <a:pt x="11990" y="577"/>
                  </a:lnTo>
                  <a:lnTo>
                    <a:pt x="11875" y="501"/>
                  </a:lnTo>
                  <a:lnTo>
                    <a:pt x="11740" y="424"/>
                  </a:lnTo>
                  <a:lnTo>
                    <a:pt x="11587" y="385"/>
                  </a:lnTo>
                  <a:lnTo>
                    <a:pt x="11452" y="385"/>
                  </a:lnTo>
                  <a:lnTo>
                    <a:pt x="11318" y="424"/>
                  </a:lnTo>
                  <a:lnTo>
                    <a:pt x="11183" y="481"/>
                  </a:lnTo>
                  <a:lnTo>
                    <a:pt x="11068" y="577"/>
                  </a:lnTo>
                  <a:lnTo>
                    <a:pt x="10953" y="654"/>
                  </a:lnTo>
                  <a:lnTo>
                    <a:pt x="10837" y="770"/>
                  </a:lnTo>
                  <a:lnTo>
                    <a:pt x="10761" y="654"/>
                  </a:lnTo>
                  <a:lnTo>
                    <a:pt x="10684" y="558"/>
                  </a:lnTo>
                  <a:lnTo>
                    <a:pt x="10588" y="462"/>
                  </a:lnTo>
                  <a:lnTo>
                    <a:pt x="10492" y="366"/>
                  </a:lnTo>
                  <a:lnTo>
                    <a:pt x="10395" y="308"/>
                  </a:lnTo>
                  <a:lnTo>
                    <a:pt x="10280" y="232"/>
                  </a:lnTo>
                  <a:lnTo>
                    <a:pt x="10146" y="193"/>
                  </a:lnTo>
                  <a:lnTo>
                    <a:pt x="10011" y="155"/>
                  </a:lnTo>
                  <a:lnTo>
                    <a:pt x="9704" y="155"/>
                  </a:lnTo>
                  <a:lnTo>
                    <a:pt x="9550" y="174"/>
                  </a:lnTo>
                  <a:lnTo>
                    <a:pt x="9416" y="232"/>
                  </a:lnTo>
                  <a:lnTo>
                    <a:pt x="9319" y="270"/>
                  </a:lnTo>
                  <a:lnTo>
                    <a:pt x="9223" y="328"/>
                  </a:lnTo>
                  <a:lnTo>
                    <a:pt x="9147" y="385"/>
                  </a:lnTo>
                  <a:lnTo>
                    <a:pt x="9070" y="443"/>
                  </a:lnTo>
                  <a:lnTo>
                    <a:pt x="8954" y="481"/>
                  </a:lnTo>
                  <a:lnTo>
                    <a:pt x="8916" y="520"/>
                  </a:lnTo>
                  <a:lnTo>
                    <a:pt x="8878" y="501"/>
                  </a:lnTo>
                  <a:lnTo>
                    <a:pt x="8762" y="404"/>
                  </a:lnTo>
                  <a:lnTo>
                    <a:pt x="8570" y="232"/>
                  </a:lnTo>
                  <a:lnTo>
                    <a:pt x="8474" y="155"/>
                  </a:lnTo>
                  <a:lnTo>
                    <a:pt x="8359" y="78"/>
                  </a:lnTo>
                  <a:lnTo>
                    <a:pt x="8263" y="39"/>
                  </a:lnTo>
                  <a:lnTo>
                    <a:pt x="8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72"/>
            <p:cNvSpPr/>
            <p:nvPr/>
          </p:nvSpPr>
          <p:spPr>
            <a:xfrm rot="-2443304">
              <a:off x="6931405" y="1154382"/>
              <a:ext cx="817416" cy="772035"/>
            </a:xfrm>
            <a:custGeom>
              <a:rect b="b" l="l" r="r" t="t"/>
              <a:pathLst>
                <a:path extrusionOk="0" h="20925" w="22155">
                  <a:moveTo>
                    <a:pt x="3325" y="1499"/>
                  </a:moveTo>
                  <a:lnTo>
                    <a:pt x="3344" y="1518"/>
                  </a:lnTo>
                  <a:lnTo>
                    <a:pt x="3344" y="1538"/>
                  </a:lnTo>
                  <a:lnTo>
                    <a:pt x="3325" y="1576"/>
                  </a:lnTo>
                  <a:lnTo>
                    <a:pt x="2940" y="1768"/>
                  </a:lnTo>
                  <a:lnTo>
                    <a:pt x="2575" y="1999"/>
                  </a:lnTo>
                  <a:lnTo>
                    <a:pt x="1845" y="2441"/>
                  </a:lnTo>
                  <a:lnTo>
                    <a:pt x="1807" y="2441"/>
                  </a:lnTo>
                  <a:lnTo>
                    <a:pt x="1788" y="2422"/>
                  </a:lnTo>
                  <a:lnTo>
                    <a:pt x="1768" y="2383"/>
                  </a:lnTo>
                  <a:lnTo>
                    <a:pt x="1788" y="2345"/>
                  </a:lnTo>
                  <a:lnTo>
                    <a:pt x="2153" y="2095"/>
                  </a:lnTo>
                  <a:lnTo>
                    <a:pt x="2518" y="1884"/>
                  </a:lnTo>
                  <a:lnTo>
                    <a:pt x="2902" y="1672"/>
                  </a:lnTo>
                  <a:lnTo>
                    <a:pt x="3286" y="1499"/>
                  </a:lnTo>
                  <a:close/>
                  <a:moveTo>
                    <a:pt x="3036" y="2056"/>
                  </a:moveTo>
                  <a:lnTo>
                    <a:pt x="3075" y="2076"/>
                  </a:lnTo>
                  <a:lnTo>
                    <a:pt x="3094" y="2095"/>
                  </a:lnTo>
                  <a:lnTo>
                    <a:pt x="3094" y="2133"/>
                  </a:lnTo>
                  <a:lnTo>
                    <a:pt x="3056" y="2153"/>
                  </a:lnTo>
                  <a:lnTo>
                    <a:pt x="2883" y="2191"/>
                  </a:lnTo>
                  <a:lnTo>
                    <a:pt x="2710" y="2249"/>
                  </a:lnTo>
                  <a:lnTo>
                    <a:pt x="2556" y="2325"/>
                  </a:lnTo>
                  <a:lnTo>
                    <a:pt x="2402" y="2422"/>
                  </a:lnTo>
                  <a:lnTo>
                    <a:pt x="2249" y="2518"/>
                  </a:lnTo>
                  <a:lnTo>
                    <a:pt x="2114" y="2633"/>
                  </a:lnTo>
                  <a:lnTo>
                    <a:pt x="1980" y="2748"/>
                  </a:lnTo>
                  <a:lnTo>
                    <a:pt x="1864" y="2902"/>
                  </a:lnTo>
                  <a:lnTo>
                    <a:pt x="1845" y="2921"/>
                  </a:lnTo>
                  <a:lnTo>
                    <a:pt x="1807" y="2921"/>
                  </a:lnTo>
                  <a:lnTo>
                    <a:pt x="1768" y="2902"/>
                  </a:lnTo>
                  <a:lnTo>
                    <a:pt x="1730" y="2863"/>
                  </a:lnTo>
                  <a:lnTo>
                    <a:pt x="1730" y="2844"/>
                  </a:lnTo>
                  <a:lnTo>
                    <a:pt x="1749" y="2806"/>
                  </a:lnTo>
                  <a:lnTo>
                    <a:pt x="1864" y="2671"/>
                  </a:lnTo>
                  <a:lnTo>
                    <a:pt x="2018" y="2537"/>
                  </a:lnTo>
                  <a:lnTo>
                    <a:pt x="2153" y="2402"/>
                  </a:lnTo>
                  <a:lnTo>
                    <a:pt x="2326" y="2306"/>
                  </a:lnTo>
                  <a:lnTo>
                    <a:pt x="2498" y="2210"/>
                  </a:lnTo>
                  <a:lnTo>
                    <a:pt x="2671" y="2153"/>
                  </a:lnTo>
                  <a:lnTo>
                    <a:pt x="2863" y="2095"/>
                  </a:lnTo>
                  <a:lnTo>
                    <a:pt x="3036" y="2056"/>
                  </a:lnTo>
                  <a:close/>
                  <a:moveTo>
                    <a:pt x="12394" y="5976"/>
                  </a:moveTo>
                  <a:lnTo>
                    <a:pt x="12413" y="6015"/>
                  </a:lnTo>
                  <a:lnTo>
                    <a:pt x="12451" y="6303"/>
                  </a:lnTo>
                  <a:lnTo>
                    <a:pt x="12509" y="6591"/>
                  </a:lnTo>
                  <a:lnTo>
                    <a:pt x="12567" y="6726"/>
                  </a:lnTo>
                  <a:lnTo>
                    <a:pt x="12624" y="6879"/>
                  </a:lnTo>
                  <a:lnTo>
                    <a:pt x="12740" y="7148"/>
                  </a:lnTo>
                  <a:lnTo>
                    <a:pt x="12759" y="7167"/>
                  </a:lnTo>
                  <a:lnTo>
                    <a:pt x="12740" y="7206"/>
                  </a:lnTo>
                  <a:lnTo>
                    <a:pt x="12701" y="7244"/>
                  </a:lnTo>
                  <a:lnTo>
                    <a:pt x="12663" y="7264"/>
                  </a:lnTo>
                  <a:lnTo>
                    <a:pt x="12624" y="7244"/>
                  </a:lnTo>
                  <a:lnTo>
                    <a:pt x="12605" y="7225"/>
                  </a:lnTo>
                  <a:lnTo>
                    <a:pt x="12528" y="7091"/>
                  </a:lnTo>
                  <a:lnTo>
                    <a:pt x="12471" y="6956"/>
                  </a:lnTo>
                  <a:lnTo>
                    <a:pt x="12413" y="6802"/>
                  </a:lnTo>
                  <a:lnTo>
                    <a:pt x="12355" y="6649"/>
                  </a:lnTo>
                  <a:lnTo>
                    <a:pt x="12336" y="6476"/>
                  </a:lnTo>
                  <a:lnTo>
                    <a:pt x="12317" y="6322"/>
                  </a:lnTo>
                  <a:lnTo>
                    <a:pt x="12317" y="6168"/>
                  </a:lnTo>
                  <a:lnTo>
                    <a:pt x="12317" y="6015"/>
                  </a:lnTo>
                  <a:lnTo>
                    <a:pt x="12336" y="5976"/>
                  </a:lnTo>
                  <a:close/>
                  <a:moveTo>
                    <a:pt x="12816" y="6399"/>
                  </a:moveTo>
                  <a:lnTo>
                    <a:pt x="12836" y="6437"/>
                  </a:lnTo>
                  <a:lnTo>
                    <a:pt x="12855" y="6591"/>
                  </a:lnTo>
                  <a:lnTo>
                    <a:pt x="12874" y="6745"/>
                  </a:lnTo>
                  <a:lnTo>
                    <a:pt x="12912" y="6898"/>
                  </a:lnTo>
                  <a:lnTo>
                    <a:pt x="12970" y="7052"/>
                  </a:lnTo>
                  <a:lnTo>
                    <a:pt x="13085" y="7340"/>
                  </a:lnTo>
                  <a:lnTo>
                    <a:pt x="13239" y="7629"/>
                  </a:lnTo>
                  <a:lnTo>
                    <a:pt x="13258" y="7648"/>
                  </a:lnTo>
                  <a:lnTo>
                    <a:pt x="13258" y="7667"/>
                  </a:lnTo>
                  <a:lnTo>
                    <a:pt x="13220" y="7705"/>
                  </a:lnTo>
                  <a:lnTo>
                    <a:pt x="13181" y="7725"/>
                  </a:lnTo>
                  <a:lnTo>
                    <a:pt x="13143" y="7705"/>
                  </a:lnTo>
                  <a:lnTo>
                    <a:pt x="13028" y="7552"/>
                  </a:lnTo>
                  <a:lnTo>
                    <a:pt x="12951" y="7417"/>
                  </a:lnTo>
                  <a:lnTo>
                    <a:pt x="12893" y="7264"/>
                  </a:lnTo>
                  <a:lnTo>
                    <a:pt x="12836" y="7091"/>
                  </a:lnTo>
                  <a:lnTo>
                    <a:pt x="12797" y="6937"/>
                  </a:lnTo>
                  <a:lnTo>
                    <a:pt x="12759" y="6764"/>
                  </a:lnTo>
                  <a:lnTo>
                    <a:pt x="12740" y="6610"/>
                  </a:lnTo>
                  <a:lnTo>
                    <a:pt x="12740" y="6437"/>
                  </a:lnTo>
                  <a:lnTo>
                    <a:pt x="12759" y="6399"/>
                  </a:lnTo>
                  <a:close/>
                  <a:moveTo>
                    <a:pt x="10223" y="13489"/>
                  </a:moveTo>
                  <a:lnTo>
                    <a:pt x="10261" y="13527"/>
                  </a:lnTo>
                  <a:lnTo>
                    <a:pt x="10357" y="13796"/>
                  </a:lnTo>
                  <a:lnTo>
                    <a:pt x="10472" y="14065"/>
                  </a:lnTo>
                  <a:lnTo>
                    <a:pt x="10645" y="14296"/>
                  </a:lnTo>
                  <a:lnTo>
                    <a:pt x="10741" y="14411"/>
                  </a:lnTo>
                  <a:lnTo>
                    <a:pt x="10837" y="14507"/>
                  </a:lnTo>
                  <a:lnTo>
                    <a:pt x="10876" y="14546"/>
                  </a:lnTo>
                  <a:lnTo>
                    <a:pt x="10876" y="14565"/>
                  </a:lnTo>
                  <a:lnTo>
                    <a:pt x="10876" y="14603"/>
                  </a:lnTo>
                  <a:lnTo>
                    <a:pt x="10857" y="14623"/>
                  </a:lnTo>
                  <a:lnTo>
                    <a:pt x="10837" y="14642"/>
                  </a:lnTo>
                  <a:lnTo>
                    <a:pt x="10799" y="14661"/>
                  </a:lnTo>
                  <a:lnTo>
                    <a:pt x="10761" y="14642"/>
                  </a:lnTo>
                  <a:lnTo>
                    <a:pt x="10741" y="14623"/>
                  </a:lnTo>
                  <a:lnTo>
                    <a:pt x="10530" y="14392"/>
                  </a:lnTo>
                  <a:lnTo>
                    <a:pt x="10357" y="14123"/>
                  </a:lnTo>
                  <a:lnTo>
                    <a:pt x="10299" y="13988"/>
                  </a:lnTo>
                  <a:lnTo>
                    <a:pt x="10242" y="13854"/>
                  </a:lnTo>
                  <a:lnTo>
                    <a:pt x="10184" y="13700"/>
                  </a:lnTo>
                  <a:lnTo>
                    <a:pt x="10146" y="13547"/>
                  </a:lnTo>
                  <a:lnTo>
                    <a:pt x="10165" y="13508"/>
                  </a:lnTo>
                  <a:lnTo>
                    <a:pt x="10184" y="13489"/>
                  </a:lnTo>
                  <a:close/>
                  <a:moveTo>
                    <a:pt x="9665" y="13585"/>
                  </a:moveTo>
                  <a:lnTo>
                    <a:pt x="9685" y="13604"/>
                  </a:lnTo>
                  <a:lnTo>
                    <a:pt x="9877" y="13931"/>
                  </a:lnTo>
                  <a:lnTo>
                    <a:pt x="10088" y="14238"/>
                  </a:lnTo>
                  <a:lnTo>
                    <a:pt x="10319" y="14507"/>
                  </a:lnTo>
                  <a:lnTo>
                    <a:pt x="10588" y="14776"/>
                  </a:lnTo>
                  <a:lnTo>
                    <a:pt x="10607" y="14795"/>
                  </a:lnTo>
                  <a:lnTo>
                    <a:pt x="10626" y="14834"/>
                  </a:lnTo>
                  <a:lnTo>
                    <a:pt x="10607" y="14872"/>
                  </a:lnTo>
                  <a:lnTo>
                    <a:pt x="10568" y="14911"/>
                  </a:lnTo>
                  <a:lnTo>
                    <a:pt x="10530" y="14911"/>
                  </a:lnTo>
                  <a:lnTo>
                    <a:pt x="10511" y="14892"/>
                  </a:lnTo>
                  <a:lnTo>
                    <a:pt x="10357" y="14757"/>
                  </a:lnTo>
                  <a:lnTo>
                    <a:pt x="10223" y="14623"/>
                  </a:lnTo>
                  <a:lnTo>
                    <a:pt x="10107" y="14488"/>
                  </a:lnTo>
                  <a:lnTo>
                    <a:pt x="9973" y="14334"/>
                  </a:lnTo>
                  <a:lnTo>
                    <a:pt x="9781" y="14008"/>
                  </a:lnTo>
                  <a:lnTo>
                    <a:pt x="9608" y="13643"/>
                  </a:lnTo>
                  <a:lnTo>
                    <a:pt x="9588" y="13604"/>
                  </a:lnTo>
                  <a:lnTo>
                    <a:pt x="9627" y="13585"/>
                  </a:lnTo>
                  <a:close/>
                  <a:moveTo>
                    <a:pt x="18830" y="18369"/>
                  </a:moveTo>
                  <a:lnTo>
                    <a:pt x="18850" y="18408"/>
                  </a:lnTo>
                  <a:lnTo>
                    <a:pt x="18965" y="18773"/>
                  </a:lnTo>
                  <a:lnTo>
                    <a:pt x="19119" y="19119"/>
                  </a:lnTo>
                  <a:lnTo>
                    <a:pt x="19196" y="19272"/>
                  </a:lnTo>
                  <a:lnTo>
                    <a:pt x="19292" y="19407"/>
                  </a:lnTo>
                  <a:lnTo>
                    <a:pt x="19368" y="19561"/>
                  </a:lnTo>
                  <a:lnTo>
                    <a:pt x="19445" y="19695"/>
                  </a:lnTo>
                  <a:lnTo>
                    <a:pt x="19465" y="19753"/>
                  </a:lnTo>
                  <a:lnTo>
                    <a:pt x="19426" y="19772"/>
                  </a:lnTo>
                  <a:lnTo>
                    <a:pt x="19388" y="19791"/>
                  </a:lnTo>
                  <a:lnTo>
                    <a:pt x="19349" y="19772"/>
                  </a:lnTo>
                  <a:lnTo>
                    <a:pt x="19234" y="19637"/>
                  </a:lnTo>
                  <a:lnTo>
                    <a:pt x="19119" y="19484"/>
                  </a:lnTo>
                  <a:lnTo>
                    <a:pt x="19042" y="19311"/>
                  </a:lnTo>
                  <a:lnTo>
                    <a:pt x="18965" y="19138"/>
                  </a:lnTo>
                  <a:lnTo>
                    <a:pt x="18907" y="18965"/>
                  </a:lnTo>
                  <a:lnTo>
                    <a:pt x="18850" y="18773"/>
                  </a:lnTo>
                  <a:lnTo>
                    <a:pt x="18773" y="18408"/>
                  </a:lnTo>
                  <a:lnTo>
                    <a:pt x="18773" y="18389"/>
                  </a:lnTo>
                  <a:lnTo>
                    <a:pt x="18811" y="18369"/>
                  </a:lnTo>
                  <a:close/>
                  <a:moveTo>
                    <a:pt x="18581" y="18830"/>
                  </a:moveTo>
                  <a:lnTo>
                    <a:pt x="18600" y="18850"/>
                  </a:lnTo>
                  <a:lnTo>
                    <a:pt x="18773" y="19176"/>
                  </a:lnTo>
                  <a:lnTo>
                    <a:pt x="18965" y="19465"/>
                  </a:lnTo>
                  <a:lnTo>
                    <a:pt x="19157" y="19772"/>
                  </a:lnTo>
                  <a:lnTo>
                    <a:pt x="19368" y="20041"/>
                  </a:lnTo>
                  <a:lnTo>
                    <a:pt x="19388" y="20079"/>
                  </a:lnTo>
                  <a:lnTo>
                    <a:pt x="19388" y="20118"/>
                  </a:lnTo>
                  <a:lnTo>
                    <a:pt x="19388" y="20137"/>
                  </a:lnTo>
                  <a:lnTo>
                    <a:pt x="19368" y="20175"/>
                  </a:lnTo>
                  <a:lnTo>
                    <a:pt x="19311" y="20195"/>
                  </a:lnTo>
                  <a:lnTo>
                    <a:pt x="19272" y="20175"/>
                  </a:lnTo>
                  <a:lnTo>
                    <a:pt x="19234" y="20156"/>
                  </a:lnTo>
                  <a:lnTo>
                    <a:pt x="19023" y="19868"/>
                  </a:lnTo>
                  <a:lnTo>
                    <a:pt x="18811" y="19561"/>
                  </a:lnTo>
                  <a:lnTo>
                    <a:pt x="18658" y="19234"/>
                  </a:lnTo>
                  <a:lnTo>
                    <a:pt x="18504" y="18888"/>
                  </a:lnTo>
                  <a:lnTo>
                    <a:pt x="18504" y="18850"/>
                  </a:lnTo>
                  <a:lnTo>
                    <a:pt x="18542" y="18830"/>
                  </a:lnTo>
                  <a:close/>
                  <a:moveTo>
                    <a:pt x="7379" y="1"/>
                  </a:moveTo>
                  <a:lnTo>
                    <a:pt x="6956" y="20"/>
                  </a:lnTo>
                  <a:lnTo>
                    <a:pt x="6514" y="77"/>
                  </a:lnTo>
                  <a:lnTo>
                    <a:pt x="6034" y="154"/>
                  </a:lnTo>
                  <a:lnTo>
                    <a:pt x="5553" y="270"/>
                  </a:lnTo>
                  <a:lnTo>
                    <a:pt x="5073" y="423"/>
                  </a:lnTo>
                  <a:lnTo>
                    <a:pt x="4593" y="596"/>
                  </a:lnTo>
                  <a:lnTo>
                    <a:pt x="4132" y="788"/>
                  </a:lnTo>
                  <a:lnTo>
                    <a:pt x="3690" y="1000"/>
                  </a:lnTo>
                  <a:lnTo>
                    <a:pt x="3229" y="1211"/>
                  </a:lnTo>
                  <a:lnTo>
                    <a:pt x="2787" y="1461"/>
                  </a:lnTo>
                  <a:lnTo>
                    <a:pt x="2402" y="1672"/>
                  </a:lnTo>
                  <a:lnTo>
                    <a:pt x="2018" y="1903"/>
                  </a:lnTo>
                  <a:lnTo>
                    <a:pt x="1634" y="2133"/>
                  </a:lnTo>
                  <a:lnTo>
                    <a:pt x="1269" y="2383"/>
                  </a:lnTo>
                  <a:lnTo>
                    <a:pt x="923" y="2652"/>
                  </a:lnTo>
                  <a:lnTo>
                    <a:pt x="596" y="2940"/>
                  </a:lnTo>
                  <a:lnTo>
                    <a:pt x="289" y="3267"/>
                  </a:lnTo>
                  <a:lnTo>
                    <a:pt x="1" y="3613"/>
                  </a:lnTo>
                  <a:lnTo>
                    <a:pt x="942" y="4708"/>
                  </a:lnTo>
                  <a:lnTo>
                    <a:pt x="1864" y="5822"/>
                  </a:lnTo>
                  <a:lnTo>
                    <a:pt x="3690" y="8051"/>
                  </a:lnTo>
                  <a:lnTo>
                    <a:pt x="4612" y="9166"/>
                  </a:lnTo>
                  <a:lnTo>
                    <a:pt x="5553" y="10261"/>
                  </a:lnTo>
                  <a:lnTo>
                    <a:pt x="6533" y="11318"/>
                  </a:lnTo>
                  <a:lnTo>
                    <a:pt x="7033" y="11856"/>
                  </a:lnTo>
                  <a:lnTo>
                    <a:pt x="7533" y="12355"/>
                  </a:lnTo>
                  <a:lnTo>
                    <a:pt x="8436" y="13220"/>
                  </a:lnTo>
                  <a:lnTo>
                    <a:pt x="9358" y="14085"/>
                  </a:lnTo>
                  <a:lnTo>
                    <a:pt x="10299" y="14911"/>
                  </a:lnTo>
                  <a:lnTo>
                    <a:pt x="11260" y="15737"/>
                  </a:lnTo>
                  <a:lnTo>
                    <a:pt x="12240" y="16525"/>
                  </a:lnTo>
                  <a:lnTo>
                    <a:pt x="13239" y="17293"/>
                  </a:lnTo>
                  <a:lnTo>
                    <a:pt x="14257" y="18023"/>
                  </a:lnTo>
                  <a:lnTo>
                    <a:pt x="15295" y="18715"/>
                  </a:lnTo>
                  <a:lnTo>
                    <a:pt x="15795" y="19023"/>
                  </a:lnTo>
                  <a:lnTo>
                    <a:pt x="16313" y="19311"/>
                  </a:lnTo>
                  <a:lnTo>
                    <a:pt x="16832" y="19599"/>
                  </a:lnTo>
                  <a:lnTo>
                    <a:pt x="17351" y="19849"/>
                  </a:lnTo>
                  <a:lnTo>
                    <a:pt x="17889" y="20099"/>
                  </a:lnTo>
                  <a:lnTo>
                    <a:pt x="18446" y="20310"/>
                  </a:lnTo>
                  <a:lnTo>
                    <a:pt x="19003" y="20502"/>
                  </a:lnTo>
                  <a:lnTo>
                    <a:pt x="19561" y="20675"/>
                  </a:lnTo>
                  <a:lnTo>
                    <a:pt x="19906" y="20771"/>
                  </a:lnTo>
                  <a:lnTo>
                    <a:pt x="20291" y="20848"/>
                  </a:lnTo>
                  <a:lnTo>
                    <a:pt x="20694" y="20906"/>
                  </a:lnTo>
                  <a:lnTo>
                    <a:pt x="20886" y="20925"/>
                  </a:lnTo>
                  <a:lnTo>
                    <a:pt x="21098" y="20906"/>
                  </a:lnTo>
                  <a:lnTo>
                    <a:pt x="21271" y="20886"/>
                  </a:lnTo>
                  <a:lnTo>
                    <a:pt x="21463" y="20848"/>
                  </a:lnTo>
                  <a:lnTo>
                    <a:pt x="21617" y="20790"/>
                  </a:lnTo>
                  <a:lnTo>
                    <a:pt x="21770" y="20694"/>
                  </a:lnTo>
                  <a:lnTo>
                    <a:pt x="21886" y="20579"/>
                  </a:lnTo>
                  <a:lnTo>
                    <a:pt x="21982" y="20425"/>
                  </a:lnTo>
                  <a:lnTo>
                    <a:pt x="22058" y="20233"/>
                  </a:lnTo>
                  <a:lnTo>
                    <a:pt x="22116" y="20003"/>
                  </a:lnTo>
                  <a:lnTo>
                    <a:pt x="22135" y="19714"/>
                  </a:lnTo>
                  <a:lnTo>
                    <a:pt x="22155" y="19407"/>
                  </a:lnTo>
                  <a:lnTo>
                    <a:pt x="22155" y="18792"/>
                  </a:lnTo>
                  <a:lnTo>
                    <a:pt x="22135" y="17562"/>
                  </a:lnTo>
                  <a:lnTo>
                    <a:pt x="22135" y="17216"/>
                  </a:lnTo>
                  <a:lnTo>
                    <a:pt x="21982" y="17216"/>
                  </a:lnTo>
                  <a:lnTo>
                    <a:pt x="21962" y="17351"/>
                  </a:lnTo>
                  <a:lnTo>
                    <a:pt x="21962" y="17466"/>
                  </a:lnTo>
                  <a:lnTo>
                    <a:pt x="21924" y="17601"/>
                  </a:lnTo>
                  <a:lnTo>
                    <a:pt x="21886" y="17716"/>
                  </a:lnTo>
                  <a:lnTo>
                    <a:pt x="21847" y="17831"/>
                  </a:lnTo>
                  <a:lnTo>
                    <a:pt x="21770" y="17927"/>
                  </a:lnTo>
                  <a:lnTo>
                    <a:pt x="21693" y="18023"/>
                  </a:lnTo>
                  <a:lnTo>
                    <a:pt x="21617" y="18120"/>
                  </a:lnTo>
                  <a:lnTo>
                    <a:pt x="21713" y="18235"/>
                  </a:lnTo>
                  <a:lnTo>
                    <a:pt x="21789" y="18369"/>
                  </a:lnTo>
                  <a:lnTo>
                    <a:pt x="21847" y="18485"/>
                  </a:lnTo>
                  <a:lnTo>
                    <a:pt x="21886" y="18619"/>
                  </a:lnTo>
                  <a:lnTo>
                    <a:pt x="21924" y="18754"/>
                  </a:lnTo>
                  <a:lnTo>
                    <a:pt x="21924" y="18888"/>
                  </a:lnTo>
                  <a:lnTo>
                    <a:pt x="21905" y="19023"/>
                  </a:lnTo>
                  <a:lnTo>
                    <a:pt x="21866" y="19138"/>
                  </a:lnTo>
                  <a:lnTo>
                    <a:pt x="21828" y="19253"/>
                  </a:lnTo>
                  <a:lnTo>
                    <a:pt x="21751" y="19368"/>
                  </a:lnTo>
                  <a:lnTo>
                    <a:pt x="21674" y="19484"/>
                  </a:lnTo>
                  <a:lnTo>
                    <a:pt x="21578" y="19580"/>
                  </a:lnTo>
                  <a:lnTo>
                    <a:pt x="21463" y="19657"/>
                  </a:lnTo>
                  <a:lnTo>
                    <a:pt x="21348" y="19734"/>
                  </a:lnTo>
                  <a:lnTo>
                    <a:pt x="21194" y="19791"/>
                  </a:lnTo>
                  <a:lnTo>
                    <a:pt x="21040" y="19830"/>
                  </a:lnTo>
                  <a:lnTo>
                    <a:pt x="20963" y="20003"/>
                  </a:lnTo>
                  <a:lnTo>
                    <a:pt x="20848" y="20195"/>
                  </a:lnTo>
                  <a:lnTo>
                    <a:pt x="21021" y="20214"/>
                  </a:lnTo>
                  <a:lnTo>
                    <a:pt x="21175" y="20195"/>
                  </a:lnTo>
                  <a:lnTo>
                    <a:pt x="21348" y="20137"/>
                  </a:lnTo>
                  <a:lnTo>
                    <a:pt x="21540" y="20022"/>
                  </a:lnTo>
                  <a:lnTo>
                    <a:pt x="21597" y="20003"/>
                  </a:lnTo>
                  <a:lnTo>
                    <a:pt x="21674" y="20003"/>
                  </a:lnTo>
                  <a:lnTo>
                    <a:pt x="21713" y="20022"/>
                  </a:lnTo>
                  <a:lnTo>
                    <a:pt x="21770" y="20060"/>
                  </a:lnTo>
                  <a:lnTo>
                    <a:pt x="21789" y="20118"/>
                  </a:lnTo>
                  <a:lnTo>
                    <a:pt x="21809" y="20156"/>
                  </a:lnTo>
                  <a:lnTo>
                    <a:pt x="21789" y="20214"/>
                  </a:lnTo>
                  <a:lnTo>
                    <a:pt x="21751" y="20272"/>
                  </a:lnTo>
                  <a:lnTo>
                    <a:pt x="21617" y="20348"/>
                  </a:lnTo>
                  <a:lnTo>
                    <a:pt x="21482" y="20425"/>
                  </a:lnTo>
                  <a:lnTo>
                    <a:pt x="21348" y="20464"/>
                  </a:lnTo>
                  <a:lnTo>
                    <a:pt x="21213" y="20502"/>
                  </a:lnTo>
                  <a:lnTo>
                    <a:pt x="21059" y="20521"/>
                  </a:lnTo>
                  <a:lnTo>
                    <a:pt x="20925" y="20502"/>
                  </a:lnTo>
                  <a:lnTo>
                    <a:pt x="20790" y="20483"/>
                  </a:lnTo>
                  <a:lnTo>
                    <a:pt x="20656" y="20464"/>
                  </a:lnTo>
                  <a:lnTo>
                    <a:pt x="20541" y="20406"/>
                  </a:lnTo>
                  <a:lnTo>
                    <a:pt x="20406" y="20348"/>
                  </a:lnTo>
                  <a:lnTo>
                    <a:pt x="20291" y="20272"/>
                  </a:lnTo>
                  <a:lnTo>
                    <a:pt x="20175" y="20195"/>
                  </a:lnTo>
                  <a:lnTo>
                    <a:pt x="20060" y="20099"/>
                  </a:lnTo>
                  <a:lnTo>
                    <a:pt x="19964" y="19983"/>
                  </a:lnTo>
                  <a:lnTo>
                    <a:pt x="19868" y="19868"/>
                  </a:lnTo>
                  <a:lnTo>
                    <a:pt x="19772" y="19753"/>
                  </a:lnTo>
                  <a:lnTo>
                    <a:pt x="19657" y="19541"/>
                  </a:lnTo>
                  <a:lnTo>
                    <a:pt x="19561" y="19330"/>
                  </a:lnTo>
                  <a:lnTo>
                    <a:pt x="19465" y="19099"/>
                  </a:lnTo>
                  <a:lnTo>
                    <a:pt x="19388" y="18869"/>
                  </a:lnTo>
                  <a:lnTo>
                    <a:pt x="19311" y="18638"/>
                  </a:lnTo>
                  <a:lnTo>
                    <a:pt x="19253" y="18408"/>
                  </a:lnTo>
                  <a:lnTo>
                    <a:pt x="19157" y="17908"/>
                  </a:lnTo>
                  <a:lnTo>
                    <a:pt x="19099" y="17409"/>
                  </a:lnTo>
                  <a:lnTo>
                    <a:pt x="19042" y="16928"/>
                  </a:lnTo>
                  <a:lnTo>
                    <a:pt x="19003" y="16429"/>
                  </a:lnTo>
                  <a:lnTo>
                    <a:pt x="18946" y="15968"/>
                  </a:lnTo>
                  <a:lnTo>
                    <a:pt x="18792" y="14968"/>
                  </a:lnTo>
                  <a:lnTo>
                    <a:pt x="18600" y="13988"/>
                  </a:lnTo>
                  <a:lnTo>
                    <a:pt x="18389" y="12989"/>
                  </a:lnTo>
                  <a:lnTo>
                    <a:pt x="18120" y="11990"/>
                  </a:lnTo>
                  <a:lnTo>
                    <a:pt x="17831" y="11010"/>
                  </a:lnTo>
                  <a:lnTo>
                    <a:pt x="17524" y="10050"/>
                  </a:lnTo>
                  <a:lnTo>
                    <a:pt x="17197" y="9089"/>
                  </a:lnTo>
                  <a:lnTo>
                    <a:pt x="16851" y="8147"/>
                  </a:lnTo>
                  <a:lnTo>
                    <a:pt x="16506" y="7302"/>
                  </a:lnTo>
                  <a:lnTo>
                    <a:pt x="16102" y="6457"/>
                  </a:lnTo>
                  <a:lnTo>
                    <a:pt x="15910" y="6053"/>
                  </a:lnTo>
                  <a:lnTo>
                    <a:pt x="15679" y="5650"/>
                  </a:lnTo>
                  <a:lnTo>
                    <a:pt x="15449" y="5246"/>
                  </a:lnTo>
                  <a:lnTo>
                    <a:pt x="15218" y="4862"/>
                  </a:lnTo>
                  <a:lnTo>
                    <a:pt x="14968" y="4477"/>
                  </a:lnTo>
                  <a:lnTo>
                    <a:pt x="14699" y="4112"/>
                  </a:lnTo>
                  <a:lnTo>
                    <a:pt x="14411" y="3747"/>
                  </a:lnTo>
                  <a:lnTo>
                    <a:pt x="14123" y="3382"/>
                  </a:lnTo>
                  <a:lnTo>
                    <a:pt x="13816" y="3056"/>
                  </a:lnTo>
                  <a:lnTo>
                    <a:pt x="13489" y="2729"/>
                  </a:lnTo>
                  <a:lnTo>
                    <a:pt x="13162" y="2402"/>
                  </a:lnTo>
                  <a:lnTo>
                    <a:pt x="12816" y="2095"/>
                  </a:lnTo>
                  <a:lnTo>
                    <a:pt x="12336" y="1730"/>
                  </a:lnTo>
                  <a:lnTo>
                    <a:pt x="11837" y="1384"/>
                  </a:lnTo>
                  <a:lnTo>
                    <a:pt x="11299" y="1077"/>
                  </a:lnTo>
                  <a:lnTo>
                    <a:pt x="10761" y="788"/>
                  </a:lnTo>
                  <a:lnTo>
                    <a:pt x="10203" y="558"/>
                  </a:lnTo>
                  <a:lnTo>
                    <a:pt x="9627" y="346"/>
                  </a:lnTo>
                  <a:lnTo>
                    <a:pt x="9339" y="270"/>
                  </a:lnTo>
                  <a:lnTo>
                    <a:pt x="9050" y="193"/>
                  </a:lnTo>
                  <a:lnTo>
                    <a:pt x="8743" y="135"/>
                  </a:lnTo>
                  <a:lnTo>
                    <a:pt x="8436" y="77"/>
                  </a:lnTo>
                  <a:lnTo>
                    <a:pt x="8416" y="97"/>
                  </a:lnTo>
                  <a:lnTo>
                    <a:pt x="8397" y="116"/>
                  </a:lnTo>
                  <a:lnTo>
                    <a:pt x="8320" y="135"/>
                  </a:lnTo>
                  <a:lnTo>
                    <a:pt x="8263" y="116"/>
                  </a:lnTo>
                  <a:lnTo>
                    <a:pt x="8243" y="77"/>
                  </a:lnTo>
                  <a:lnTo>
                    <a:pt x="8224" y="39"/>
                  </a:lnTo>
                  <a:lnTo>
                    <a:pt x="7802" y="20"/>
                  </a:lnTo>
                  <a:lnTo>
                    <a:pt x="73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72"/>
            <p:cNvSpPr/>
            <p:nvPr/>
          </p:nvSpPr>
          <p:spPr>
            <a:xfrm rot="-2443304">
              <a:off x="7761662" y="1578904"/>
              <a:ext cx="32652" cy="50362"/>
            </a:xfrm>
            <a:custGeom>
              <a:rect b="b" l="l" r="r" t="t"/>
              <a:pathLst>
                <a:path extrusionOk="0" h="1365" w="885">
                  <a:moveTo>
                    <a:pt x="39" y="0"/>
                  </a:moveTo>
                  <a:lnTo>
                    <a:pt x="1" y="20"/>
                  </a:lnTo>
                  <a:lnTo>
                    <a:pt x="1" y="58"/>
                  </a:lnTo>
                  <a:lnTo>
                    <a:pt x="155" y="404"/>
                  </a:lnTo>
                  <a:lnTo>
                    <a:pt x="308" y="731"/>
                  </a:lnTo>
                  <a:lnTo>
                    <a:pt x="520" y="1038"/>
                  </a:lnTo>
                  <a:lnTo>
                    <a:pt x="731" y="1326"/>
                  </a:lnTo>
                  <a:lnTo>
                    <a:pt x="769" y="1345"/>
                  </a:lnTo>
                  <a:lnTo>
                    <a:pt x="808" y="1365"/>
                  </a:lnTo>
                  <a:lnTo>
                    <a:pt x="865" y="1345"/>
                  </a:lnTo>
                  <a:lnTo>
                    <a:pt x="885" y="1307"/>
                  </a:lnTo>
                  <a:lnTo>
                    <a:pt x="885" y="1288"/>
                  </a:lnTo>
                  <a:lnTo>
                    <a:pt x="885" y="1249"/>
                  </a:lnTo>
                  <a:lnTo>
                    <a:pt x="865" y="1211"/>
                  </a:lnTo>
                  <a:lnTo>
                    <a:pt x="654" y="942"/>
                  </a:lnTo>
                  <a:lnTo>
                    <a:pt x="462" y="635"/>
                  </a:lnTo>
                  <a:lnTo>
                    <a:pt x="270" y="346"/>
                  </a:lnTo>
                  <a:lnTo>
                    <a:pt x="97" y="20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2"/>
            <p:cNvSpPr/>
            <p:nvPr/>
          </p:nvSpPr>
          <p:spPr>
            <a:xfrm rot="-2443304">
              <a:off x="7688143" y="1368804"/>
              <a:ext cx="78735" cy="260924"/>
            </a:xfrm>
            <a:custGeom>
              <a:rect b="b" l="l" r="r" t="t"/>
              <a:pathLst>
                <a:path extrusionOk="0" h="7072" w="2134">
                  <a:moveTo>
                    <a:pt x="212" y="1"/>
                  </a:moveTo>
                  <a:lnTo>
                    <a:pt x="135" y="97"/>
                  </a:lnTo>
                  <a:lnTo>
                    <a:pt x="39" y="193"/>
                  </a:lnTo>
                  <a:lnTo>
                    <a:pt x="1" y="212"/>
                  </a:lnTo>
                  <a:lnTo>
                    <a:pt x="212" y="1057"/>
                  </a:lnTo>
                  <a:lnTo>
                    <a:pt x="385" y="1922"/>
                  </a:lnTo>
                  <a:lnTo>
                    <a:pt x="539" y="2787"/>
                  </a:lnTo>
                  <a:lnTo>
                    <a:pt x="654" y="3671"/>
                  </a:lnTo>
                  <a:lnTo>
                    <a:pt x="731" y="4228"/>
                  </a:lnTo>
                  <a:lnTo>
                    <a:pt x="808" y="4785"/>
                  </a:lnTo>
                  <a:lnTo>
                    <a:pt x="904" y="5342"/>
                  </a:lnTo>
                  <a:lnTo>
                    <a:pt x="962" y="5630"/>
                  </a:lnTo>
                  <a:lnTo>
                    <a:pt x="1039" y="5899"/>
                  </a:lnTo>
                  <a:lnTo>
                    <a:pt x="1154" y="6207"/>
                  </a:lnTo>
                  <a:lnTo>
                    <a:pt x="1327" y="6514"/>
                  </a:lnTo>
                  <a:lnTo>
                    <a:pt x="1423" y="6668"/>
                  </a:lnTo>
                  <a:lnTo>
                    <a:pt x="1519" y="6822"/>
                  </a:lnTo>
                  <a:lnTo>
                    <a:pt x="1653" y="6956"/>
                  </a:lnTo>
                  <a:lnTo>
                    <a:pt x="1769" y="7072"/>
                  </a:lnTo>
                  <a:lnTo>
                    <a:pt x="1807" y="7014"/>
                  </a:lnTo>
                  <a:lnTo>
                    <a:pt x="1865" y="6975"/>
                  </a:lnTo>
                  <a:lnTo>
                    <a:pt x="1922" y="6975"/>
                  </a:lnTo>
                  <a:lnTo>
                    <a:pt x="1961" y="6995"/>
                  </a:lnTo>
                  <a:lnTo>
                    <a:pt x="1980" y="7014"/>
                  </a:lnTo>
                  <a:lnTo>
                    <a:pt x="2076" y="6860"/>
                  </a:lnTo>
                  <a:lnTo>
                    <a:pt x="2134" y="6687"/>
                  </a:lnTo>
                  <a:lnTo>
                    <a:pt x="2134" y="6534"/>
                  </a:lnTo>
                  <a:lnTo>
                    <a:pt x="2095" y="6361"/>
                  </a:lnTo>
                  <a:lnTo>
                    <a:pt x="2095" y="6226"/>
                  </a:lnTo>
                  <a:lnTo>
                    <a:pt x="2057" y="6111"/>
                  </a:lnTo>
                  <a:lnTo>
                    <a:pt x="2018" y="5996"/>
                  </a:lnTo>
                  <a:lnTo>
                    <a:pt x="1961" y="5899"/>
                  </a:lnTo>
                  <a:lnTo>
                    <a:pt x="1865" y="5823"/>
                  </a:lnTo>
                  <a:lnTo>
                    <a:pt x="1769" y="5746"/>
                  </a:lnTo>
                  <a:lnTo>
                    <a:pt x="1653" y="5669"/>
                  </a:lnTo>
                  <a:lnTo>
                    <a:pt x="1519" y="5611"/>
                  </a:lnTo>
                  <a:lnTo>
                    <a:pt x="1461" y="5573"/>
                  </a:lnTo>
                  <a:lnTo>
                    <a:pt x="1442" y="5515"/>
                  </a:lnTo>
                  <a:lnTo>
                    <a:pt x="1442" y="5458"/>
                  </a:lnTo>
                  <a:lnTo>
                    <a:pt x="1480" y="5381"/>
                  </a:lnTo>
                  <a:lnTo>
                    <a:pt x="1577" y="5285"/>
                  </a:lnTo>
                  <a:lnTo>
                    <a:pt x="1653" y="5189"/>
                  </a:lnTo>
                  <a:lnTo>
                    <a:pt x="1730" y="5073"/>
                  </a:lnTo>
                  <a:lnTo>
                    <a:pt x="1788" y="4958"/>
                  </a:lnTo>
                  <a:lnTo>
                    <a:pt x="1807" y="4862"/>
                  </a:lnTo>
                  <a:lnTo>
                    <a:pt x="1846" y="4747"/>
                  </a:lnTo>
                  <a:lnTo>
                    <a:pt x="1846" y="4631"/>
                  </a:lnTo>
                  <a:lnTo>
                    <a:pt x="1846" y="4516"/>
                  </a:lnTo>
                  <a:lnTo>
                    <a:pt x="1846" y="4401"/>
                  </a:lnTo>
                  <a:lnTo>
                    <a:pt x="1807" y="4285"/>
                  </a:lnTo>
                  <a:lnTo>
                    <a:pt x="1769" y="4189"/>
                  </a:lnTo>
                  <a:lnTo>
                    <a:pt x="1730" y="4074"/>
                  </a:lnTo>
                  <a:lnTo>
                    <a:pt x="1596" y="3882"/>
                  </a:lnTo>
                  <a:lnTo>
                    <a:pt x="1423" y="3709"/>
                  </a:lnTo>
                  <a:lnTo>
                    <a:pt x="1365" y="3709"/>
                  </a:lnTo>
                  <a:lnTo>
                    <a:pt x="1308" y="3690"/>
                  </a:lnTo>
                  <a:lnTo>
                    <a:pt x="1269" y="3786"/>
                  </a:lnTo>
                  <a:lnTo>
                    <a:pt x="1250" y="3805"/>
                  </a:lnTo>
                  <a:lnTo>
                    <a:pt x="1231" y="3824"/>
                  </a:lnTo>
                  <a:lnTo>
                    <a:pt x="1154" y="3844"/>
                  </a:lnTo>
                  <a:lnTo>
                    <a:pt x="1096" y="3805"/>
                  </a:lnTo>
                  <a:lnTo>
                    <a:pt x="1077" y="3767"/>
                  </a:lnTo>
                  <a:lnTo>
                    <a:pt x="1077" y="3728"/>
                  </a:lnTo>
                  <a:lnTo>
                    <a:pt x="1077" y="3632"/>
                  </a:lnTo>
                  <a:lnTo>
                    <a:pt x="1096" y="3536"/>
                  </a:lnTo>
                  <a:lnTo>
                    <a:pt x="1135" y="3344"/>
                  </a:lnTo>
                  <a:lnTo>
                    <a:pt x="1135" y="3113"/>
                  </a:lnTo>
                  <a:lnTo>
                    <a:pt x="1115" y="2902"/>
                  </a:lnTo>
                  <a:lnTo>
                    <a:pt x="1115" y="2883"/>
                  </a:lnTo>
                  <a:lnTo>
                    <a:pt x="1115" y="2844"/>
                  </a:lnTo>
                  <a:lnTo>
                    <a:pt x="1173" y="2825"/>
                  </a:lnTo>
                  <a:lnTo>
                    <a:pt x="1231" y="2825"/>
                  </a:lnTo>
                  <a:lnTo>
                    <a:pt x="1250" y="2864"/>
                  </a:lnTo>
                  <a:lnTo>
                    <a:pt x="1327" y="3133"/>
                  </a:lnTo>
                  <a:lnTo>
                    <a:pt x="1346" y="3286"/>
                  </a:lnTo>
                  <a:lnTo>
                    <a:pt x="1346" y="3440"/>
                  </a:lnTo>
                  <a:lnTo>
                    <a:pt x="1423" y="3382"/>
                  </a:lnTo>
                  <a:lnTo>
                    <a:pt x="1500" y="3306"/>
                  </a:lnTo>
                  <a:lnTo>
                    <a:pt x="1557" y="3209"/>
                  </a:lnTo>
                  <a:lnTo>
                    <a:pt x="1596" y="3113"/>
                  </a:lnTo>
                  <a:lnTo>
                    <a:pt x="1615" y="2998"/>
                  </a:lnTo>
                  <a:lnTo>
                    <a:pt x="1634" y="2864"/>
                  </a:lnTo>
                  <a:lnTo>
                    <a:pt x="1634" y="2748"/>
                  </a:lnTo>
                  <a:lnTo>
                    <a:pt x="1634" y="2614"/>
                  </a:lnTo>
                  <a:lnTo>
                    <a:pt x="1615" y="2499"/>
                  </a:lnTo>
                  <a:lnTo>
                    <a:pt x="1596" y="2364"/>
                  </a:lnTo>
                  <a:lnTo>
                    <a:pt x="1538" y="2268"/>
                  </a:lnTo>
                  <a:lnTo>
                    <a:pt x="1500" y="2172"/>
                  </a:lnTo>
                  <a:lnTo>
                    <a:pt x="1423" y="2095"/>
                  </a:lnTo>
                  <a:lnTo>
                    <a:pt x="1346" y="2037"/>
                  </a:lnTo>
                  <a:lnTo>
                    <a:pt x="1269" y="1999"/>
                  </a:lnTo>
                  <a:lnTo>
                    <a:pt x="1154" y="1980"/>
                  </a:lnTo>
                  <a:lnTo>
                    <a:pt x="1077" y="1980"/>
                  </a:lnTo>
                  <a:lnTo>
                    <a:pt x="1019" y="1922"/>
                  </a:lnTo>
                  <a:lnTo>
                    <a:pt x="1000" y="1845"/>
                  </a:lnTo>
                  <a:lnTo>
                    <a:pt x="1039" y="1768"/>
                  </a:lnTo>
                  <a:lnTo>
                    <a:pt x="1096" y="1634"/>
                  </a:lnTo>
                  <a:lnTo>
                    <a:pt x="1154" y="1480"/>
                  </a:lnTo>
                  <a:lnTo>
                    <a:pt x="1192" y="1346"/>
                  </a:lnTo>
                  <a:lnTo>
                    <a:pt x="1211" y="1192"/>
                  </a:lnTo>
                  <a:lnTo>
                    <a:pt x="1211" y="1057"/>
                  </a:lnTo>
                  <a:lnTo>
                    <a:pt x="1192" y="923"/>
                  </a:lnTo>
                  <a:lnTo>
                    <a:pt x="1154" y="788"/>
                  </a:lnTo>
                  <a:lnTo>
                    <a:pt x="1096" y="673"/>
                  </a:lnTo>
                  <a:lnTo>
                    <a:pt x="1019" y="558"/>
                  </a:lnTo>
                  <a:lnTo>
                    <a:pt x="942" y="443"/>
                  </a:lnTo>
                  <a:lnTo>
                    <a:pt x="846" y="347"/>
                  </a:lnTo>
                  <a:lnTo>
                    <a:pt x="750" y="250"/>
                  </a:lnTo>
                  <a:lnTo>
                    <a:pt x="635" y="174"/>
                  </a:lnTo>
                  <a:lnTo>
                    <a:pt x="501" y="97"/>
                  </a:lnTo>
                  <a:lnTo>
                    <a:pt x="366" y="39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72"/>
            <p:cNvSpPr/>
            <p:nvPr/>
          </p:nvSpPr>
          <p:spPr>
            <a:xfrm rot="-2443304">
              <a:off x="7759643" y="1561589"/>
              <a:ext cx="25568" cy="52502"/>
            </a:xfrm>
            <a:custGeom>
              <a:rect b="b" l="l" r="r" t="t"/>
              <a:pathLst>
                <a:path extrusionOk="0" h="1423" w="693">
                  <a:moveTo>
                    <a:pt x="39" y="0"/>
                  </a:moveTo>
                  <a:lnTo>
                    <a:pt x="1" y="20"/>
                  </a:lnTo>
                  <a:lnTo>
                    <a:pt x="1" y="39"/>
                  </a:lnTo>
                  <a:lnTo>
                    <a:pt x="78" y="404"/>
                  </a:lnTo>
                  <a:lnTo>
                    <a:pt x="135" y="596"/>
                  </a:lnTo>
                  <a:lnTo>
                    <a:pt x="193" y="769"/>
                  </a:lnTo>
                  <a:lnTo>
                    <a:pt x="270" y="942"/>
                  </a:lnTo>
                  <a:lnTo>
                    <a:pt x="347" y="1115"/>
                  </a:lnTo>
                  <a:lnTo>
                    <a:pt x="462" y="1268"/>
                  </a:lnTo>
                  <a:lnTo>
                    <a:pt x="577" y="1403"/>
                  </a:lnTo>
                  <a:lnTo>
                    <a:pt x="616" y="1422"/>
                  </a:lnTo>
                  <a:lnTo>
                    <a:pt x="654" y="1403"/>
                  </a:lnTo>
                  <a:lnTo>
                    <a:pt x="693" y="1384"/>
                  </a:lnTo>
                  <a:lnTo>
                    <a:pt x="673" y="1326"/>
                  </a:lnTo>
                  <a:lnTo>
                    <a:pt x="596" y="1192"/>
                  </a:lnTo>
                  <a:lnTo>
                    <a:pt x="520" y="1038"/>
                  </a:lnTo>
                  <a:lnTo>
                    <a:pt x="424" y="903"/>
                  </a:lnTo>
                  <a:lnTo>
                    <a:pt x="347" y="750"/>
                  </a:lnTo>
                  <a:lnTo>
                    <a:pt x="193" y="404"/>
                  </a:lnTo>
                  <a:lnTo>
                    <a:pt x="78" y="3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72"/>
            <p:cNvSpPr/>
            <p:nvPr/>
          </p:nvSpPr>
          <p:spPr>
            <a:xfrm rot="-2443304">
              <a:off x="7615210" y="1216737"/>
              <a:ext cx="120574" cy="410498"/>
            </a:xfrm>
            <a:custGeom>
              <a:rect b="b" l="l" r="r" t="t"/>
              <a:pathLst>
                <a:path extrusionOk="0" h="11126" w="3268">
                  <a:moveTo>
                    <a:pt x="1942" y="3478"/>
                  </a:moveTo>
                  <a:lnTo>
                    <a:pt x="1961" y="3497"/>
                  </a:lnTo>
                  <a:lnTo>
                    <a:pt x="1999" y="3612"/>
                  </a:lnTo>
                  <a:lnTo>
                    <a:pt x="2018" y="3728"/>
                  </a:lnTo>
                  <a:lnTo>
                    <a:pt x="2038" y="3862"/>
                  </a:lnTo>
                  <a:lnTo>
                    <a:pt x="2018" y="3977"/>
                  </a:lnTo>
                  <a:lnTo>
                    <a:pt x="2018" y="4112"/>
                  </a:lnTo>
                  <a:lnTo>
                    <a:pt x="1980" y="4227"/>
                  </a:lnTo>
                  <a:lnTo>
                    <a:pt x="1942" y="4343"/>
                  </a:lnTo>
                  <a:lnTo>
                    <a:pt x="1884" y="4439"/>
                  </a:lnTo>
                  <a:lnTo>
                    <a:pt x="1846" y="4477"/>
                  </a:lnTo>
                  <a:lnTo>
                    <a:pt x="1826" y="4477"/>
                  </a:lnTo>
                  <a:lnTo>
                    <a:pt x="1769" y="4458"/>
                  </a:lnTo>
                  <a:lnTo>
                    <a:pt x="1749" y="4419"/>
                  </a:lnTo>
                  <a:lnTo>
                    <a:pt x="1749" y="4381"/>
                  </a:lnTo>
                  <a:lnTo>
                    <a:pt x="1749" y="4362"/>
                  </a:lnTo>
                  <a:lnTo>
                    <a:pt x="1846" y="4150"/>
                  </a:lnTo>
                  <a:lnTo>
                    <a:pt x="1903" y="3958"/>
                  </a:lnTo>
                  <a:lnTo>
                    <a:pt x="1903" y="3747"/>
                  </a:lnTo>
                  <a:lnTo>
                    <a:pt x="1884" y="3516"/>
                  </a:lnTo>
                  <a:lnTo>
                    <a:pt x="1884" y="3497"/>
                  </a:lnTo>
                  <a:lnTo>
                    <a:pt x="1903" y="3478"/>
                  </a:lnTo>
                  <a:close/>
                  <a:moveTo>
                    <a:pt x="2249" y="3343"/>
                  </a:moveTo>
                  <a:lnTo>
                    <a:pt x="2249" y="3382"/>
                  </a:lnTo>
                  <a:lnTo>
                    <a:pt x="2307" y="3536"/>
                  </a:lnTo>
                  <a:lnTo>
                    <a:pt x="2345" y="3689"/>
                  </a:lnTo>
                  <a:lnTo>
                    <a:pt x="2364" y="3862"/>
                  </a:lnTo>
                  <a:lnTo>
                    <a:pt x="2384" y="4035"/>
                  </a:lnTo>
                  <a:lnTo>
                    <a:pt x="2384" y="4208"/>
                  </a:lnTo>
                  <a:lnTo>
                    <a:pt x="2364" y="4381"/>
                  </a:lnTo>
                  <a:lnTo>
                    <a:pt x="2326" y="4554"/>
                  </a:lnTo>
                  <a:lnTo>
                    <a:pt x="2268" y="4708"/>
                  </a:lnTo>
                  <a:lnTo>
                    <a:pt x="2268" y="4727"/>
                  </a:lnTo>
                  <a:lnTo>
                    <a:pt x="2230" y="4746"/>
                  </a:lnTo>
                  <a:lnTo>
                    <a:pt x="2172" y="4746"/>
                  </a:lnTo>
                  <a:lnTo>
                    <a:pt x="2134" y="4727"/>
                  </a:lnTo>
                  <a:lnTo>
                    <a:pt x="2115" y="4708"/>
                  </a:lnTo>
                  <a:lnTo>
                    <a:pt x="2115" y="4669"/>
                  </a:lnTo>
                  <a:lnTo>
                    <a:pt x="2172" y="4343"/>
                  </a:lnTo>
                  <a:lnTo>
                    <a:pt x="2191" y="4035"/>
                  </a:lnTo>
                  <a:lnTo>
                    <a:pt x="2172" y="3728"/>
                  </a:lnTo>
                  <a:lnTo>
                    <a:pt x="2134" y="3420"/>
                  </a:lnTo>
                  <a:lnTo>
                    <a:pt x="2134" y="3382"/>
                  </a:lnTo>
                  <a:lnTo>
                    <a:pt x="2134" y="3363"/>
                  </a:lnTo>
                  <a:lnTo>
                    <a:pt x="2172" y="3343"/>
                  </a:lnTo>
                  <a:close/>
                  <a:moveTo>
                    <a:pt x="673" y="0"/>
                  </a:moveTo>
                  <a:lnTo>
                    <a:pt x="520" y="39"/>
                  </a:lnTo>
                  <a:lnTo>
                    <a:pt x="539" y="173"/>
                  </a:lnTo>
                  <a:lnTo>
                    <a:pt x="539" y="327"/>
                  </a:lnTo>
                  <a:lnTo>
                    <a:pt x="520" y="480"/>
                  </a:lnTo>
                  <a:lnTo>
                    <a:pt x="462" y="615"/>
                  </a:lnTo>
                  <a:lnTo>
                    <a:pt x="404" y="730"/>
                  </a:lnTo>
                  <a:lnTo>
                    <a:pt x="328" y="846"/>
                  </a:lnTo>
                  <a:lnTo>
                    <a:pt x="232" y="942"/>
                  </a:lnTo>
                  <a:lnTo>
                    <a:pt x="116" y="1018"/>
                  </a:lnTo>
                  <a:lnTo>
                    <a:pt x="1" y="1095"/>
                  </a:lnTo>
                  <a:lnTo>
                    <a:pt x="116" y="1249"/>
                  </a:lnTo>
                  <a:lnTo>
                    <a:pt x="251" y="1422"/>
                  </a:lnTo>
                  <a:lnTo>
                    <a:pt x="366" y="1633"/>
                  </a:lnTo>
                  <a:lnTo>
                    <a:pt x="443" y="1825"/>
                  </a:lnTo>
                  <a:lnTo>
                    <a:pt x="481" y="2037"/>
                  </a:lnTo>
                  <a:lnTo>
                    <a:pt x="481" y="2133"/>
                  </a:lnTo>
                  <a:lnTo>
                    <a:pt x="462" y="2210"/>
                  </a:lnTo>
                  <a:lnTo>
                    <a:pt x="443" y="2306"/>
                  </a:lnTo>
                  <a:lnTo>
                    <a:pt x="385" y="2402"/>
                  </a:lnTo>
                  <a:lnTo>
                    <a:pt x="328" y="2479"/>
                  </a:lnTo>
                  <a:lnTo>
                    <a:pt x="251" y="2536"/>
                  </a:lnTo>
                  <a:lnTo>
                    <a:pt x="385" y="2767"/>
                  </a:lnTo>
                  <a:lnTo>
                    <a:pt x="501" y="2998"/>
                  </a:lnTo>
                  <a:lnTo>
                    <a:pt x="597" y="3228"/>
                  </a:lnTo>
                  <a:lnTo>
                    <a:pt x="673" y="3459"/>
                  </a:lnTo>
                  <a:lnTo>
                    <a:pt x="712" y="3708"/>
                  </a:lnTo>
                  <a:lnTo>
                    <a:pt x="712" y="3939"/>
                  </a:lnTo>
                  <a:lnTo>
                    <a:pt x="693" y="4054"/>
                  </a:lnTo>
                  <a:lnTo>
                    <a:pt x="673" y="4170"/>
                  </a:lnTo>
                  <a:lnTo>
                    <a:pt x="635" y="4285"/>
                  </a:lnTo>
                  <a:lnTo>
                    <a:pt x="577" y="4400"/>
                  </a:lnTo>
                  <a:lnTo>
                    <a:pt x="731" y="4439"/>
                  </a:lnTo>
                  <a:lnTo>
                    <a:pt x="885" y="4477"/>
                  </a:lnTo>
                  <a:lnTo>
                    <a:pt x="1039" y="4554"/>
                  </a:lnTo>
                  <a:lnTo>
                    <a:pt x="1173" y="4631"/>
                  </a:lnTo>
                  <a:lnTo>
                    <a:pt x="1288" y="4727"/>
                  </a:lnTo>
                  <a:lnTo>
                    <a:pt x="1384" y="4823"/>
                  </a:lnTo>
                  <a:lnTo>
                    <a:pt x="1480" y="4938"/>
                  </a:lnTo>
                  <a:lnTo>
                    <a:pt x="1557" y="5073"/>
                  </a:lnTo>
                  <a:lnTo>
                    <a:pt x="1615" y="5207"/>
                  </a:lnTo>
                  <a:lnTo>
                    <a:pt x="1673" y="5342"/>
                  </a:lnTo>
                  <a:lnTo>
                    <a:pt x="1692" y="5495"/>
                  </a:lnTo>
                  <a:lnTo>
                    <a:pt x="1711" y="5649"/>
                  </a:lnTo>
                  <a:lnTo>
                    <a:pt x="1711" y="5803"/>
                  </a:lnTo>
                  <a:lnTo>
                    <a:pt x="1692" y="5957"/>
                  </a:lnTo>
                  <a:lnTo>
                    <a:pt x="1653" y="6129"/>
                  </a:lnTo>
                  <a:lnTo>
                    <a:pt x="1615" y="6283"/>
                  </a:lnTo>
                  <a:lnTo>
                    <a:pt x="1730" y="6322"/>
                  </a:lnTo>
                  <a:lnTo>
                    <a:pt x="1826" y="6398"/>
                  </a:lnTo>
                  <a:lnTo>
                    <a:pt x="1922" y="6495"/>
                  </a:lnTo>
                  <a:lnTo>
                    <a:pt x="1999" y="6591"/>
                  </a:lnTo>
                  <a:lnTo>
                    <a:pt x="2076" y="6725"/>
                  </a:lnTo>
                  <a:lnTo>
                    <a:pt x="2134" y="6840"/>
                  </a:lnTo>
                  <a:lnTo>
                    <a:pt x="2172" y="6994"/>
                  </a:lnTo>
                  <a:lnTo>
                    <a:pt x="2211" y="7129"/>
                  </a:lnTo>
                  <a:lnTo>
                    <a:pt x="2230" y="7282"/>
                  </a:lnTo>
                  <a:lnTo>
                    <a:pt x="2230" y="7436"/>
                  </a:lnTo>
                  <a:lnTo>
                    <a:pt x="2211" y="7571"/>
                  </a:lnTo>
                  <a:lnTo>
                    <a:pt x="2172" y="7705"/>
                  </a:lnTo>
                  <a:lnTo>
                    <a:pt x="2134" y="7840"/>
                  </a:lnTo>
                  <a:lnTo>
                    <a:pt x="2057" y="7955"/>
                  </a:lnTo>
                  <a:lnTo>
                    <a:pt x="1980" y="8070"/>
                  </a:lnTo>
                  <a:lnTo>
                    <a:pt x="1884" y="8147"/>
                  </a:lnTo>
                  <a:lnTo>
                    <a:pt x="1980" y="8243"/>
                  </a:lnTo>
                  <a:lnTo>
                    <a:pt x="2076" y="8339"/>
                  </a:lnTo>
                  <a:lnTo>
                    <a:pt x="2153" y="8435"/>
                  </a:lnTo>
                  <a:lnTo>
                    <a:pt x="2211" y="8531"/>
                  </a:lnTo>
                  <a:lnTo>
                    <a:pt x="2268" y="8647"/>
                  </a:lnTo>
                  <a:lnTo>
                    <a:pt x="2307" y="8762"/>
                  </a:lnTo>
                  <a:lnTo>
                    <a:pt x="2345" y="8896"/>
                  </a:lnTo>
                  <a:lnTo>
                    <a:pt x="2364" y="9012"/>
                  </a:lnTo>
                  <a:lnTo>
                    <a:pt x="2364" y="9127"/>
                  </a:lnTo>
                  <a:lnTo>
                    <a:pt x="2364" y="9261"/>
                  </a:lnTo>
                  <a:lnTo>
                    <a:pt x="2345" y="9377"/>
                  </a:lnTo>
                  <a:lnTo>
                    <a:pt x="2307" y="9511"/>
                  </a:lnTo>
                  <a:lnTo>
                    <a:pt x="2268" y="9626"/>
                  </a:lnTo>
                  <a:lnTo>
                    <a:pt x="2211" y="9761"/>
                  </a:lnTo>
                  <a:lnTo>
                    <a:pt x="2134" y="9876"/>
                  </a:lnTo>
                  <a:lnTo>
                    <a:pt x="2057" y="9992"/>
                  </a:lnTo>
                  <a:lnTo>
                    <a:pt x="2211" y="10088"/>
                  </a:lnTo>
                  <a:lnTo>
                    <a:pt x="2345" y="10222"/>
                  </a:lnTo>
                  <a:lnTo>
                    <a:pt x="2441" y="10337"/>
                  </a:lnTo>
                  <a:lnTo>
                    <a:pt x="2537" y="10491"/>
                  </a:lnTo>
                  <a:lnTo>
                    <a:pt x="2595" y="10645"/>
                  </a:lnTo>
                  <a:lnTo>
                    <a:pt x="2653" y="10799"/>
                  </a:lnTo>
                  <a:lnTo>
                    <a:pt x="2672" y="10971"/>
                  </a:lnTo>
                  <a:lnTo>
                    <a:pt x="2672" y="11125"/>
                  </a:lnTo>
                  <a:lnTo>
                    <a:pt x="2768" y="11087"/>
                  </a:lnTo>
                  <a:lnTo>
                    <a:pt x="2845" y="11048"/>
                  </a:lnTo>
                  <a:lnTo>
                    <a:pt x="2941" y="10991"/>
                  </a:lnTo>
                  <a:lnTo>
                    <a:pt x="2998" y="10914"/>
                  </a:lnTo>
                  <a:lnTo>
                    <a:pt x="3056" y="10837"/>
                  </a:lnTo>
                  <a:lnTo>
                    <a:pt x="3114" y="10741"/>
                  </a:lnTo>
                  <a:lnTo>
                    <a:pt x="3152" y="10664"/>
                  </a:lnTo>
                  <a:lnTo>
                    <a:pt x="3171" y="10568"/>
                  </a:lnTo>
                  <a:lnTo>
                    <a:pt x="3191" y="10472"/>
                  </a:lnTo>
                  <a:lnTo>
                    <a:pt x="3191" y="10376"/>
                  </a:lnTo>
                  <a:lnTo>
                    <a:pt x="3171" y="10280"/>
                  </a:lnTo>
                  <a:lnTo>
                    <a:pt x="3152" y="10184"/>
                  </a:lnTo>
                  <a:lnTo>
                    <a:pt x="3114" y="10088"/>
                  </a:lnTo>
                  <a:lnTo>
                    <a:pt x="3056" y="10011"/>
                  </a:lnTo>
                  <a:lnTo>
                    <a:pt x="2998" y="9915"/>
                  </a:lnTo>
                  <a:lnTo>
                    <a:pt x="2902" y="9838"/>
                  </a:lnTo>
                  <a:lnTo>
                    <a:pt x="2864" y="9799"/>
                  </a:lnTo>
                  <a:lnTo>
                    <a:pt x="2864" y="9723"/>
                  </a:lnTo>
                  <a:lnTo>
                    <a:pt x="2864" y="9665"/>
                  </a:lnTo>
                  <a:lnTo>
                    <a:pt x="2902" y="9626"/>
                  </a:lnTo>
                  <a:lnTo>
                    <a:pt x="3018" y="9511"/>
                  </a:lnTo>
                  <a:lnTo>
                    <a:pt x="3114" y="9415"/>
                  </a:lnTo>
                  <a:lnTo>
                    <a:pt x="3171" y="9300"/>
                  </a:lnTo>
                  <a:lnTo>
                    <a:pt x="3229" y="9185"/>
                  </a:lnTo>
                  <a:lnTo>
                    <a:pt x="3267" y="9069"/>
                  </a:lnTo>
                  <a:lnTo>
                    <a:pt x="3267" y="8935"/>
                  </a:lnTo>
                  <a:lnTo>
                    <a:pt x="3267" y="8819"/>
                  </a:lnTo>
                  <a:lnTo>
                    <a:pt x="3248" y="8704"/>
                  </a:lnTo>
                  <a:lnTo>
                    <a:pt x="3191" y="8454"/>
                  </a:lnTo>
                  <a:lnTo>
                    <a:pt x="3075" y="8224"/>
                  </a:lnTo>
                  <a:lnTo>
                    <a:pt x="2941" y="7993"/>
                  </a:lnTo>
                  <a:lnTo>
                    <a:pt x="2806" y="7782"/>
                  </a:lnTo>
                  <a:lnTo>
                    <a:pt x="2672" y="7628"/>
                  </a:lnTo>
                  <a:lnTo>
                    <a:pt x="2633" y="7551"/>
                  </a:lnTo>
                  <a:lnTo>
                    <a:pt x="2614" y="7455"/>
                  </a:lnTo>
                  <a:lnTo>
                    <a:pt x="2614" y="7398"/>
                  </a:lnTo>
                  <a:lnTo>
                    <a:pt x="2633" y="7321"/>
                  </a:lnTo>
                  <a:lnTo>
                    <a:pt x="2710" y="7205"/>
                  </a:lnTo>
                  <a:lnTo>
                    <a:pt x="2806" y="7090"/>
                  </a:lnTo>
                  <a:lnTo>
                    <a:pt x="2883" y="6975"/>
                  </a:lnTo>
                  <a:lnTo>
                    <a:pt x="2941" y="6764"/>
                  </a:lnTo>
                  <a:lnTo>
                    <a:pt x="2979" y="6552"/>
                  </a:lnTo>
                  <a:lnTo>
                    <a:pt x="2960" y="6360"/>
                  </a:lnTo>
                  <a:lnTo>
                    <a:pt x="2902" y="6187"/>
                  </a:lnTo>
                  <a:lnTo>
                    <a:pt x="2825" y="6014"/>
                  </a:lnTo>
                  <a:lnTo>
                    <a:pt x="2710" y="5841"/>
                  </a:lnTo>
                  <a:lnTo>
                    <a:pt x="2576" y="5707"/>
                  </a:lnTo>
                  <a:lnTo>
                    <a:pt x="2422" y="5572"/>
                  </a:lnTo>
                  <a:lnTo>
                    <a:pt x="2287" y="5495"/>
                  </a:lnTo>
                  <a:lnTo>
                    <a:pt x="2268" y="5457"/>
                  </a:lnTo>
                  <a:lnTo>
                    <a:pt x="2268" y="5419"/>
                  </a:lnTo>
                  <a:lnTo>
                    <a:pt x="2230" y="5342"/>
                  </a:lnTo>
                  <a:lnTo>
                    <a:pt x="2249" y="5303"/>
                  </a:lnTo>
                  <a:lnTo>
                    <a:pt x="2249" y="5265"/>
                  </a:lnTo>
                  <a:lnTo>
                    <a:pt x="2384" y="5034"/>
                  </a:lnTo>
                  <a:lnTo>
                    <a:pt x="2460" y="4804"/>
                  </a:lnTo>
                  <a:lnTo>
                    <a:pt x="2537" y="4554"/>
                  </a:lnTo>
                  <a:lnTo>
                    <a:pt x="2576" y="4323"/>
                  </a:lnTo>
                  <a:lnTo>
                    <a:pt x="2614" y="4093"/>
                  </a:lnTo>
                  <a:lnTo>
                    <a:pt x="2614" y="3843"/>
                  </a:lnTo>
                  <a:lnTo>
                    <a:pt x="2576" y="3612"/>
                  </a:lnTo>
                  <a:lnTo>
                    <a:pt x="2537" y="3382"/>
                  </a:lnTo>
                  <a:lnTo>
                    <a:pt x="2460" y="3170"/>
                  </a:lnTo>
                  <a:lnTo>
                    <a:pt x="2384" y="2940"/>
                  </a:lnTo>
                  <a:lnTo>
                    <a:pt x="2268" y="2748"/>
                  </a:lnTo>
                  <a:lnTo>
                    <a:pt x="2134" y="2536"/>
                  </a:lnTo>
                  <a:lnTo>
                    <a:pt x="1980" y="2363"/>
                  </a:lnTo>
                  <a:lnTo>
                    <a:pt x="1807" y="2171"/>
                  </a:lnTo>
                  <a:lnTo>
                    <a:pt x="1615" y="2018"/>
                  </a:lnTo>
                  <a:lnTo>
                    <a:pt x="1404" y="1864"/>
                  </a:lnTo>
                  <a:lnTo>
                    <a:pt x="1384" y="1825"/>
                  </a:lnTo>
                  <a:lnTo>
                    <a:pt x="1365" y="1787"/>
                  </a:lnTo>
                  <a:lnTo>
                    <a:pt x="1365" y="1729"/>
                  </a:lnTo>
                  <a:lnTo>
                    <a:pt x="1384" y="1691"/>
                  </a:lnTo>
                  <a:lnTo>
                    <a:pt x="1461" y="1595"/>
                  </a:lnTo>
                  <a:lnTo>
                    <a:pt x="1519" y="1499"/>
                  </a:lnTo>
                  <a:lnTo>
                    <a:pt x="1577" y="1384"/>
                  </a:lnTo>
                  <a:lnTo>
                    <a:pt x="1615" y="1287"/>
                  </a:lnTo>
                  <a:lnTo>
                    <a:pt x="1653" y="1172"/>
                  </a:lnTo>
                  <a:lnTo>
                    <a:pt x="1653" y="1057"/>
                  </a:lnTo>
                  <a:lnTo>
                    <a:pt x="1653" y="942"/>
                  </a:lnTo>
                  <a:lnTo>
                    <a:pt x="1653" y="807"/>
                  </a:lnTo>
                  <a:lnTo>
                    <a:pt x="1596" y="634"/>
                  </a:lnTo>
                  <a:lnTo>
                    <a:pt x="1538" y="500"/>
                  </a:lnTo>
                  <a:lnTo>
                    <a:pt x="1461" y="384"/>
                  </a:lnTo>
                  <a:lnTo>
                    <a:pt x="1365" y="288"/>
                  </a:lnTo>
                  <a:lnTo>
                    <a:pt x="1250" y="211"/>
                  </a:lnTo>
                  <a:lnTo>
                    <a:pt x="1135" y="154"/>
                  </a:lnTo>
                  <a:lnTo>
                    <a:pt x="981" y="135"/>
                  </a:lnTo>
                  <a:lnTo>
                    <a:pt x="827" y="154"/>
                  </a:lnTo>
                  <a:lnTo>
                    <a:pt x="789" y="173"/>
                  </a:lnTo>
                  <a:lnTo>
                    <a:pt x="750" y="154"/>
                  </a:lnTo>
                  <a:lnTo>
                    <a:pt x="712" y="115"/>
                  </a:lnTo>
                  <a:lnTo>
                    <a:pt x="712" y="77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2"/>
            <p:cNvSpPr/>
            <p:nvPr/>
          </p:nvSpPr>
          <p:spPr>
            <a:xfrm rot="-2443304">
              <a:off x="7572749" y="1099519"/>
              <a:ext cx="104266" cy="452337"/>
            </a:xfrm>
            <a:custGeom>
              <a:rect b="b" l="l" r="r" t="t"/>
              <a:pathLst>
                <a:path extrusionOk="0" h="12260" w="2826">
                  <a:moveTo>
                    <a:pt x="327" y="1"/>
                  </a:moveTo>
                  <a:lnTo>
                    <a:pt x="155" y="78"/>
                  </a:lnTo>
                  <a:lnTo>
                    <a:pt x="231" y="270"/>
                  </a:lnTo>
                  <a:lnTo>
                    <a:pt x="270" y="462"/>
                  </a:lnTo>
                  <a:lnTo>
                    <a:pt x="308" y="654"/>
                  </a:lnTo>
                  <a:lnTo>
                    <a:pt x="308" y="865"/>
                  </a:lnTo>
                  <a:lnTo>
                    <a:pt x="308" y="885"/>
                  </a:lnTo>
                  <a:lnTo>
                    <a:pt x="289" y="904"/>
                  </a:lnTo>
                  <a:lnTo>
                    <a:pt x="231" y="923"/>
                  </a:lnTo>
                  <a:lnTo>
                    <a:pt x="193" y="904"/>
                  </a:lnTo>
                  <a:lnTo>
                    <a:pt x="174" y="885"/>
                  </a:lnTo>
                  <a:lnTo>
                    <a:pt x="174" y="865"/>
                  </a:lnTo>
                  <a:lnTo>
                    <a:pt x="135" y="635"/>
                  </a:lnTo>
                  <a:lnTo>
                    <a:pt x="20" y="654"/>
                  </a:lnTo>
                  <a:lnTo>
                    <a:pt x="39" y="904"/>
                  </a:lnTo>
                  <a:lnTo>
                    <a:pt x="39" y="1173"/>
                  </a:lnTo>
                  <a:lnTo>
                    <a:pt x="1" y="1365"/>
                  </a:lnTo>
                  <a:lnTo>
                    <a:pt x="20" y="1480"/>
                  </a:lnTo>
                  <a:lnTo>
                    <a:pt x="78" y="1576"/>
                  </a:lnTo>
                  <a:lnTo>
                    <a:pt x="193" y="1749"/>
                  </a:lnTo>
                  <a:lnTo>
                    <a:pt x="289" y="1884"/>
                  </a:lnTo>
                  <a:lnTo>
                    <a:pt x="347" y="2018"/>
                  </a:lnTo>
                  <a:lnTo>
                    <a:pt x="404" y="2153"/>
                  </a:lnTo>
                  <a:lnTo>
                    <a:pt x="443" y="2307"/>
                  </a:lnTo>
                  <a:lnTo>
                    <a:pt x="462" y="2460"/>
                  </a:lnTo>
                  <a:lnTo>
                    <a:pt x="462" y="2595"/>
                  </a:lnTo>
                  <a:lnTo>
                    <a:pt x="443" y="2729"/>
                  </a:lnTo>
                  <a:lnTo>
                    <a:pt x="424" y="2864"/>
                  </a:lnTo>
                  <a:lnTo>
                    <a:pt x="366" y="2998"/>
                  </a:lnTo>
                  <a:lnTo>
                    <a:pt x="327" y="3114"/>
                  </a:lnTo>
                  <a:lnTo>
                    <a:pt x="251" y="3229"/>
                  </a:lnTo>
                  <a:lnTo>
                    <a:pt x="174" y="3344"/>
                  </a:lnTo>
                  <a:lnTo>
                    <a:pt x="270" y="3363"/>
                  </a:lnTo>
                  <a:lnTo>
                    <a:pt x="366" y="3402"/>
                  </a:lnTo>
                  <a:lnTo>
                    <a:pt x="539" y="3517"/>
                  </a:lnTo>
                  <a:lnTo>
                    <a:pt x="693" y="3632"/>
                  </a:lnTo>
                  <a:lnTo>
                    <a:pt x="808" y="3786"/>
                  </a:lnTo>
                  <a:lnTo>
                    <a:pt x="904" y="3940"/>
                  </a:lnTo>
                  <a:lnTo>
                    <a:pt x="981" y="4093"/>
                  </a:lnTo>
                  <a:lnTo>
                    <a:pt x="1019" y="4266"/>
                  </a:lnTo>
                  <a:lnTo>
                    <a:pt x="1038" y="4458"/>
                  </a:lnTo>
                  <a:lnTo>
                    <a:pt x="1019" y="4555"/>
                  </a:lnTo>
                  <a:lnTo>
                    <a:pt x="1000" y="4651"/>
                  </a:lnTo>
                  <a:lnTo>
                    <a:pt x="923" y="4843"/>
                  </a:lnTo>
                  <a:lnTo>
                    <a:pt x="846" y="5035"/>
                  </a:lnTo>
                  <a:lnTo>
                    <a:pt x="846" y="5131"/>
                  </a:lnTo>
                  <a:lnTo>
                    <a:pt x="846" y="5208"/>
                  </a:lnTo>
                  <a:lnTo>
                    <a:pt x="904" y="5265"/>
                  </a:lnTo>
                  <a:lnTo>
                    <a:pt x="1000" y="5342"/>
                  </a:lnTo>
                  <a:lnTo>
                    <a:pt x="1192" y="5496"/>
                  </a:lnTo>
                  <a:lnTo>
                    <a:pt x="1403" y="5707"/>
                  </a:lnTo>
                  <a:lnTo>
                    <a:pt x="1576" y="5957"/>
                  </a:lnTo>
                  <a:lnTo>
                    <a:pt x="1692" y="6149"/>
                  </a:lnTo>
                  <a:lnTo>
                    <a:pt x="1788" y="6361"/>
                  </a:lnTo>
                  <a:lnTo>
                    <a:pt x="1884" y="6572"/>
                  </a:lnTo>
                  <a:lnTo>
                    <a:pt x="1941" y="6783"/>
                  </a:lnTo>
                  <a:lnTo>
                    <a:pt x="1999" y="7052"/>
                  </a:lnTo>
                  <a:lnTo>
                    <a:pt x="2018" y="7321"/>
                  </a:lnTo>
                  <a:lnTo>
                    <a:pt x="1999" y="7590"/>
                  </a:lnTo>
                  <a:lnTo>
                    <a:pt x="1980" y="7859"/>
                  </a:lnTo>
                  <a:lnTo>
                    <a:pt x="1922" y="8109"/>
                  </a:lnTo>
                  <a:lnTo>
                    <a:pt x="1826" y="8378"/>
                  </a:lnTo>
                  <a:lnTo>
                    <a:pt x="1730" y="8628"/>
                  </a:lnTo>
                  <a:lnTo>
                    <a:pt x="1596" y="8859"/>
                  </a:lnTo>
                  <a:lnTo>
                    <a:pt x="1596" y="8878"/>
                  </a:lnTo>
                  <a:lnTo>
                    <a:pt x="1711" y="8935"/>
                  </a:lnTo>
                  <a:lnTo>
                    <a:pt x="1826" y="9012"/>
                  </a:lnTo>
                  <a:lnTo>
                    <a:pt x="1941" y="9108"/>
                  </a:lnTo>
                  <a:lnTo>
                    <a:pt x="2038" y="9204"/>
                  </a:lnTo>
                  <a:lnTo>
                    <a:pt x="2114" y="9300"/>
                  </a:lnTo>
                  <a:lnTo>
                    <a:pt x="2191" y="9416"/>
                  </a:lnTo>
                  <a:lnTo>
                    <a:pt x="2249" y="9550"/>
                  </a:lnTo>
                  <a:lnTo>
                    <a:pt x="2287" y="9685"/>
                  </a:lnTo>
                  <a:lnTo>
                    <a:pt x="2326" y="9838"/>
                  </a:lnTo>
                  <a:lnTo>
                    <a:pt x="2326" y="9992"/>
                  </a:lnTo>
                  <a:lnTo>
                    <a:pt x="2326" y="10146"/>
                  </a:lnTo>
                  <a:lnTo>
                    <a:pt x="2287" y="10300"/>
                  </a:lnTo>
                  <a:lnTo>
                    <a:pt x="2230" y="10434"/>
                  </a:lnTo>
                  <a:lnTo>
                    <a:pt x="2153" y="10588"/>
                  </a:lnTo>
                  <a:lnTo>
                    <a:pt x="2057" y="10742"/>
                  </a:lnTo>
                  <a:lnTo>
                    <a:pt x="2038" y="10799"/>
                  </a:lnTo>
                  <a:lnTo>
                    <a:pt x="2018" y="10857"/>
                  </a:lnTo>
                  <a:lnTo>
                    <a:pt x="2038" y="10934"/>
                  </a:lnTo>
                  <a:lnTo>
                    <a:pt x="2076" y="11030"/>
                  </a:lnTo>
                  <a:lnTo>
                    <a:pt x="2210" y="11222"/>
                  </a:lnTo>
                  <a:lnTo>
                    <a:pt x="2364" y="11395"/>
                  </a:lnTo>
                  <a:lnTo>
                    <a:pt x="2441" y="11491"/>
                  </a:lnTo>
                  <a:lnTo>
                    <a:pt x="2479" y="11568"/>
                  </a:lnTo>
                  <a:lnTo>
                    <a:pt x="2556" y="11741"/>
                  </a:lnTo>
                  <a:lnTo>
                    <a:pt x="2614" y="11914"/>
                  </a:lnTo>
                  <a:lnTo>
                    <a:pt x="2652" y="12087"/>
                  </a:lnTo>
                  <a:lnTo>
                    <a:pt x="2672" y="12259"/>
                  </a:lnTo>
                  <a:lnTo>
                    <a:pt x="2825" y="12259"/>
                  </a:lnTo>
                  <a:lnTo>
                    <a:pt x="2806" y="10876"/>
                  </a:lnTo>
                  <a:lnTo>
                    <a:pt x="2748" y="9493"/>
                  </a:lnTo>
                  <a:lnTo>
                    <a:pt x="2652" y="8109"/>
                  </a:lnTo>
                  <a:lnTo>
                    <a:pt x="2595" y="7417"/>
                  </a:lnTo>
                  <a:lnTo>
                    <a:pt x="2518" y="6726"/>
                  </a:lnTo>
                  <a:lnTo>
                    <a:pt x="2441" y="6034"/>
                  </a:lnTo>
                  <a:lnTo>
                    <a:pt x="2326" y="5362"/>
                  </a:lnTo>
                  <a:lnTo>
                    <a:pt x="2210" y="4670"/>
                  </a:lnTo>
                  <a:lnTo>
                    <a:pt x="2076" y="3997"/>
                  </a:lnTo>
                  <a:lnTo>
                    <a:pt x="1903" y="3325"/>
                  </a:lnTo>
                  <a:lnTo>
                    <a:pt x="1730" y="2652"/>
                  </a:lnTo>
                  <a:lnTo>
                    <a:pt x="1538" y="1999"/>
                  </a:lnTo>
                  <a:lnTo>
                    <a:pt x="1307" y="1346"/>
                  </a:lnTo>
                  <a:lnTo>
                    <a:pt x="1077" y="750"/>
                  </a:lnTo>
                  <a:lnTo>
                    <a:pt x="827" y="155"/>
                  </a:lnTo>
                  <a:lnTo>
                    <a:pt x="596" y="251"/>
                  </a:lnTo>
                  <a:lnTo>
                    <a:pt x="654" y="385"/>
                  </a:lnTo>
                  <a:lnTo>
                    <a:pt x="693" y="520"/>
                  </a:lnTo>
                  <a:lnTo>
                    <a:pt x="712" y="654"/>
                  </a:lnTo>
                  <a:lnTo>
                    <a:pt x="731" y="789"/>
                  </a:lnTo>
                  <a:lnTo>
                    <a:pt x="731" y="923"/>
                  </a:lnTo>
                  <a:lnTo>
                    <a:pt x="712" y="1077"/>
                  </a:lnTo>
                  <a:lnTo>
                    <a:pt x="673" y="1211"/>
                  </a:lnTo>
                  <a:lnTo>
                    <a:pt x="635" y="1346"/>
                  </a:lnTo>
                  <a:lnTo>
                    <a:pt x="616" y="1365"/>
                  </a:lnTo>
                  <a:lnTo>
                    <a:pt x="596" y="1384"/>
                  </a:lnTo>
                  <a:lnTo>
                    <a:pt x="539" y="1384"/>
                  </a:lnTo>
                  <a:lnTo>
                    <a:pt x="481" y="1346"/>
                  </a:lnTo>
                  <a:lnTo>
                    <a:pt x="481" y="1307"/>
                  </a:lnTo>
                  <a:lnTo>
                    <a:pt x="481" y="1288"/>
                  </a:lnTo>
                  <a:lnTo>
                    <a:pt x="539" y="1115"/>
                  </a:lnTo>
                  <a:lnTo>
                    <a:pt x="558" y="942"/>
                  </a:lnTo>
                  <a:lnTo>
                    <a:pt x="577" y="789"/>
                  </a:lnTo>
                  <a:lnTo>
                    <a:pt x="558" y="616"/>
                  </a:lnTo>
                  <a:lnTo>
                    <a:pt x="539" y="462"/>
                  </a:lnTo>
                  <a:lnTo>
                    <a:pt x="481" y="308"/>
                  </a:lnTo>
                  <a:lnTo>
                    <a:pt x="424" y="155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72"/>
            <p:cNvSpPr/>
            <p:nvPr/>
          </p:nvSpPr>
          <p:spPr>
            <a:xfrm rot="-2443304">
              <a:off x="7481991" y="1123699"/>
              <a:ext cx="129761" cy="353088"/>
            </a:xfrm>
            <a:custGeom>
              <a:rect b="b" l="l" r="r" t="t"/>
              <a:pathLst>
                <a:path extrusionOk="0" h="9570" w="3517">
                  <a:moveTo>
                    <a:pt x="154" y="1"/>
                  </a:moveTo>
                  <a:lnTo>
                    <a:pt x="0" y="20"/>
                  </a:lnTo>
                  <a:lnTo>
                    <a:pt x="0" y="174"/>
                  </a:lnTo>
                  <a:lnTo>
                    <a:pt x="173" y="193"/>
                  </a:lnTo>
                  <a:lnTo>
                    <a:pt x="346" y="231"/>
                  </a:lnTo>
                  <a:lnTo>
                    <a:pt x="500" y="270"/>
                  </a:lnTo>
                  <a:lnTo>
                    <a:pt x="653" y="346"/>
                  </a:lnTo>
                  <a:lnTo>
                    <a:pt x="788" y="423"/>
                  </a:lnTo>
                  <a:lnTo>
                    <a:pt x="922" y="519"/>
                  </a:lnTo>
                  <a:lnTo>
                    <a:pt x="1018" y="635"/>
                  </a:lnTo>
                  <a:lnTo>
                    <a:pt x="1115" y="769"/>
                  </a:lnTo>
                  <a:lnTo>
                    <a:pt x="1191" y="884"/>
                  </a:lnTo>
                  <a:lnTo>
                    <a:pt x="1249" y="1038"/>
                  </a:lnTo>
                  <a:lnTo>
                    <a:pt x="1287" y="1192"/>
                  </a:lnTo>
                  <a:lnTo>
                    <a:pt x="1307" y="1346"/>
                  </a:lnTo>
                  <a:lnTo>
                    <a:pt x="1287" y="1499"/>
                  </a:lnTo>
                  <a:lnTo>
                    <a:pt x="1268" y="1672"/>
                  </a:lnTo>
                  <a:lnTo>
                    <a:pt x="1211" y="1845"/>
                  </a:lnTo>
                  <a:lnTo>
                    <a:pt x="1134" y="2018"/>
                  </a:lnTo>
                  <a:lnTo>
                    <a:pt x="1134" y="2057"/>
                  </a:lnTo>
                  <a:lnTo>
                    <a:pt x="1134" y="2095"/>
                  </a:lnTo>
                  <a:lnTo>
                    <a:pt x="1153" y="2133"/>
                  </a:lnTo>
                  <a:lnTo>
                    <a:pt x="1172" y="2172"/>
                  </a:lnTo>
                  <a:lnTo>
                    <a:pt x="1287" y="2249"/>
                  </a:lnTo>
                  <a:lnTo>
                    <a:pt x="1384" y="2345"/>
                  </a:lnTo>
                  <a:lnTo>
                    <a:pt x="1460" y="2460"/>
                  </a:lnTo>
                  <a:lnTo>
                    <a:pt x="1537" y="2556"/>
                  </a:lnTo>
                  <a:lnTo>
                    <a:pt x="1576" y="2671"/>
                  </a:lnTo>
                  <a:lnTo>
                    <a:pt x="1633" y="2787"/>
                  </a:lnTo>
                  <a:lnTo>
                    <a:pt x="1653" y="2902"/>
                  </a:lnTo>
                  <a:lnTo>
                    <a:pt x="1672" y="3017"/>
                  </a:lnTo>
                  <a:lnTo>
                    <a:pt x="1672" y="3133"/>
                  </a:lnTo>
                  <a:lnTo>
                    <a:pt x="1653" y="3248"/>
                  </a:lnTo>
                  <a:lnTo>
                    <a:pt x="1633" y="3363"/>
                  </a:lnTo>
                  <a:lnTo>
                    <a:pt x="1595" y="3478"/>
                  </a:lnTo>
                  <a:lnTo>
                    <a:pt x="1537" y="3594"/>
                  </a:lnTo>
                  <a:lnTo>
                    <a:pt x="1480" y="3709"/>
                  </a:lnTo>
                  <a:lnTo>
                    <a:pt x="1403" y="3805"/>
                  </a:lnTo>
                  <a:lnTo>
                    <a:pt x="1326" y="3920"/>
                  </a:lnTo>
                  <a:lnTo>
                    <a:pt x="1287" y="3959"/>
                  </a:lnTo>
                  <a:lnTo>
                    <a:pt x="1287" y="3997"/>
                  </a:lnTo>
                  <a:lnTo>
                    <a:pt x="1326" y="4074"/>
                  </a:lnTo>
                  <a:lnTo>
                    <a:pt x="1326" y="4112"/>
                  </a:lnTo>
                  <a:lnTo>
                    <a:pt x="1364" y="4151"/>
                  </a:lnTo>
                  <a:lnTo>
                    <a:pt x="1403" y="4170"/>
                  </a:lnTo>
                  <a:lnTo>
                    <a:pt x="1441" y="4151"/>
                  </a:lnTo>
                  <a:lnTo>
                    <a:pt x="1595" y="4132"/>
                  </a:lnTo>
                  <a:lnTo>
                    <a:pt x="1749" y="4151"/>
                  </a:lnTo>
                  <a:lnTo>
                    <a:pt x="1864" y="4208"/>
                  </a:lnTo>
                  <a:lnTo>
                    <a:pt x="1979" y="4285"/>
                  </a:lnTo>
                  <a:lnTo>
                    <a:pt x="2075" y="4381"/>
                  </a:lnTo>
                  <a:lnTo>
                    <a:pt x="2152" y="4497"/>
                  </a:lnTo>
                  <a:lnTo>
                    <a:pt x="2210" y="4631"/>
                  </a:lnTo>
                  <a:lnTo>
                    <a:pt x="2267" y="4804"/>
                  </a:lnTo>
                  <a:lnTo>
                    <a:pt x="2267" y="4939"/>
                  </a:lnTo>
                  <a:lnTo>
                    <a:pt x="2267" y="5054"/>
                  </a:lnTo>
                  <a:lnTo>
                    <a:pt x="2267" y="5169"/>
                  </a:lnTo>
                  <a:lnTo>
                    <a:pt x="2229" y="5284"/>
                  </a:lnTo>
                  <a:lnTo>
                    <a:pt x="2191" y="5381"/>
                  </a:lnTo>
                  <a:lnTo>
                    <a:pt x="2133" y="5496"/>
                  </a:lnTo>
                  <a:lnTo>
                    <a:pt x="2075" y="5592"/>
                  </a:lnTo>
                  <a:lnTo>
                    <a:pt x="1998" y="5688"/>
                  </a:lnTo>
                  <a:lnTo>
                    <a:pt x="1979" y="5726"/>
                  </a:lnTo>
                  <a:lnTo>
                    <a:pt x="1979" y="5784"/>
                  </a:lnTo>
                  <a:lnTo>
                    <a:pt x="1998" y="5822"/>
                  </a:lnTo>
                  <a:lnTo>
                    <a:pt x="2018" y="5861"/>
                  </a:lnTo>
                  <a:lnTo>
                    <a:pt x="2229" y="6015"/>
                  </a:lnTo>
                  <a:lnTo>
                    <a:pt x="2421" y="6168"/>
                  </a:lnTo>
                  <a:lnTo>
                    <a:pt x="2594" y="6360"/>
                  </a:lnTo>
                  <a:lnTo>
                    <a:pt x="2748" y="6533"/>
                  </a:lnTo>
                  <a:lnTo>
                    <a:pt x="2882" y="6745"/>
                  </a:lnTo>
                  <a:lnTo>
                    <a:pt x="2998" y="6937"/>
                  </a:lnTo>
                  <a:lnTo>
                    <a:pt x="3074" y="7167"/>
                  </a:lnTo>
                  <a:lnTo>
                    <a:pt x="3151" y="7379"/>
                  </a:lnTo>
                  <a:lnTo>
                    <a:pt x="3190" y="7609"/>
                  </a:lnTo>
                  <a:lnTo>
                    <a:pt x="3228" y="7840"/>
                  </a:lnTo>
                  <a:lnTo>
                    <a:pt x="3228" y="8090"/>
                  </a:lnTo>
                  <a:lnTo>
                    <a:pt x="3190" y="8320"/>
                  </a:lnTo>
                  <a:lnTo>
                    <a:pt x="3151" y="8551"/>
                  </a:lnTo>
                  <a:lnTo>
                    <a:pt x="3074" y="8801"/>
                  </a:lnTo>
                  <a:lnTo>
                    <a:pt x="2998" y="9031"/>
                  </a:lnTo>
                  <a:lnTo>
                    <a:pt x="2863" y="9262"/>
                  </a:lnTo>
                  <a:lnTo>
                    <a:pt x="2863" y="9300"/>
                  </a:lnTo>
                  <a:lnTo>
                    <a:pt x="2844" y="9339"/>
                  </a:lnTo>
                  <a:lnTo>
                    <a:pt x="2882" y="9416"/>
                  </a:lnTo>
                  <a:lnTo>
                    <a:pt x="2882" y="9454"/>
                  </a:lnTo>
                  <a:lnTo>
                    <a:pt x="2901" y="9492"/>
                  </a:lnTo>
                  <a:lnTo>
                    <a:pt x="3036" y="9569"/>
                  </a:lnTo>
                  <a:lnTo>
                    <a:pt x="3094" y="9435"/>
                  </a:lnTo>
                  <a:lnTo>
                    <a:pt x="3094" y="9416"/>
                  </a:lnTo>
                  <a:lnTo>
                    <a:pt x="3228" y="9185"/>
                  </a:lnTo>
                  <a:lnTo>
                    <a:pt x="3324" y="8935"/>
                  </a:lnTo>
                  <a:lnTo>
                    <a:pt x="3420" y="8666"/>
                  </a:lnTo>
                  <a:lnTo>
                    <a:pt x="3478" y="8416"/>
                  </a:lnTo>
                  <a:lnTo>
                    <a:pt x="3497" y="8147"/>
                  </a:lnTo>
                  <a:lnTo>
                    <a:pt x="3516" y="7878"/>
                  </a:lnTo>
                  <a:lnTo>
                    <a:pt x="3497" y="7609"/>
                  </a:lnTo>
                  <a:lnTo>
                    <a:pt x="3439" y="7340"/>
                  </a:lnTo>
                  <a:lnTo>
                    <a:pt x="3382" y="7129"/>
                  </a:lnTo>
                  <a:lnTo>
                    <a:pt x="3286" y="6918"/>
                  </a:lnTo>
                  <a:lnTo>
                    <a:pt x="3190" y="6706"/>
                  </a:lnTo>
                  <a:lnTo>
                    <a:pt x="3074" y="6514"/>
                  </a:lnTo>
                  <a:lnTo>
                    <a:pt x="2901" y="6264"/>
                  </a:lnTo>
                  <a:lnTo>
                    <a:pt x="2690" y="6053"/>
                  </a:lnTo>
                  <a:lnTo>
                    <a:pt x="2498" y="5899"/>
                  </a:lnTo>
                  <a:lnTo>
                    <a:pt x="2402" y="5822"/>
                  </a:lnTo>
                  <a:lnTo>
                    <a:pt x="2344" y="5765"/>
                  </a:lnTo>
                  <a:lnTo>
                    <a:pt x="2344" y="5688"/>
                  </a:lnTo>
                  <a:lnTo>
                    <a:pt x="2344" y="5592"/>
                  </a:lnTo>
                  <a:lnTo>
                    <a:pt x="2421" y="5400"/>
                  </a:lnTo>
                  <a:lnTo>
                    <a:pt x="2498" y="5208"/>
                  </a:lnTo>
                  <a:lnTo>
                    <a:pt x="2517" y="5112"/>
                  </a:lnTo>
                  <a:lnTo>
                    <a:pt x="2536" y="5015"/>
                  </a:lnTo>
                  <a:lnTo>
                    <a:pt x="2517" y="4823"/>
                  </a:lnTo>
                  <a:lnTo>
                    <a:pt x="2479" y="4650"/>
                  </a:lnTo>
                  <a:lnTo>
                    <a:pt x="2402" y="4497"/>
                  </a:lnTo>
                  <a:lnTo>
                    <a:pt x="2306" y="4343"/>
                  </a:lnTo>
                  <a:lnTo>
                    <a:pt x="2191" y="4189"/>
                  </a:lnTo>
                  <a:lnTo>
                    <a:pt x="2037" y="4074"/>
                  </a:lnTo>
                  <a:lnTo>
                    <a:pt x="1864" y="3959"/>
                  </a:lnTo>
                  <a:lnTo>
                    <a:pt x="1768" y="3920"/>
                  </a:lnTo>
                  <a:lnTo>
                    <a:pt x="1672" y="3901"/>
                  </a:lnTo>
                  <a:lnTo>
                    <a:pt x="1749" y="3786"/>
                  </a:lnTo>
                  <a:lnTo>
                    <a:pt x="1825" y="3671"/>
                  </a:lnTo>
                  <a:lnTo>
                    <a:pt x="1864" y="3555"/>
                  </a:lnTo>
                  <a:lnTo>
                    <a:pt x="1922" y="3421"/>
                  </a:lnTo>
                  <a:lnTo>
                    <a:pt x="1941" y="3286"/>
                  </a:lnTo>
                  <a:lnTo>
                    <a:pt x="1960" y="3152"/>
                  </a:lnTo>
                  <a:lnTo>
                    <a:pt x="1960" y="3017"/>
                  </a:lnTo>
                  <a:lnTo>
                    <a:pt x="1941" y="2864"/>
                  </a:lnTo>
                  <a:lnTo>
                    <a:pt x="1902" y="2710"/>
                  </a:lnTo>
                  <a:lnTo>
                    <a:pt x="1845" y="2575"/>
                  </a:lnTo>
                  <a:lnTo>
                    <a:pt x="1787" y="2441"/>
                  </a:lnTo>
                  <a:lnTo>
                    <a:pt x="1691" y="2306"/>
                  </a:lnTo>
                  <a:lnTo>
                    <a:pt x="1576" y="2133"/>
                  </a:lnTo>
                  <a:lnTo>
                    <a:pt x="1518" y="2037"/>
                  </a:lnTo>
                  <a:lnTo>
                    <a:pt x="1499" y="1922"/>
                  </a:lnTo>
                  <a:lnTo>
                    <a:pt x="1537" y="1730"/>
                  </a:lnTo>
                  <a:lnTo>
                    <a:pt x="1537" y="1461"/>
                  </a:lnTo>
                  <a:lnTo>
                    <a:pt x="1518" y="1211"/>
                  </a:lnTo>
                  <a:lnTo>
                    <a:pt x="1460" y="942"/>
                  </a:lnTo>
                  <a:lnTo>
                    <a:pt x="1345" y="692"/>
                  </a:lnTo>
                  <a:lnTo>
                    <a:pt x="1287" y="577"/>
                  </a:lnTo>
                  <a:lnTo>
                    <a:pt x="1211" y="481"/>
                  </a:lnTo>
                  <a:lnTo>
                    <a:pt x="1115" y="385"/>
                  </a:lnTo>
                  <a:lnTo>
                    <a:pt x="1018" y="289"/>
                  </a:lnTo>
                  <a:lnTo>
                    <a:pt x="922" y="212"/>
                  </a:lnTo>
                  <a:lnTo>
                    <a:pt x="807" y="154"/>
                  </a:lnTo>
                  <a:lnTo>
                    <a:pt x="692" y="97"/>
                  </a:lnTo>
                  <a:lnTo>
                    <a:pt x="577" y="58"/>
                  </a:lnTo>
                  <a:lnTo>
                    <a:pt x="442" y="20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72"/>
            <p:cNvSpPr/>
            <p:nvPr/>
          </p:nvSpPr>
          <p:spPr>
            <a:xfrm rot="-2443304">
              <a:off x="7384951" y="1645125"/>
              <a:ext cx="38297" cy="48960"/>
            </a:xfrm>
            <a:custGeom>
              <a:rect b="b" l="l" r="r" t="t"/>
              <a:pathLst>
                <a:path extrusionOk="0" h="1327" w="1038">
                  <a:moveTo>
                    <a:pt x="39" y="1"/>
                  </a:moveTo>
                  <a:lnTo>
                    <a:pt x="0" y="20"/>
                  </a:lnTo>
                  <a:lnTo>
                    <a:pt x="20" y="59"/>
                  </a:lnTo>
                  <a:lnTo>
                    <a:pt x="193" y="424"/>
                  </a:lnTo>
                  <a:lnTo>
                    <a:pt x="385" y="750"/>
                  </a:lnTo>
                  <a:lnTo>
                    <a:pt x="519" y="904"/>
                  </a:lnTo>
                  <a:lnTo>
                    <a:pt x="635" y="1039"/>
                  </a:lnTo>
                  <a:lnTo>
                    <a:pt x="769" y="1173"/>
                  </a:lnTo>
                  <a:lnTo>
                    <a:pt x="923" y="1308"/>
                  </a:lnTo>
                  <a:lnTo>
                    <a:pt x="942" y="1327"/>
                  </a:lnTo>
                  <a:lnTo>
                    <a:pt x="980" y="1327"/>
                  </a:lnTo>
                  <a:lnTo>
                    <a:pt x="1019" y="1288"/>
                  </a:lnTo>
                  <a:lnTo>
                    <a:pt x="1038" y="1250"/>
                  </a:lnTo>
                  <a:lnTo>
                    <a:pt x="1019" y="1211"/>
                  </a:lnTo>
                  <a:lnTo>
                    <a:pt x="1000" y="1192"/>
                  </a:lnTo>
                  <a:lnTo>
                    <a:pt x="731" y="923"/>
                  </a:lnTo>
                  <a:lnTo>
                    <a:pt x="500" y="654"/>
                  </a:lnTo>
                  <a:lnTo>
                    <a:pt x="289" y="347"/>
                  </a:lnTo>
                  <a:lnTo>
                    <a:pt x="97" y="20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2"/>
            <p:cNvSpPr/>
            <p:nvPr/>
          </p:nvSpPr>
          <p:spPr>
            <a:xfrm rot="-2443304">
              <a:off x="7651179" y="1338838"/>
              <a:ext cx="9962" cy="51801"/>
            </a:xfrm>
            <a:custGeom>
              <a:rect b="b" l="l" r="r" t="t"/>
              <a:pathLst>
                <a:path extrusionOk="0" h="1404" w="270">
                  <a:moveTo>
                    <a:pt x="58" y="0"/>
                  </a:moveTo>
                  <a:lnTo>
                    <a:pt x="20" y="20"/>
                  </a:lnTo>
                  <a:lnTo>
                    <a:pt x="20" y="39"/>
                  </a:lnTo>
                  <a:lnTo>
                    <a:pt x="20" y="77"/>
                  </a:lnTo>
                  <a:lnTo>
                    <a:pt x="58" y="385"/>
                  </a:lnTo>
                  <a:lnTo>
                    <a:pt x="77" y="692"/>
                  </a:lnTo>
                  <a:lnTo>
                    <a:pt x="58" y="1000"/>
                  </a:lnTo>
                  <a:lnTo>
                    <a:pt x="1" y="1326"/>
                  </a:lnTo>
                  <a:lnTo>
                    <a:pt x="1" y="1365"/>
                  </a:lnTo>
                  <a:lnTo>
                    <a:pt x="20" y="1384"/>
                  </a:lnTo>
                  <a:lnTo>
                    <a:pt x="58" y="1403"/>
                  </a:lnTo>
                  <a:lnTo>
                    <a:pt x="116" y="1403"/>
                  </a:lnTo>
                  <a:lnTo>
                    <a:pt x="154" y="1384"/>
                  </a:lnTo>
                  <a:lnTo>
                    <a:pt x="154" y="1365"/>
                  </a:lnTo>
                  <a:lnTo>
                    <a:pt x="212" y="1211"/>
                  </a:lnTo>
                  <a:lnTo>
                    <a:pt x="250" y="1038"/>
                  </a:lnTo>
                  <a:lnTo>
                    <a:pt x="270" y="865"/>
                  </a:lnTo>
                  <a:lnTo>
                    <a:pt x="270" y="692"/>
                  </a:lnTo>
                  <a:lnTo>
                    <a:pt x="250" y="519"/>
                  </a:lnTo>
                  <a:lnTo>
                    <a:pt x="231" y="346"/>
                  </a:lnTo>
                  <a:lnTo>
                    <a:pt x="193" y="193"/>
                  </a:lnTo>
                  <a:lnTo>
                    <a:pt x="135" y="3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72"/>
            <p:cNvSpPr/>
            <p:nvPr/>
          </p:nvSpPr>
          <p:spPr>
            <a:xfrm rot="-2443304">
              <a:off x="7397734" y="1633416"/>
              <a:ext cx="26970" cy="43278"/>
            </a:xfrm>
            <a:custGeom>
              <a:rect b="b" l="l" r="r" t="t"/>
              <a:pathLst>
                <a:path extrusionOk="0" h="1173" w="731">
                  <a:moveTo>
                    <a:pt x="39" y="1"/>
                  </a:moveTo>
                  <a:lnTo>
                    <a:pt x="20" y="20"/>
                  </a:lnTo>
                  <a:lnTo>
                    <a:pt x="1" y="59"/>
                  </a:lnTo>
                  <a:lnTo>
                    <a:pt x="39" y="212"/>
                  </a:lnTo>
                  <a:lnTo>
                    <a:pt x="97" y="366"/>
                  </a:lnTo>
                  <a:lnTo>
                    <a:pt x="154" y="500"/>
                  </a:lnTo>
                  <a:lnTo>
                    <a:pt x="212" y="635"/>
                  </a:lnTo>
                  <a:lnTo>
                    <a:pt x="385" y="904"/>
                  </a:lnTo>
                  <a:lnTo>
                    <a:pt x="596" y="1135"/>
                  </a:lnTo>
                  <a:lnTo>
                    <a:pt x="616" y="1154"/>
                  </a:lnTo>
                  <a:lnTo>
                    <a:pt x="654" y="1173"/>
                  </a:lnTo>
                  <a:lnTo>
                    <a:pt x="692" y="1154"/>
                  </a:lnTo>
                  <a:lnTo>
                    <a:pt x="712" y="1135"/>
                  </a:lnTo>
                  <a:lnTo>
                    <a:pt x="731" y="1115"/>
                  </a:lnTo>
                  <a:lnTo>
                    <a:pt x="731" y="1077"/>
                  </a:lnTo>
                  <a:lnTo>
                    <a:pt x="731" y="1058"/>
                  </a:lnTo>
                  <a:lnTo>
                    <a:pt x="692" y="1019"/>
                  </a:lnTo>
                  <a:lnTo>
                    <a:pt x="596" y="923"/>
                  </a:lnTo>
                  <a:lnTo>
                    <a:pt x="500" y="808"/>
                  </a:lnTo>
                  <a:lnTo>
                    <a:pt x="327" y="577"/>
                  </a:lnTo>
                  <a:lnTo>
                    <a:pt x="212" y="308"/>
                  </a:lnTo>
                  <a:lnTo>
                    <a:pt x="116" y="39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72"/>
            <p:cNvSpPr/>
            <p:nvPr/>
          </p:nvSpPr>
          <p:spPr>
            <a:xfrm rot="-2443304">
              <a:off x="7639263" y="1352942"/>
              <a:ext cx="10663" cy="36932"/>
            </a:xfrm>
            <a:custGeom>
              <a:rect b="b" l="l" r="r" t="t"/>
              <a:pathLst>
                <a:path extrusionOk="0" h="1001" w="289">
                  <a:moveTo>
                    <a:pt x="154" y="1"/>
                  </a:moveTo>
                  <a:lnTo>
                    <a:pt x="135" y="20"/>
                  </a:lnTo>
                  <a:lnTo>
                    <a:pt x="135" y="39"/>
                  </a:lnTo>
                  <a:lnTo>
                    <a:pt x="154" y="270"/>
                  </a:lnTo>
                  <a:lnTo>
                    <a:pt x="154" y="481"/>
                  </a:lnTo>
                  <a:lnTo>
                    <a:pt x="97" y="673"/>
                  </a:lnTo>
                  <a:lnTo>
                    <a:pt x="0" y="885"/>
                  </a:lnTo>
                  <a:lnTo>
                    <a:pt x="0" y="904"/>
                  </a:lnTo>
                  <a:lnTo>
                    <a:pt x="0" y="942"/>
                  </a:lnTo>
                  <a:lnTo>
                    <a:pt x="20" y="981"/>
                  </a:lnTo>
                  <a:lnTo>
                    <a:pt x="77" y="1000"/>
                  </a:lnTo>
                  <a:lnTo>
                    <a:pt x="97" y="1000"/>
                  </a:lnTo>
                  <a:lnTo>
                    <a:pt x="135" y="962"/>
                  </a:lnTo>
                  <a:lnTo>
                    <a:pt x="193" y="866"/>
                  </a:lnTo>
                  <a:lnTo>
                    <a:pt x="231" y="750"/>
                  </a:lnTo>
                  <a:lnTo>
                    <a:pt x="269" y="635"/>
                  </a:lnTo>
                  <a:lnTo>
                    <a:pt x="269" y="500"/>
                  </a:lnTo>
                  <a:lnTo>
                    <a:pt x="289" y="385"/>
                  </a:lnTo>
                  <a:lnTo>
                    <a:pt x="269" y="251"/>
                  </a:lnTo>
                  <a:lnTo>
                    <a:pt x="250" y="135"/>
                  </a:lnTo>
                  <a:lnTo>
                    <a:pt x="212" y="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72"/>
            <p:cNvSpPr/>
            <p:nvPr/>
          </p:nvSpPr>
          <p:spPr>
            <a:xfrm rot="-2443304">
              <a:off x="7369529" y="1165530"/>
              <a:ext cx="152452" cy="345267"/>
            </a:xfrm>
            <a:custGeom>
              <a:rect b="b" l="l" r="r" t="t"/>
              <a:pathLst>
                <a:path extrusionOk="0" h="9358" w="4132">
                  <a:moveTo>
                    <a:pt x="423" y="1"/>
                  </a:moveTo>
                  <a:lnTo>
                    <a:pt x="307" y="20"/>
                  </a:lnTo>
                  <a:lnTo>
                    <a:pt x="211" y="58"/>
                  </a:lnTo>
                  <a:lnTo>
                    <a:pt x="96" y="116"/>
                  </a:lnTo>
                  <a:lnTo>
                    <a:pt x="0" y="173"/>
                  </a:lnTo>
                  <a:lnTo>
                    <a:pt x="346" y="615"/>
                  </a:lnTo>
                  <a:lnTo>
                    <a:pt x="673" y="1077"/>
                  </a:lnTo>
                  <a:lnTo>
                    <a:pt x="961" y="1557"/>
                  </a:lnTo>
                  <a:lnTo>
                    <a:pt x="1230" y="2018"/>
                  </a:lnTo>
                  <a:lnTo>
                    <a:pt x="1460" y="2441"/>
                  </a:lnTo>
                  <a:lnTo>
                    <a:pt x="1672" y="2844"/>
                  </a:lnTo>
                  <a:lnTo>
                    <a:pt x="2056" y="3690"/>
                  </a:lnTo>
                  <a:lnTo>
                    <a:pt x="2402" y="4554"/>
                  </a:lnTo>
                  <a:lnTo>
                    <a:pt x="2728" y="5438"/>
                  </a:lnTo>
                  <a:lnTo>
                    <a:pt x="3017" y="6322"/>
                  </a:lnTo>
                  <a:lnTo>
                    <a:pt x="3286" y="7206"/>
                  </a:lnTo>
                  <a:lnTo>
                    <a:pt x="3535" y="8109"/>
                  </a:lnTo>
                  <a:lnTo>
                    <a:pt x="3785" y="8993"/>
                  </a:lnTo>
                  <a:lnTo>
                    <a:pt x="3862" y="9358"/>
                  </a:lnTo>
                  <a:lnTo>
                    <a:pt x="3958" y="9243"/>
                  </a:lnTo>
                  <a:lnTo>
                    <a:pt x="4035" y="9127"/>
                  </a:lnTo>
                  <a:lnTo>
                    <a:pt x="4093" y="9012"/>
                  </a:lnTo>
                  <a:lnTo>
                    <a:pt x="4112" y="8897"/>
                  </a:lnTo>
                  <a:lnTo>
                    <a:pt x="4131" y="8762"/>
                  </a:lnTo>
                  <a:lnTo>
                    <a:pt x="4131" y="8647"/>
                  </a:lnTo>
                  <a:lnTo>
                    <a:pt x="4112" y="8512"/>
                  </a:lnTo>
                  <a:lnTo>
                    <a:pt x="4093" y="8397"/>
                  </a:lnTo>
                  <a:lnTo>
                    <a:pt x="3997" y="8147"/>
                  </a:lnTo>
                  <a:lnTo>
                    <a:pt x="3901" y="7898"/>
                  </a:lnTo>
                  <a:lnTo>
                    <a:pt x="3766" y="7667"/>
                  </a:lnTo>
                  <a:lnTo>
                    <a:pt x="3632" y="7456"/>
                  </a:lnTo>
                  <a:lnTo>
                    <a:pt x="3612" y="7398"/>
                  </a:lnTo>
                  <a:lnTo>
                    <a:pt x="3632" y="7360"/>
                  </a:lnTo>
                  <a:lnTo>
                    <a:pt x="3651" y="7302"/>
                  </a:lnTo>
                  <a:lnTo>
                    <a:pt x="3689" y="7283"/>
                  </a:lnTo>
                  <a:lnTo>
                    <a:pt x="3785" y="7225"/>
                  </a:lnTo>
                  <a:lnTo>
                    <a:pt x="3843" y="7167"/>
                  </a:lnTo>
                  <a:lnTo>
                    <a:pt x="3881" y="7110"/>
                  </a:lnTo>
                  <a:lnTo>
                    <a:pt x="3920" y="7033"/>
                  </a:lnTo>
                  <a:lnTo>
                    <a:pt x="3920" y="6956"/>
                  </a:lnTo>
                  <a:lnTo>
                    <a:pt x="3920" y="6860"/>
                  </a:lnTo>
                  <a:lnTo>
                    <a:pt x="3881" y="6687"/>
                  </a:lnTo>
                  <a:lnTo>
                    <a:pt x="3804" y="6495"/>
                  </a:lnTo>
                  <a:lnTo>
                    <a:pt x="3708" y="6322"/>
                  </a:lnTo>
                  <a:lnTo>
                    <a:pt x="3516" y="6053"/>
                  </a:lnTo>
                  <a:lnTo>
                    <a:pt x="3459" y="6034"/>
                  </a:lnTo>
                  <a:lnTo>
                    <a:pt x="3420" y="6034"/>
                  </a:lnTo>
                  <a:lnTo>
                    <a:pt x="3382" y="5995"/>
                  </a:lnTo>
                  <a:lnTo>
                    <a:pt x="3363" y="5957"/>
                  </a:lnTo>
                  <a:lnTo>
                    <a:pt x="3343" y="5918"/>
                  </a:lnTo>
                  <a:lnTo>
                    <a:pt x="3363" y="5861"/>
                  </a:lnTo>
                  <a:lnTo>
                    <a:pt x="3382" y="5822"/>
                  </a:lnTo>
                  <a:lnTo>
                    <a:pt x="3420" y="5803"/>
                  </a:lnTo>
                  <a:lnTo>
                    <a:pt x="3555" y="5746"/>
                  </a:lnTo>
                  <a:lnTo>
                    <a:pt x="3632" y="5688"/>
                  </a:lnTo>
                  <a:lnTo>
                    <a:pt x="3708" y="5611"/>
                  </a:lnTo>
                  <a:lnTo>
                    <a:pt x="3766" y="5515"/>
                  </a:lnTo>
                  <a:lnTo>
                    <a:pt x="3824" y="5419"/>
                  </a:lnTo>
                  <a:lnTo>
                    <a:pt x="3843" y="5304"/>
                  </a:lnTo>
                  <a:lnTo>
                    <a:pt x="3843" y="5188"/>
                  </a:lnTo>
                  <a:lnTo>
                    <a:pt x="3843" y="5073"/>
                  </a:lnTo>
                  <a:lnTo>
                    <a:pt x="3824" y="4958"/>
                  </a:lnTo>
                  <a:lnTo>
                    <a:pt x="3804" y="4843"/>
                  </a:lnTo>
                  <a:lnTo>
                    <a:pt x="3708" y="4612"/>
                  </a:lnTo>
                  <a:lnTo>
                    <a:pt x="3593" y="4420"/>
                  </a:lnTo>
                  <a:lnTo>
                    <a:pt x="3516" y="4324"/>
                  </a:lnTo>
                  <a:lnTo>
                    <a:pt x="3439" y="4266"/>
                  </a:lnTo>
                  <a:lnTo>
                    <a:pt x="3401" y="4228"/>
                  </a:lnTo>
                  <a:lnTo>
                    <a:pt x="3382" y="4170"/>
                  </a:lnTo>
                  <a:lnTo>
                    <a:pt x="3382" y="4132"/>
                  </a:lnTo>
                  <a:lnTo>
                    <a:pt x="3401" y="4074"/>
                  </a:lnTo>
                  <a:lnTo>
                    <a:pt x="3459" y="3997"/>
                  </a:lnTo>
                  <a:lnTo>
                    <a:pt x="3516" y="3882"/>
                  </a:lnTo>
                  <a:lnTo>
                    <a:pt x="3555" y="3767"/>
                  </a:lnTo>
                  <a:lnTo>
                    <a:pt x="3574" y="3632"/>
                  </a:lnTo>
                  <a:lnTo>
                    <a:pt x="3574" y="3498"/>
                  </a:lnTo>
                  <a:lnTo>
                    <a:pt x="3574" y="3363"/>
                  </a:lnTo>
                  <a:lnTo>
                    <a:pt x="3574" y="3248"/>
                  </a:lnTo>
                  <a:lnTo>
                    <a:pt x="3535" y="3113"/>
                  </a:lnTo>
                  <a:lnTo>
                    <a:pt x="3497" y="2998"/>
                  </a:lnTo>
                  <a:lnTo>
                    <a:pt x="3459" y="2883"/>
                  </a:lnTo>
                  <a:lnTo>
                    <a:pt x="3382" y="2767"/>
                  </a:lnTo>
                  <a:lnTo>
                    <a:pt x="3305" y="2691"/>
                  </a:lnTo>
                  <a:lnTo>
                    <a:pt x="3228" y="2614"/>
                  </a:lnTo>
                  <a:lnTo>
                    <a:pt x="3113" y="2556"/>
                  </a:lnTo>
                  <a:lnTo>
                    <a:pt x="2997" y="2537"/>
                  </a:lnTo>
                  <a:lnTo>
                    <a:pt x="2863" y="2537"/>
                  </a:lnTo>
                  <a:lnTo>
                    <a:pt x="2921" y="2691"/>
                  </a:lnTo>
                  <a:lnTo>
                    <a:pt x="2959" y="2844"/>
                  </a:lnTo>
                  <a:lnTo>
                    <a:pt x="2978" y="2998"/>
                  </a:lnTo>
                  <a:lnTo>
                    <a:pt x="2997" y="3132"/>
                  </a:lnTo>
                  <a:lnTo>
                    <a:pt x="2978" y="3190"/>
                  </a:lnTo>
                  <a:lnTo>
                    <a:pt x="2959" y="3209"/>
                  </a:lnTo>
                  <a:lnTo>
                    <a:pt x="2921" y="3229"/>
                  </a:lnTo>
                  <a:lnTo>
                    <a:pt x="2882" y="3248"/>
                  </a:lnTo>
                  <a:lnTo>
                    <a:pt x="2825" y="3229"/>
                  </a:lnTo>
                  <a:lnTo>
                    <a:pt x="2786" y="3229"/>
                  </a:lnTo>
                  <a:lnTo>
                    <a:pt x="2767" y="3190"/>
                  </a:lnTo>
                  <a:lnTo>
                    <a:pt x="2748" y="3152"/>
                  </a:lnTo>
                  <a:lnTo>
                    <a:pt x="2709" y="2863"/>
                  </a:lnTo>
                  <a:lnTo>
                    <a:pt x="2690" y="2729"/>
                  </a:lnTo>
                  <a:lnTo>
                    <a:pt x="2652" y="2594"/>
                  </a:lnTo>
                  <a:lnTo>
                    <a:pt x="2594" y="2479"/>
                  </a:lnTo>
                  <a:lnTo>
                    <a:pt x="2536" y="2364"/>
                  </a:lnTo>
                  <a:lnTo>
                    <a:pt x="2479" y="2249"/>
                  </a:lnTo>
                  <a:lnTo>
                    <a:pt x="2421" y="2133"/>
                  </a:lnTo>
                  <a:lnTo>
                    <a:pt x="2421" y="2095"/>
                  </a:lnTo>
                  <a:lnTo>
                    <a:pt x="2440" y="2056"/>
                  </a:lnTo>
                  <a:lnTo>
                    <a:pt x="2498" y="2056"/>
                  </a:lnTo>
                  <a:lnTo>
                    <a:pt x="2613" y="2133"/>
                  </a:lnTo>
                  <a:lnTo>
                    <a:pt x="2690" y="2229"/>
                  </a:lnTo>
                  <a:lnTo>
                    <a:pt x="2748" y="2095"/>
                  </a:lnTo>
                  <a:lnTo>
                    <a:pt x="2767" y="1941"/>
                  </a:lnTo>
                  <a:lnTo>
                    <a:pt x="2786" y="1787"/>
                  </a:lnTo>
                  <a:lnTo>
                    <a:pt x="2767" y="1653"/>
                  </a:lnTo>
                  <a:lnTo>
                    <a:pt x="2748" y="1499"/>
                  </a:lnTo>
                  <a:lnTo>
                    <a:pt x="2690" y="1365"/>
                  </a:lnTo>
                  <a:lnTo>
                    <a:pt x="2613" y="1230"/>
                  </a:lnTo>
                  <a:lnTo>
                    <a:pt x="2517" y="1096"/>
                  </a:lnTo>
                  <a:lnTo>
                    <a:pt x="2402" y="1000"/>
                  </a:lnTo>
                  <a:lnTo>
                    <a:pt x="2267" y="923"/>
                  </a:lnTo>
                  <a:lnTo>
                    <a:pt x="2152" y="865"/>
                  </a:lnTo>
                  <a:lnTo>
                    <a:pt x="1998" y="827"/>
                  </a:lnTo>
                  <a:lnTo>
                    <a:pt x="1864" y="808"/>
                  </a:lnTo>
                  <a:lnTo>
                    <a:pt x="1710" y="808"/>
                  </a:lnTo>
                  <a:lnTo>
                    <a:pt x="1556" y="827"/>
                  </a:lnTo>
                  <a:lnTo>
                    <a:pt x="1422" y="865"/>
                  </a:lnTo>
                  <a:lnTo>
                    <a:pt x="1364" y="865"/>
                  </a:lnTo>
                  <a:lnTo>
                    <a:pt x="1307" y="827"/>
                  </a:lnTo>
                  <a:lnTo>
                    <a:pt x="1287" y="769"/>
                  </a:lnTo>
                  <a:lnTo>
                    <a:pt x="1268" y="711"/>
                  </a:lnTo>
                  <a:lnTo>
                    <a:pt x="1249" y="596"/>
                  </a:lnTo>
                  <a:lnTo>
                    <a:pt x="1230" y="481"/>
                  </a:lnTo>
                  <a:lnTo>
                    <a:pt x="1191" y="385"/>
                  </a:lnTo>
                  <a:lnTo>
                    <a:pt x="1134" y="289"/>
                  </a:lnTo>
                  <a:lnTo>
                    <a:pt x="1076" y="212"/>
                  </a:lnTo>
                  <a:lnTo>
                    <a:pt x="999" y="135"/>
                  </a:lnTo>
                  <a:lnTo>
                    <a:pt x="922" y="77"/>
                  </a:lnTo>
                  <a:lnTo>
                    <a:pt x="826" y="39"/>
                  </a:lnTo>
                  <a:lnTo>
                    <a:pt x="730" y="20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72"/>
            <p:cNvSpPr/>
            <p:nvPr/>
          </p:nvSpPr>
          <p:spPr>
            <a:xfrm rot="-2443304">
              <a:off x="7418837" y="1178783"/>
              <a:ext cx="69511" cy="142527"/>
            </a:xfrm>
            <a:custGeom>
              <a:rect b="b" l="l" r="r" t="t"/>
              <a:pathLst>
                <a:path extrusionOk="0" h="3863" w="1884">
                  <a:moveTo>
                    <a:pt x="135" y="1"/>
                  </a:moveTo>
                  <a:lnTo>
                    <a:pt x="116" y="39"/>
                  </a:lnTo>
                  <a:lnTo>
                    <a:pt x="39" y="39"/>
                  </a:lnTo>
                  <a:lnTo>
                    <a:pt x="1" y="20"/>
                  </a:lnTo>
                  <a:lnTo>
                    <a:pt x="97" y="173"/>
                  </a:lnTo>
                  <a:lnTo>
                    <a:pt x="154" y="308"/>
                  </a:lnTo>
                  <a:lnTo>
                    <a:pt x="212" y="462"/>
                  </a:lnTo>
                  <a:lnTo>
                    <a:pt x="231" y="635"/>
                  </a:lnTo>
                  <a:lnTo>
                    <a:pt x="251" y="788"/>
                  </a:lnTo>
                  <a:lnTo>
                    <a:pt x="212" y="961"/>
                  </a:lnTo>
                  <a:lnTo>
                    <a:pt x="174" y="1134"/>
                  </a:lnTo>
                  <a:lnTo>
                    <a:pt x="78" y="1307"/>
                  </a:lnTo>
                  <a:lnTo>
                    <a:pt x="193" y="1307"/>
                  </a:lnTo>
                  <a:lnTo>
                    <a:pt x="289" y="1326"/>
                  </a:lnTo>
                  <a:lnTo>
                    <a:pt x="404" y="1365"/>
                  </a:lnTo>
                  <a:lnTo>
                    <a:pt x="500" y="1422"/>
                  </a:lnTo>
                  <a:lnTo>
                    <a:pt x="596" y="1499"/>
                  </a:lnTo>
                  <a:lnTo>
                    <a:pt x="673" y="1576"/>
                  </a:lnTo>
                  <a:lnTo>
                    <a:pt x="827" y="1768"/>
                  </a:lnTo>
                  <a:lnTo>
                    <a:pt x="885" y="1903"/>
                  </a:lnTo>
                  <a:lnTo>
                    <a:pt x="942" y="2018"/>
                  </a:lnTo>
                  <a:lnTo>
                    <a:pt x="981" y="2153"/>
                  </a:lnTo>
                  <a:lnTo>
                    <a:pt x="981" y="2287"/>
                  </a:lnTo>
                  <a:lnTo>
                    <a:pt x="981" y="2556"/>
                  </a:lnTo>
                  <a:lnTo>
                    <a:pt x="942" y="2844"/>
                  </a:lnTo>
                  <a:lnTo>
                    <a:pt x="923" y="3017"/>
                  </a:lnTo>
                  <a:lnTo>
                    <a:pt x="942" y="3075"/>
                  </a:lnTo>
                  <a:lnTo>
                    <a:pt x="942" y="3113"/>
                  </a:lnTo>
                  <a:lnTo>
                    <a:pt x="1019" y="3229"/>
                  </a:lnTo>
                  <a:lnTo>
                    <a:pt x="1154" y="3401"/>
                  </a:lnTo>
                  <a:lnTo>
                    <a:pt x="1269" y="3632"/>
                  </a:lnTo>
                  <a:lnTo>
                    <a:pt x="1327" y="3747"/>
                  </a:lnTo>
                  <a:lnTo>
                    <a:pt x="1346" y="3863"/>
                  </a:lnTo>
                  <a:lnTo>
                    <a:pt x="1499" y="3824"/>
                  </a:lnTo>
                  <a:lnTo>
                    <a:pt x="1499" y="3786"/>
                  </a:lnTo>
                  <a:lnTo>
                    <a:pt x="1538" y="3747"/>
                  </a:lnTo>
                  <a:lnTo>
                    <a:pt x="1615" y="3632"/>
                  </a:lnTo>
                  <a:lnTo>
                    <a:pt x="1692" y="3536"/>
                  </a:lnTo>
                  <a:lnTo>
                    <a:pt x="1749" y="3421"/>
                  </a:lnTo>
                  <a:lnTo>
                    <a:pt x="1807" y="3305"/>
                  </a:lnTo>
                  <a:lnTo>
                    <a:pt x="1845" y="3190"/>
                  </a:lnTo>
                  <a:lnTo>
                    <a:pt x="1865" y="3075"/>
                  </a:lnTo>
                  <a:lnTo>
                    <a:pt x="1884" y="2960"/>
                  </a:lnTo>
                  <a:lnTo>
                    <a:pt x="1884" y="2844"/>
                  </a:lnTo>
                  <a:lnTo>
                    <a:pt x="1865" y="2729"/>
                  </a:lnTo>
                  <a:lnTo>
                    <a:pt x="1845" y="2614"/>
                  </a:lnTo>
                  <a:lnTo>
                    <a:pt x="1788" y="2498"/>
                  </a:lnTo>
                  <a:lnTo>
                    <a:pt x="1749" y="2383"/>
                  </a:lnTo>
                  <a:lnTo>
                    <a:pt x="1672" y="2287"/>
                  </a:lnTo>
                  <a:lnTo>
                    <a:pt x="1596" y="2172"/>
                  </a:lnTo>
                  <a:lnTo>
                    <a:pt x="1499" y="2076"/>
                  </a:lnTo>
                  <a:lnTo>
                    <a:pt x="1384" y="1999"/>
                  </a:lnTo>
                  <a:lnTo>
                    <a:pt x="1365" y="1960"/>
                  </a:lnTo>
                  <a:lnTo>
                    <a:pt x="1346" y="1922"/>
                  </a:lnTo>
                  <a:lnTo>
                    <a:pt x="1346" y="1884"/>
                  </a:lnTo>
                  <a:lnTo>
                    <a:pt x="1346" y="1845"/>
                  </a:lnTo>
                  <a:lnTo>
                    <a:pt x="1423" y="1672"/>
                  </a:lnTo>
                  <a:lnTo>
                    <a:pt x="1480" y="1499"/>
                  </a:lnTo>
                  <a:lnTo>
                    <a:pt x="1499" y="1326"/>
                  </a:lnTo>
                  <a:lnTo>
                    <a:pt x="1519" y="1173"/>
                  </a:lnTo>
                  <a:lnTo>
                    <a:pt x="1499" y="1019"/>
                  </a:lnTo>
                  <a:lnTo>
                    <a:pt x="1461" y="865"/>
                  </a:lnTo>
                  <a:lnTo>
                    <a:pt x="1403" y="711"/>
                  </a:lnTo>
                  <a:lnTo>
                    <a:pt x="1327" y="596"/>
                  </a:lnTo>
                  <a:lnTo>
                    <a:pt x="1230" y="462"/>
                  </a:lnTo>
                  <a:lnTo>
                    <a:pt x="1134" y="346"/>
                  </a:lnTo>
                  <a:lnTo>
                    <a:pt x="1000" y="250"/>
                  </a:lnTo>
                  <a:lnTo>
                    <a:pt x="865" y="173"/>
                  </a:lnTo>
                  <a:lnTo>
                    <a:pt x="712" y="97"/>
                  </a:lnTo>
                  <a:lnTo>
                    <a:pt x="558" y="58"/>
                  </a:lnTo>
                  <a:lnTo>
                    <a:pt x="385" y="20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72"/>
            <p:cNvSpPr/>
            <p:nvPr/>
          </p:nvSpPr>
          <p:spPr>
            <a:xfrm rot="-2443304">
              <a:off x="7302407" y="1374567"/>
              <a:ext cx="19186" cy="48960"/>
            </a:xfrm>
            <a:custGeom>
              <a:rect b="b" l="l" r="r" t="t"/>
              <a:pathLst>
                <a:path extrusionOk="0" h="1327" w="520">
                  <a:moveTo>
                    <a:pt x="20" y="1"/>
                  </a:moveTo>
                  <a:lnTo>
                    <a:pt x="1" y="39"/>
                  </a:lnTo>
                  <a:lnTo>
                    <a:pt x="1" y="212"/>
                  </a:lnTo>
                  <a:lnTo>
                    <a:pt x="20" y="366"/>
                  </a:lnTo>
                  <a:lnTo>
                    <a:pt x="58" y="539"/>
                  </a:lnTo>
                  <a:lnTo>
                    <a:pt x="97" y="693"/>
                  </a:lnTo>
                  <a:lnTo>
                    <a:pt x="154" y="866"/>
                  </a:lnTo>
                  <a:lnTo>
                    <a:pt x="212" y="1019"/>
                  </a:lnTo>
                  <a:lnTo>
                    <a:pt x="289" y="1154"/>
                  </a:lnTo>
                  <a:lnTo>
                    <a:pt x="404" y="1307"/>
                  </a:lnTo>
                  <a:lnTo>
                    <a:pt x="442" y="1327"/>
                  </a:lnTo>
                  <a:lnTo>
                    <a:pt x="481" y="1307"/>
                  </a:lnTo>
                  <a:lnTo>
                    <a:pt x="519" y="1269"/>
                  </a:lnTo>
                  <a:lnTo>
                    <a:pt x="519" y="1250"/>
                  </a:lnTo>
                  <a:lnTo>
                    <a:pt x="500" y="1231"/>
                  </a:lnTo>
                  <a:lnTo>
                    <a:pt x="346" y="942"/>
                  </a:lnTo>
                  <a:lnTo>
                    <a:pt x="231" y="654"/>
                  </a:lnTo>
                  <a:lnTo>
                    <a:pt x="173" y="500"/>
                  </a:lnTo>
                  <a:lnTo>
                    <a:pt x="135" y="347"/>
                  </a:lnTo>
                  <a:lnTo>
                    <a:pt x="116" y="193"/>
                  </a:lnTo>
                  <a:lnTo>
                    <a:pt x="97" y="39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72"/>
            <p:cNvSpPr/>
            <p:nvPr/>
          </p:nvSpPr>
          <p:spPr>
            <a:xfrm rot="-2443304">
              <a:off x="7460903" y="1166872"/>
              <a:ext cx="14906" cy="53941"/>
            </a:xfrm>
            <a:custGeom>
              <a:rect b="b" l="l" r="r" t="t"/>
              <a:pathLst>
                <a:path extrusionOk="0" h="1462" w="404">
                  <a:moveTo>
                    <a:pt x="58" y="1"/>
                  </a:moveTo>
                  <a:lnTo>
                    <a:pt x="20" y="20"/>
                  </a:lnTo>
                  <a:lnTo>
                    <a:pt x="0" y="39"/>
                  </a:lnTo>
                  <a:lnTo>
                    <a:pt x="0" y="78"/>
                  </a:lnTo>
                  <a:lnTo>
                    <a:pt x="97" y="232"/>
                  </a:lnTo>
                  <a:lnTo>
                    <a:pt x="154" y="385"/>
                  </a:lnTo>
                  <a:lnTo>
                    <a:pt x="212" y="539"/>
                  </a:lnTo>
                  <a:lnTo>
                    <a:pt x="231" y="693"/>
                  </a:lnTo>
                  <a:lnTo>
                    <a:pt x="250" y="866"/>
                  </a:lnTo>
                  <a:lnTo>
                    <a:pt x="231" y="1019"/>
                  </a:lnTo>
                  <a:lnTo>
                    <a:pt x="212" y="1192"/>
                  </a:lnTo>
                  <a:lnTo>
                    <a:pt x="154" y="1365"/>
                  </a:lnTo>
                  <a:lnTo>
                    <a:pt x="154" y="1384"/>
                  </a:lnTo>
                  <a:lnTo>
                    <a:pt x="154" y="1423"/>
                  </a:lnTo>
                  <a:lnTo>
                    <a:pt x="212" y="1461"/>
                  </a:lnTo>
                  <a:lnTo>
                    <a:pt x="269" y="1461"/>
                  </a:lnTo>
                  <a:lnTo>
                    <a:pt x="289" y="1442"/>
                  </a:lnTo>
                  <a:lnTo>
                    <a:pt x="308" y="1423"/>
                  </a:lnTo>
                  <a:lnTo>
                    <a:pt x="346" y="1288"/>
                  </a:lnTo>
                  <a:lnTo>
                    <a:pt x="385" y="1154"/>
                  </a:lnTo>
                  <a:lnTo>
                    <a:pt x="404" y="1000"/>
                  </a:lnTo>
                  <a:lnTo>
                    <a:pt x="404" y="866"/>
                  </a:lnTo>
                  <a:lnTo>
                    <a:pt x="385" y="731"/>
                  </a:lnTo>
                  <a:lnTo>
                    <a:pt x="366" y="597"/>
                  </a:lnTo>
                  <a:lnTo>
                    <a:pt x="327" y="462"/>
                  </a:lnTo>
                  <a:lnTo>
                    <a:pt x="269" y="328"/>
                  </a:lnTo>
                  <a:lnTo>
                    <a:pt x="193" y="174"/>
                  </a:lnTo>
                  <a:lnTo>
                    <a:pt x="77" y="20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72"/>
            <p:cNvSpPr/>
            <p:nvPr/>
          </p:nvSpPr>
          <p:spPr>
            <a:xfrm rot="-2443304">
              <a:off x="7280295" y="1374049"/>
              <a:ext cx="16345" cy="47521"/>
            </a:xfrm>
            <a:custGeom>
              <a:rect b="b" l="l" r="r" t="t"/>
              <a:pathLst>
                <a:path extrusionOk="0" h="1288" w="443">
                  <a:moveTo>
                    <a:pt x="20" y="0"/>
                  </a:moveTo>
                  <a:lnTo>
                    <a:pt x="1" y="39"/>
                  </a:lnTo>
                  <a:lnTo>
                    <a:pt x="1" y="192"/>
                  </a:lnTo>
                  <a:lnTo>
                    <a:pt x="1" y="346"/>
                  </a:lnTo>
                  <a:lnTo>
                    <a:pt x="20" y="500"/>
                  </a:lnTo>
                  <a:lnTo>
                    <a:pt x="39" y="673"/>
                  </a:lnTo>
                  <a:lnTo>
                    <a:pt x="97" y="826"/>
                  </a:lnTo>
                  <a:lnTo>
                    <a:pt x="155" y="980"/>
                  </a:lnTo>
                  <a:lnTo>
                    <a:pt x="212" y="1115"/>
                  </a:lnTo>
                  <a:lnTo>
                    <a:pt x="289" y="1249"/>
                  </a:lnTo>
                  <a:lnTo>
                    <a:pt x="308" y="1268"/>
                  </a:lnTo>
                  <a:lnTo>
                    <a:pt x="347" y="1288"/>
                  </a:lnTo>
                  <a:lnTo>
                    <a:pt x="385" y="1268"/>
                  </a:lnTo>
                  <a:lnTo>
                    <a:pt x="424" y="1230"/>
                  </a:lnTo>
                  <a:lnTo>
                    <a:pt x="443" y="1191"/>
                  </a:lnTo>
                  <a:lnTo>
                    <a:pt x="424" y="1172"/>
                  </a:lnTo>
                  <a:lnTo>
                    <a:pt x="308" y="903"/>
                  </a:lnTo>
                  <a:lnTo>
                    <a:pt x="251" y="750"/>
                  </a:lnTo>
                  <a:lnTo>
                    <a:pt x="193" y="615"/>
                  </a:lnTo>
                  <a:lnTo>
                    <a:pt x="135" y="327"/>
                  </a:lnTo>
                  <a:lnTo>
                    <a:pt x="97" y="39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72"/>
            <p:cNvSpPr/>
            <p:nvPr/>
          </p:nvSpPr>
          <p:spPr>
            <a:xfrm rot="-2443304">
              <a:off x="7431747" y="1166461"/>
              <a:ext cx="22027" cy="53941"/>
            </a:xfrm>
            <a:custGeom>
              <a:rect b="b" l="l" r="r" t="t"/>
              <a:pathLst>
                <a:path extrusionOk="0" h="1462" w="597">
                  <a:moveTo>
                    <a:pt x="20" y="1"/>
                  </a:moveTo>
                  <a:lnTo>
                    <a:pt x="1" y="20"/>
                  </a:lnTo>
                  <a:lnTo>
                    <a:pt x="20" y="58"/>
                  </a:lnTo>
                  <a:lnTo>
                    <a:pt x="154" y="327"/>
                  </a:lnTo>
                  <a:lnTo>
                    <a:pt x="270" y="596"/>
                  </a:lnTo>
                  <a:lnTo>
                    <a:pt x="346" y="885"/>
                  </a:lnTo>
                  <a:lnTo>
                    <a:pt x="423" y="1173"/>
                  </a:lnTo>
                  <a:lnTo>
                    <a:pt x="462" y="1403"/>
                  </a:lnTo>
                  <a:lnTo>
                    <a:pt x="462" y="1423"/>
                  </a:lnTo>
                  <a:lnTo>
                    <a:pt x="481" y="1442"/>
                  </a:lnTo>
                  <a:lnTo>
                    <a:pt x="519" y="1461"/>
                  </a:lnTo>
                  <a:lnTo>
                    <a:pt x="577" y="1442"/>
                  </a:lnTo>
                  <a:lnTo>
                    <a:pt x="596" y="1423"/>
                  </a:lnTo>
                  <a:lnTo>
                    <a:pt x="596" y="1403"/>
                  </a:lnTo>
                  <a:lnTo>
                    <a:pt x="596" y="1192"/>
                  </a:lnTo>
                  <a:lnTo>
                    <a:pt x="558" y="1000"/>
                  </a:lnTo>
                  <a:lnTo>
                    <a:pt x="519" y="808"/>
                  </a:lnTo>
                  <a:lnTo>
                    <a:pt x="443" y="616"/>
                  </a:lnTo>
                  <a:lnTo>
                    <a:pt x="385" y="443"/>
                  </a:lnTo>
                  <a:lnTo>
                    <a:pt x="289" y="289"/>
                  </a:lnTo>
                  <a:lnTo>
                    <a:pt x="193" y="135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72"/>
            <p:cNvSpPr/>
            <p:nvPr/>
          </p:nvSpPr>
          <p:spPr>
            <a:xfrm rot="-2443304">
              <a:off x="7217609" y="1080775"/>
              <a:ext cx="219786" cy="202076"/>
            </a:xfrm>
            <a:custGeom>
              <a:rect b="b" l="l" r="r" t="t"/>
              <a:pathLst>
                <a:path extrusionOk="0" h="5477" w="5957">
                  <a:moveTo>
                    <a:pt x="1" y="0"/>
                  </a:moveTo>
                  <a:lnTo>
                    <a:pt x="116" y="58"/>
                  </a:lnTo>
                  <a:lnTo>
                    <a:pt x="404" y="154"/>
                  </a:lnTo>
                  <a:lnTo>
                    <a:pt x="539" y="211"/>
                  </a:lnTo>
                  <a:lnTo>
                    <a:pt x="673" y="269"/>
                  </a:lnTo>
                  <a:lnTo>
                    <a:pt x="788" y="346"/>
                  </a:lnTo>
                  <a:lnTo>
                    <a:pt x="904" y="442"/>
                  </a:lnTo>
                  <a:lnTo>
                    <a:pt x="1019" y="557"/>
                  </a:lnTo>
                  <a:lnTo>
                    <a:pt x="1115" y="711"/>
                  </a:lnTo>
                  <a:lnTo>
                    <a:pt x="1173" y="826"/>
                  </a:lnTo>
                  <a:lnTo>
                    <a:pt x="1211" y="961"/>
                  </a:lnTo>
                  <a:lnTo>
                    <a:pt x="1230" y="1076"/>
                  </a:lnTo>
                  <a:lnTo>
                    <a:pt x="1250" y="1211"/>
                  </a:lnTo>
                  <a:lnTo>
                    <a:pt x="1250" y="1345"/>
                  </a:lnTo>
                  <a:lnTo>
                    <a:pt x="1250" y="1480"/>
                  </a:lnTo>
                  <a:lnTo>
                    <a:pt x="1211" y="1595"/>
                  </a:lnTo>
                  <a:lnTo>
                    <a:pt x="1173" y="1729"/>
                  </a:lnTo>
                  <a:lnTo>
                    <a:pt x="1326" y="1672"/>
                  </a:lnTo>
                  <a:lnTo>
                    <a:pt x="1461" y="1652"/>
                  </a:lnTo>
                  <a:lnTo>
                    <a:pt x="1595" y="1652"/>
                  </a:lnTo>
                  <a:lnTo>
                    <a:pt x="1730" y="1672"/>
                  </a:lnTo>
                  <a:lnTo>
                    <a:pt x="1864" y="1710"/>
                  </a:lnTo>
                  <a:lnTo>
                    <a:pt x="1980" y="1768"/>
                  </a:lnTo>
                  <a:lnTo>
                    <a:pt x="2095" y="1825"/>
                  </a:lnTo>
                  <a:lnTo>
                    <a:pt x="2210" y="1902"/>
                  </a:lnTo>
                  <a:lnTo>
                    <a:pt x="2287" y="1998"/>
                  </a:lnTo>
                  <a:lnTo>
                    <a:pt x="2383" y="2114"/>
                  </a:lnTo>
                  <a:lnTo>
                    <a:pt x="2441" y="2229"/>
                  </a:lnTo>
                  <a:lnTo>
                    <a:pt x="2498" y="2344"/>
                  </a:lnTo>
                  <a:lnTo>
                    <a:pt x="2556" y="2479"/>
                  </a:lnTo>
                  <a:lnTo>
                    <a:pt x="2575" y="2613"/>
                  </a:lnTo>
                  <a:lnTo>
                    <a:pt x="2595" y="2748"/>
                  </a:lnTo>
                  <a:lnTo>
                    <a:pt x="2595" y="2901"/>
                  </a:lnTo>
                  <a:lnTo>
                    <a:pt x="2729" y="2863"/>
                  </a:lnTo>
                  <a:lnTo>
                    <a:pt x="2864" y="2844"/>
                  </a:lnTo>
                  <a:lnTo>
                    <a:pt x="2998" y="2863"/>
                  </a:lnTo>
                  <a:lnTo>
                    <a:pt x="3113" y="2901"/>
                  </a:lnTo>
                  <a:lnTo>
                    <a:pt x="3229" y="2959"/>
                  </a:lnTo>
                  <a:lnTo>
                    <a:pt x="3325" y="3036"/>
                  </a:lnTo>
                  <a:lnTo>
                    <a:pt x="3421" y="3113"/>
                  </a:lnTo>
                  <a:lnTo>
                    <a:pt x="3498" y="3209"/>
                  </a:lnTo>
                  <a:lnTo>
                    <a:pt x="3574" y="3324"/>
                  </a:lnTo>
                  <a:lnTo>
                    <a:pt x="3632" y="3459"/>
                  </a:lnTo>
                  <a:lnTo>
                    <a:pt x="3671" y="3574"/>
                  </a:lnTo>
                  <a:lnTo>
                    <a:pt x="3690" y="3728"/>
                  </a:lnTo>
                  <a:lnTo>
                    <a:pt x="3709" y="3862"/>
                  </a:lnTo>
                  <a:lnTo>
                    <a:pt x="3690" y="3997"/>
                  </a:lnTo>
                  <a:lnTo>
                    <a:pt x="3671" y="4150"/>
                  </a:lnTo>
                  <a:lnTo>
                    <a:pt x="3632" y="4285"/>
                  </a:lnTo>
                  <a:lnTo>
                    <a:pt x="3786" y="4266"/>
                  </a:lnTo>
                  <a:lnTo>
                    <a:pt x="3940" y="4266"/>
                  </a:lnTo>
                  <a:lnTo>
                    <a:pt x="4074" y="4285"/>
                  </a:lnTo>
                  <a:lnTo>
                    <a:pt x="4209" y="4323"/>
                  </a:lnTo>
                  <a:lnTo>
                    <a:pt x="4324" y="4362"/>
                  </a:lnTo>
                  <a:lnTo>
                    <a:pt x="4439" y="4419"/>
                  </a:lnTo>
                  <a:lnTo>
                    <a:pt x="4554" y="4477"/>
                  </a:lnTo>
                  <a:lnTo>
                    <a:pt x="4650" y="4554"/>
                  </a:lnTo>
                  <a:lnTo>
                    <a:pt x="4747" y="4650"/>
                  </a:lnTo>
                  <a:lnTo>
                    <a:pt x="4843" y="4746"/>
                  </a:lnTo>
                  <a:lnTo>
                    <a:pt x="4919" y="4842"/>
                  </a:lnTo>
                  <a:lnTo>
                    <a:pt x="4977" y="4957"/>
                  </a:lnTo>
                  <a:lnTo>
                    <a:pt x="5092" y="5207"/>
                  </a:lnTo>
                  <a:lnTo>
                    <a:pt x="5150" y="5476"/>
                  </a:lnTo>
                  <a:lnTo>
                    <a:pt x="5265" y="5457"/>
                  </a:lnTo>
                  <a:lnTo>
                    <a:pt x="5188" y="5169"/>
                  </a:lnTo>
                  <a:lnTo>
                    <a:pt x="5112" y="4880"/>
                  </a:lnTo>
                  <a:lnTo>
                    <a:pt x="4996" y="4611"/>
                  </a:lnTo>
                  <a:lnTo>
                    <a:pt x="4862" y="4342"/>
                  </a:lnTo>
                  <a:lnTo>
                    <a:pt x="4843" y="4304"/>
                  </a:lnTo>
                  <a:lnTo>
                    <a:pt x="4862" y="4285"/>
                  </a:lnTo>
                  <a:lnTo>
                    <a:pt x="4919" y="4285"/>
                  </a:lnTo>
                  <a:lnTo>
                    <a:pt x="5035" y="4419"/>
                  </a:lnTo>
                  <a:lnTo>
                    <a:pt x="5131" y="4573"/>
                  </a:lnTo>
                  <a:lnTo>
                    <a:pt x="5227" y="4727"/>
                  </a:lnTo>
                  <a:lnTo>
                    <a:pt x="5285" y="4900"/>
                  </a:lnTo>
                  <a:lnTo>
                    <a:pt x="5457" y="4823"/>
                  </a:lnTo>
                  <a:lnTo>
                    <a:pt x="5457" y="4784"/>
                  </a:lnTo>
                  <a:lnTo>
                    <a:pt x="5477" y="4765"/>
                  </a:lnTo>
                  <a:lnTo>
                    <a:pt x="5515" y="4746"/>
                  </a:lnTo>
                  <a:lnTo>
                    <a:pt x="5534" y="4765"/>
                  </a:lnTo>
                  <a:lnTo>
                    <a:pt x="5650" y="4919"/>
                  </a:lnTo>
                  <a:lnTo>
                    <a:pt x="5726" y="5073"/>
                  </a:lnTo>
                  <a:lnTo>
                    <a:pt x="5957" y="4977"/>
                  </a:lnTo>
                  <a:lnTo>
                    <a:pt x="5726" y="4515"/>
                  </a:lnTo>
                  <a:lnTo>
                    <a:pt x="5477" y="4054"/>
                  </a:lnTo>
                  <a:lnTo>
                    <a:pt x="5208" y="3612"/>
                  </a:lnTo>
                  <a:lnTo>
                    <a:pt x="4939" y="3190"/>
                  </a:lnTo>
                  <a:lnTo>
                    <a:pt x="4631" y="2786"/>
                  </a:lnTo>
                  <a:lnTo>
                    <a:pt x="4305" y="2383"/>
                  </a:lnTo>
                  <a:lnTo>
                    <a:pt x="3959" y="2018"/>
                  </a:lnTo>
                  <a:lnTo>
                    <a:pt x="3594" y="1672"/>
                  </a:lnTo>
                  <a:lnTo>
                    <a:pt x="3229" y="1345"/>
                  </a:lnTo>
                  <a:lnTo>
                    <a:pt x="2825" y="1038"/>
                  </a:lnTo>
                  <a:lnTo>
                    <a:pt x="2402" y="788"/>
                  </a:lnTo>
                  <a:lnTo>
                    <a:pt x="1960" y="557"/>
                  </a:lnTo>
                  <a:lnTo>
                    <a:pt x="1499" y="346"/>
                  </a:lnTo>
                  <a:lnTo>
                    <a:pt x="1019" y="192"/>
                  </a:lnTo>
                  <a:lnTo>
                    <a:pt x="519" y="77"/>
                  </a:lnTo>
                  <a:lnTo>
                    <a:pt x="250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72"/>
            <p:cNvSpPr/>
            <p:nvPr/>
          </p:nvSpPr>
          <p:spPr>
            <a:xfrm rot="-2443304">
              <a:off x="7250777" y="1171668"/>
              <a:ext cx="112752" cy="93640"/>
            </a:xfrm>
            <a:custGeom>
              <a:rect b="b" l="l" r="r" t="t"/>
              <a:pathLst>
                <a:path extrusionOk="0" h="2538" w="3056">
                  <a:moveTo>
                    <a:pt x="1000" y="1"/>
                  </a:moveTo>
                  <a:lnTo>
                    <a:pt x="846" y="20"/>
                  </a:lnTo>
                  <a:lnTo>
                    <a:pt x="712" y="58"/>
                  </a:lnTo>
                  <a:lnTo>
                    <a:pt x="673" y="116"/>
                  </a:lnTo>
                  <a:lnTo>
                    <a:pt x="654" y="155"/>
                  </a:lnTo>
                  <a:lnTo>
                    <a:pt x="616" y="174"/>
                  </a:lnTo>
                  <a:lnTo>
                    <a:pt x="539" y="155"/>
                  </a:lnTo>
                  <a:lnTo>
                    <a:pt x="481" y="116"/>
                  </a:lnTo>
                  <a:lnTo>
                    <a:pt x="462" y="97"/>
                  </a:lnTo>
                  <a:lnTo>
                    <a:pt x="443" y="58"/>
                  </a:lnTo>
                  <a:lnTo>
                    <a:pt x="135" y="231"/>
                  </a:lnTo>
                  <a:lnTo>
                    <a:pt x="212" y="347"/>
                  </a:lnTo>
                  <a:lnTo>
                    <a:pt x="270" y="481"/>
                  </a:lnTo>
                  <a:lnTo>
                    <a:pt x="328" y="635"/>
                  </a:lnTo>
                  <a:lnTo>
                    <a:pt x="347" y="789"/>
                  </a:lnTo>
                  <a:lnTo>
                    <a:pt x="347" y="942"/>
                  </a:lnTo>
                  <a:lnTo>
                    <a:pt x="308" y="1096"/>
                  </a:lnTo>
                  <a:lnTo>
                    <a:pt x="270" y="1250"/>
                  </a:lnTo>
                  <a:lnTo>
                    <a:pt x="193" y="1423"/>
                  </a:lnTo>
                  <a:lnTo>
                    <a:pt x="155" y="1461"/>
                  </a:lnTo>
                  <a:lnTo>
                    <a:pt x="97" y="1461"/>
                  </a:lnTo>
                  <a:lnTo>
                    <a:pt x="59" y="1442"/>
                  </a:lnTo>
                  <a:lnTo>
                    <a:pt x="20" y="1403"/>
                  </a:lnTo>
                  <a:lnTo>
                    <a:pt x="1" y="1423"/>
                  </a:lnTo>
                  <a:lnTo>
                    <a:pt x="116" y="1576"/>
                  </a:lnTo>
                  <a:lnTo>
                    <a:pt x="231" y="1480"/>
                  </a:lnTo>
                  <a:lnTo>
                    <a:pt x="347" y="1403"/>
                  </a:lnTo>
                  <a:lnTo>
                    <a:pt x="462" y="1346"/>
                  </a:lnTo>
                  <a:lnTo>
                    <a:pt x="577" y="1307"/>
                  </a:lnTo>
                  <a:lnTo>
                    <a:pt x="712" y="1269"/>
                  </a:lnTo>
                  <a:lnTo>
                    <a:pt x="827" y="1269"/>
                  </a:lnTo>
                  <a:lnTo>
                    <a:pt x="942" y="1288"/>
                  </a:lnTo>
                  <a:lnTo>
                    <a:pt x="1077" y="1327"/>
                  </a:lnTo>
                  <a:lnTo>
                    <a:pt x="1173" y="1365"/>
                  </a:lnTo>
                  <a:lnTo>
                    <a:pt x="1288" y="1442"/>
                  </a:lnTo>
                  <a:lnTo>
                    <a:pt x="1384" y="1500"/>
                  </a:lnTo>
                  <a:lnTo>
                    <a:pt x="1480" y="1596"/>
                  </a:lnTo>
                  <a:lnTo>
                    <a:pt x="1557" y="1711"/>
                  </a:lnTo>
                  <a:lnTo>
                    <a:pt x="1615" y="1807"/>
                  </a:lnTo>
                  <a:lnTo>
                    <a:pt x="1673" y="1941"/>
                  </a:lnTo>
                  <a:lnTo>
                    <a:pt x="1711" y="2076"/>
                  </a:lnTo>
                  <a:lnTo>
                    <a:pt x="1884" y="2057"/>
                  </a:lnTo>
                  <a:lnTo>
                    <a:pt x="2076" y="2057"/>
                  </a:lnTo>
                  <a:lnTo>
                    <a:pt x="2249" y="2095"/>
                  </a:lnTo>
                  <a:lnTo>
                    <a:pt x="2403" y="2153"/>
                  </a:lnTo>
                  <a:lnTo>
                    <a:pt x="2576" y="2210"/>
                  </a:lnTo>
                  <a:lnTo>
                    <a:pt x="2729" y="2307"/>
                  </a:lnTo>
                  <a:lnTo>
                    <a:pt x="2864" y="2422"/>
                  </a:lnTo>
                  <a:lnTo>
                    <a:pt x="2979" y="2537"/>
                  </a:lnTo>
                  <a:lnTo>
                    <a:pt x="2960" y="2499"/>
                  </a:lnTo>
                  <a:lnTo>
                    <a:pt x="2979" y="2460"/>
                  </a:lnTo>
                  <a:lnTo>
                    <a:pt x="3018" y="2307"/>
                  </a:lnTo>
                  <a:lnTo>
                    <a:pt x="3056" y="2134"/>
                  </a:lnTo>
                  <a:lnTo>
                    <a:pt x="3056" y="1980"/>
                  </a:lnTo>
                  <a:lnTo>
                    <a:pt x="3037" y="1807"/>
                  </a:lnTo>
                  <a:lnTo>
                    <a:pt x="3037" y="1730"/>
                  </a:lnTo>
                  <a:lnTo>
                    <a:pt x="3018" y="1634"/>
                  </a:lnTo>
                  <a:lnTo>
                    <a:pt x="2979" y="1576"/>
                  </a:lnTo>
                  <a:lnTo>
                    <a:pt x="2941" y="1500"/>
                  </a:lnTo>
                  <a:lnTo>
                    <a:pt x="2883" y="1442"/>
                  </a:lnTo>
                  <a:lnTo>
                    <a:pt x="2825" y="1384"/>
                  </a:lnTo>
                  <a:lnTo>
                    <a:pt x="2729" y="1327"/>
                  </a:lnTo>
                  <a:lnTo>
                    <a:pt x="2652" y="1288"/>
                  </a:lnTo>
                  <a:lnTo>
                    <a:pt x="2114" y="1365"/>
                  </a:lnTo>
                  <a:lnTo>
                    <a:pt x="2076" y="1384"/>
                  </a:lnTo>
                  <a:lnTo>
                    <a:pt x="2018" y="1384"/>
                  </a:lnTo>
                  <a:lnTo>
                    <a:pt x="1942" y="1365"/>
                  </a:lnTo>
                  <a:lnTo>
                    <a:pt x="1922" y="1346"/>
                  </a:lnTo>
                  <a:lnTo>
                    <a:pt x="1903" y="1307"/>
                  </a:lnTo>
                  <a:lnTo>
                    <a:pt x="1903" y="1269"/>
                  </a:lnTo>
                  <a:lnTo>
                    <a:pt x="1903" y="1211"/>
                  </a:lnTo>
                  <a:lnTo>
                    <a:pt x="1942" y="1077"/>
                  </a:lnTo>
                  <a:lnTo>
                    <a:pt x="1961" y="923"/>
                  </a:lnTo>
                  <a:lnTo>
                    <a:pt x="1961" y="789"/>
                  </a:lnTo>
                  <a:lnTo>
                    <a:pt x="1942" y="673"/>
                  </a:lnTo>
                  <a:lnTo>
                    <a:pt x="1903" y="539"/>
                  </a:lnTo>
                  <a:lnTo>
                    <a:pt x="1845" y="443"/>
                  </a:lnTo>
                  <a:lnTo>
                    <a:pt x="1788" y="347"/>
                  </a:lnTo>
                  <a:lnTo>
                    <a:pt x="1692" y="251"/>
                  </a:lnTo>
                  <a:lnTo>
                    <a:pt x="1596" y="174"/>
                  </a:lnTo>
                  <a:lnTo>
                    <a:pt x="1500" y="116"/>
                  </a:lnTo>
                  <a:lnTo>
                    <a:pt x="1384" y="58"/>
                  </a:lnTo>
                  <a:lnTo>
                    <a:pt x="1250" y="39"/>
                  </a:lnTo>
                  <a:lnTo>
                    <a:pt x="1135" y="20"/>
                  </a:lnTo>
                  <a:lnTo>
                    <a:pt x="10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72"/>
            <p:cNvSpPr/>
            <p:nvPr/>
          </p:nvSpPr>
          <p:spPr>
            <a:xfrm rot="-2443304">
              <a:off x="7028300" y="1201702"/>
              <a:ext cx="220523" cy="146069"/>
            </a:xfrm>
            <a:custGeom>
              <a:rect b="b" l="l" r="r" t="t"/>
              <a:pathLst>
                <a:path extrusionOk="0" h="3959" w="5977">
                  <a:moveTo>
                    <a:pt x="577" y="1"/>
                  </a:moveTo>
                  <a:lnTo>
                    <a:pt x="462" y="20"/>
                  </a:lnTo>
                  <a:lnTo>
                    <a:pt x="347" y="58"/>
                  </a:lnTo>
                  <a:lnTo>
                    <a:pt x="232" y="116"/>
                  </a:lnTo>
                  <a:lnTo>
                    <a:pt x="116" y="212"/>
                  </a:lnTo>
                  <a:lnTo>
                    <a:pt x="1" y="308"/>
                  </a:lnTo>
                  <a:lnTo>
                    <a:pt x="424" y="385"/>
                  </a:lnTo>
                  <a:lnTo>
                    <a:pt x="846" y="500"/>
                  </a:lnTo>
                  <a:lnTo>
                    <a:pt x="1269" y="615"/>
                  </a:lnTo>
                  <a:lnTo>
                    <a:pt x="1673" y="769"/>
                  </a:lnTo>
                  <a:lnTo>
                    <a:pt x="2076" y="942"/>
                  </a:lnTo>
                  <a:lnTo>
                    <a:pt x="2480" y="1134"/>
                  </a:lnTo>
                  <a:lnTo>
                    <a:pt x="2864" y="1346"/>
                  </a:lnTo>
                  <a:lnTo>
                    <a:pt x="3248" y="1576"/>
                  </a:lnTo>
                  <a:lnTo>
                    <a:pt x="3613" y="1826"/>
                  </a:lnTo>
                  <a:lnTo>
                    <a:pt x="3978" y="2095"/>
                  </a:lnTo>
                  <a:lnTo>
                    <a:pt x="4324" y="2364"/>
                  </a:lnTo>
                  <a:lnTo>
                    <a:pt x="4670" y="2671"/>
                  </a:lnTo>
                  <a:lnTo>
                    <a:pt x="4997" y="2979"/>
                  </a:lnTo>
                  <a:lnTo>
                    <a:pt x="5304" y="3286"/>
                  </a:lnTo>
                  <a:lnTo>
                    <a:pt x="5611" y="3613"/>
                  </a:lnTo>
                  <a:lnTo>
                    <a:pt x="5919" y="3959"/>
                  </a:lnTo>
                  <a:lnTo>
                    <a:pt x="5938" y="3939"/>
                  </a:lnTo>
                  <a:lnTo>
                    <a:pt x="5919" y="3901"/>
                  </a:lnTo>
                  <a:lnTo>
                    <a:pt x="5919" y="3843"/>
                  </a:lnTo>
                  <a:lnTo>
                    <a:pt x="5977" y="3613"/>
                  </a:lnTo>
                  <a:lnTo>
                    <a:pt x="5977" y="3382"/>
                  </a:lnTo>
                  <a:lnTo>
                    <a:pt x="5957" y="3171"/>
                  </a:lnTo>
                  <a:lnTo>
                    <a:pt x="5919" y="3075"/>
                  </a:lnTo>
                  <a:lnTo>
                    <a:pt x="5880" y="2979"/>
                  </a:lnTo>
                  <a:lnTo>
                    <a:pt x="5823" y="2883"/>
                  </a:lnTo>
                  <a:lnTo>
                    <a:pt x="5765" y="2806"/>
                  </a:lnTo>
                  <a:lnTo>
                    <a:pt x="5688" y="2729"/>
                  </a:lnTo>
                  <a:lnTo>
                    <a:pt x="5611" y="2671"/>
                  </a:lnTo>
                  <a:lnTo>
                    <a:pt x="5515" y="2614"/>
                  </a:lnTo>
                  <a:lnTo>
                    <a:pt x="5400" y="2556"/>
                  </a:lnTo>
                  <a:lnTo>
                    <a:pt x="5285" y="2518"/>
                  </a:lnTo>
                  <a:lnTo>
                    <a:pt x="5150" y="2498"/>
                  </a:lnTo>
                  <a:lnTo>
                    <a:pt x="5112" y="2479"/>
                  </a:lnTo>
                  <a:lnTo>
                    <a:pt x="5054" y="2441"/>
                  </a:lnTo>
                  <a:lnTo>
                    <a:pt x="5035" y="2383"/>
                  </a:lnTo>
                  <a:lnTo>
                    <a:pt x="5054" y="2325"/>
                  </a:lnTo>
                  <a:lnTo>
                    <a:pt x="5112" y="2172"/>
                  </a:lnTo>
                  <a:lnTo>
                    <a:pt x="5150" y="2018"/>
                  </a:lnTo>
                  <a:lnTo>
                    <a:pt x="5170" y="1884"/>
                  </a:lnTo>
                  <a:lnTo>
                    <a:pt x="5150" y="1749"/>
                  </a:lnTo>
                  <a:lnTo>
                    <a:pt x="5131" y="1634"/>
                  </a:lnTo>
                  <a:lnTo>
                    <a:pt x="5073" y="1538"/>
                  </a:lnTo>
                  <a:lnTo>
                    <a:pt x="4997" y="1442"/>
                  </a:lnTo>
                  <a:lnTo>
                    <a:pt x="4920" y="1346"/>
                  </a:lnTo>
                  <a:lnTo>
                    <a:pt x="4824" y="1269"/>
                  </a:lnTo>
                  <a:lnTo>
                    <a:pt x="4708" y="1211"/>
                  </a:lnTo>
                  <a:lnTo>
                    <a:pt x="4593" y="1173"/>
                  </a:lnTo>
                  <a:lnTo>
                    <a:pt x="4478" y="1134"/>
                  </a:lnTo>
                  <a:lnTo>
                    <a:pt x="4343" y="1115"/>
                  </a:lnTo>
                  <a:lnTo>
                    <a:pt x="4209" y="1115"/>
                  </a:lnTo>
                  <a:lnTo>
                    <a:pt x="4074" y="1134"/>
                  </a:lnTo>
                  <a:lnTo>
                    <a:pt x="3921" y="1153"/>
                  </a:lnTo>
                  <a:lnTo>
                    <a:pt x="4094" y="1288"/>
                  </a:lnTo>
                  <a:lnTo>
                    <a:pt x="4228" y="1442"/>
                  </a:lnTo>
                  <a:lnTo>
                    <a:pt x="4247" y="1499"/>
                  </a:lnTo>
                  <a:lnTo>
                    <a:pt x="4247" y="1538"/>
                  </a:lnTo>
                  <a:lnTo>
                    <a:pt x="4228" y="1576"/>
                  </a:lnTo>
                  <a:lnTo>
                    <a:pt x="4209" y="1595"/>
                  </a:lnTo>
                  <a:lnTo>
                    <a:pt x="4170" y="1615"/>
                  </a:lnTo>
                  <a:lnTo>
                    <a:pt x="4132" y="1634"/>
                  </a:lnTo>
                  <a:lnTo>
                    <a:pt x="4094" y="1615"/>
                  </a:lnTo>
                  <a:lnTo>
                    <a:pt x="4055" y="1595"/>
                  </a:lnTo>
                  <a:lnTo>
                    <a:pt x="3863" y="1365"/>
                  </a:lnTo>
                  <a:lnTo>
                    <a:pt x="3748" y="1269"/>
                  </a:lnTo>
                  <a:lnTo>
                    <a:pt x="3632" y="1192"/>
                  </a:lnTo>
                  <a:lnTo>
                    <a:pt x="3517" y="1115"/>
                  </a:lnTo>
                  <a:lnTo>
                    <a:pt x="3383" y="1038"/>
                  </a:lnTo>
                  <a:lnTo>
                    <a:pt x="3114" y="942"/>
                  </a:lnTo>
                  <a:lnTo>
                    <a:pt x="3075" y="904"/>
                  </a:lnTo>
                  <a:lnTo>
                    <a:pt x="3075" y="865"/>
                  </a:lnTo>
                  <a:lnTo>
                    <a:pt x="3094" y="846"/>
                  </a:lnTo>
                  <a:lnTo>
                    <a:pt x="3133" y="827"/>
                  </a:lnTo>
                  <a:lnTo>
                    <a:pt x="3267" y="846"/>
                  </a:lnTo>
                  <a:lnTo>
                    <a:pt x="3383" y="865"/>
                  </a:lnTo>
                  <a:lnTo>
                    <a:pt x="3383" y="731"/>
                  </a:lnTo>
                  <a:lnTo>
                    <a:pt x="3344" y="615"/>
                  </a:lnTo>
                  <a:lnTo>
                    <a:pt x="3306" y="519"/>
                  </a:lnTo>
                  <a:lnTo>
                    <a:pt x="3229" y="423"/>
                  </a:lnTo>
                  <a:lnTo>
                    <a:pt x="3152" y="327"/>
                  </a:lnTo>
                  <a:lnTo>
                    <a:pt x="3075" y="270"/>
                  </a:lnTo>
                  <a:lnTo>
                    <a:pt x="2979" y="212"/>
                  </a:lnTo>
                  <a:lnTo>
                    <a:pt x="2883" y="173"/>
                  </a:lnTo>
                  <a:lnTo>
                    <a:pt x="2768" y="135"/>
                  </a:lnTo>
                  <a:lnTo>
                    <a:pt x="2653" y="116"/>
                  </a:lnTo>
                  <a:lnTo>
                    <a:pt x="2422" y="97"/>
                  </a:lnTo>
                  <a:lnTo>
                    <a:pt x="2172" y="135"/>
                  </a:lnTo>
                  <a:lnTo>
                    <a:pt x="1942" y="212"/>
                  </a:lnTo>
                  <a:lnTo>
                    <a:pt x="1826" y="270"/>
                  </a:lnTo>
                  <a:lnTo>
                    <a:pt x="1730" y="346"/>
                  </a:lnTo>
                  <a:lnTo>
                    <a:pt x="1615" y="404"/>
                  </a:lnTo>
                  <a:lnTo>
                    <a:pt x="1500" y="423"/>
                  </a:lnTo>
                  <a:lnTo>
                    <a:pt x="1423" y="423"/>
                  </a:lnTo>
                  <a:lnTo>
                    <a:pt x="1365" y="404"/>
                  </a:lnTo>
                  <a:lnTo>
                    <a:pt x="1250" y="346"/>
                  </a:lnTo>
                  <a:lnTo>
                    <a:pt x="1077" y="231"/>
                  </a:lnTo>
                  <a:lnTo>
                    <a:pt x="885" y="116"/>
                  </a:lnTo>
                  <a:lnTo>
                    <a:pt x="789" y="58"/>
                  </a:lnTo>
                  <a:lnTo>
                    <a:pt x="673" y="20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72"/>
            <p:cNvSpPr/>
            <p:nvPr/>
          </p:nvSpPr>
          <p:spPr>
            <a:xfrm rot="-2443304">
              <a:off x="7121016" y="1157345"/>
              <a:ext cx="114191" cy="104967"/>
            </a:xfrm>
            <a:custGeom>
              <a:rect b="b" l="l" r="r" t="t"/>
              <a:pathLst>
                <a:path extrusionOk="0" h="2845" w="3095">
                  <a:moveTo>
                    <a:pt x="846" y="1"/>
                  </a:moveTo>
                  <a:lnTo>
                    <a:pt x="635" y="20"/>
                  </a:lnTo>
                  <a:lnTo>
                    <a:pt x="424" y="58"/>
                  </a:lnTo>
                  <a:lnTo>
                    <a:pt x="212" y="116"/>
                  </a:lnTo>
                  <a:lnTo>
                    <a:pt x="1" y="193"/>
                  </a:lnTo>
                  <a:lnTo>
                    <a:pt x="1" y="231"/>
                  </a:lnTo>
                  <a:lnTo>
                    <a:pt x="1" y="270"/>
                  </a:lnTo>
                  <a:lnTo>
                    <a:pt x="116" y="423"/>
                  </a:lnTo>
                  <a:lnTo>
                    <a:pt x="193" y="596"/>
                  </a:lnTo>
                  <a:lnTo>
                    <a:pt x="231" y="808"/>
                  </a:lnTo>
                  <a:lnTo>
                    <a:pt x="231" y="1038"/>
                  </a:lnTo>
                  <a:lnTo>
                    <a:pt x="404" y="1154"/>
                  </a:lnTo>
                  <a:lnTo>
                    <a:pt x="558" y="1038"/>
                  </a:lnTo>
                  <a:lnTo>
                    <a:pt x="731" y="961"/>
                  </a:lnTo>
                  <a:lnTo>
                    <a:pt x="885" y="923"/>
                  </a:lnTo>
                  <a:lnTo>
                    <a:pt x="1038" y="904"/>
                  </a:lnTo>
                  <a:lnTo>
                    <a:pt x="1192" y="942"/>
                  </a:lnTo>
                  <a:lnTo>
                    <a:pt x="1327" y="981"/>
                  </a:lnTo>
                  <a:lnTo>
                    <a:pt x="1461" y="1057"/>
                  </a:lnTo>
                  <a:lnTo>
                    <a:pt x="1596" y="1154"/>
                  </a:lnTo>
                  <a:lnTo>
                    <a:pt x="1692" y="1269"/>
                  </a:lnTo>
                  <a:lnTo>
                    <a:pt x="1788" y="1403"/>
                  </a:lnTo>
                  <a:lnTo>
                    <a:pt x="1865" y="1538"/>
                  </a:lnTo>
                  <a:lnTo>
                    <a:pt x="1922" y="1692"/>
                  </a:lnTo>
                  <a:lnTo>
                    <a:pt x="1961" y="1845"/>
                  </a:lnTo>
                  <a:lnTo>
                    <a:pt x="1980" y="2018"/>
                  </a:lnTo>
                  <a:lnTo>
                    <a:pt x="1980" y="2191"/>
                  </a:lnTo>
                  <a:lnTo>
                    <a:pt x="1941" y="2364"/>
                  </a:lnTo>
                  <a:lnTo>
                    <a:pt x="2153" y="2441"/>
                  </a:lnTo>
                  <a:lnTo>
                    <a:pt x="2345" y="2537"/>
                  </a:lnTo>
                  <a:lnTo>
                    <a:pt x="2518" y="2671"/>
                  </a:lnTo>
                  <a:lnTo>
                    <a:pt x="2652" y="2844"/>
                  </a:lnTo>
                  <a:lnTo>
                    <a:pt x="2960" y="2671"/>
                  </a:lnTo>
                  <a:lnTo>
                    <a:pt x="2979" y="2614"/>
                  </a:lnTo>
                  <a:lnTo>
                    <a:pt x="3056" y="2383"/>
                  </a:lnTo>
                  <a:lnTo>
                    <a:pt x="3094" y="2153"/>
                  </a:lnTo>
                  <a:lnTo>
                    <a:pt x="3094" y="1941"/>
                  </a:lnTo>
                  <a:lnTo>
                    <a:pt x="3037" y="1730"/>
                  </a:lnTo>
                  <a:lnTo>
                    <a:pt x="3017" y="1615"/>
                  </a:lnTo>
                  <a:lnTo>
                    <a:pt x="2960" y="1519"/>
                  </a:lnTo>
                  <a:lnTo>
                    <a:pt x="2902" y="1442"/>
                  </a:lnTo>
                  <a:lnTo>
                    <a:pt x="2825" y="1346"/>
                  </a:lnTo>
                  <a:lnTo>
                    <a:pt x="2748" y="1269"/>
                  </a:lnTo>
                  <a:lnTo>
                    <a:pt x="2652" y="1211"/>
                  </a:lnTo>
                  <a:lnTo>
                    <a:pt x="2556" y="1154"/>
                  </a:lnTo>
                  <a:lnTo>
                    <a:pt x="2422" y="1096"/>
                  </a:lnTo>
                  <a:lnTo>
                    <a:pt x="2268" y="1077"/>
                  </a:lnTo>
                  <a:lnTo>
                    <a:pt x="2095" y="1057"/>
                  </a:lnTo>
                  <a:lnTo>
                    <a:pt x="1922" y="1038"/>
                  </a:lnTo>
                  <a:lnTo>
                    <a:pt x="1845" y="1000"/>
                  </a:lnTo>
                  <a:lnTo>
                    <a:pt x="1769" y="942"/>
                  </a:lnTo>
                  <a:lnTo>
                    <a:pt x="1692" y="846"/>
                  </a:lnTo>
                  <a:lnTo>
                    <a:pt x="1653" y="712"/>
                  </a:lnTo>
                  <a:lnTo>
                    <a:pt x="1596" y="673"/>
                  </a:lnTo>
                  <a:lnTo>
                    <a:pt x="1557" y="635"/>
                  </a:lnTo>
                  <a:lnTo>
                    <a:pt x="1557" y="577"/>
                  </a:lnTo>
                  <a:lnTo>
                    <a:pt x="1576" y="519"/>
                  </a:lnTo>
                  <a:lnTo>
                    <a:pt x="1538" y="423"/>
                  </a:lnTo>
                  <a:lnTo>
                    <a:pt x="1461" y="327"/>
                  </a:lnTo>
                  <a:lnTo>
                    <a:pt x="1384" y="231"/>
                  </a:lnTo>
                  <a:lnTo>
                    <a:pt x="1307" y="174"/>
                  </a:lnTo>
                  <a:lnTo>
                    <a:pt x="1231" y="116"/>
                  </a:lnTo>
                  <a:lnTo>
                    <a:pt x="1134" y="58"/>
                  </a:lnTo>
                  <a:lnTo>
                    <a:pt x="1038" y="39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72"/>
            <p:cNvSpPr/>
            <p:nvPr/>
          </p:nvSpPr>
          <p:spPr>
            <a:xfrm rot="-2443304">
              <a:off x="6880686" y="1510044"/>
              <a:ext cx="50399" cy="31951"/>
            </a:xfrm>
            <a:custGeom>
              <a:rect b="b" l="l" r="r" t="t"/>
              <a:pathLst>
                <a:path extrusionOk="0" h="866" w="1366">
                  <a:moveTo>
                    <a:pt x="1307" y="0"/>
                  </a:moveTo>
                  <a:lnTo>
                    <a:pt x="1134" y="39"/>
                  </a:lnTo>
                  <a:lnTo>
                    <a:pt x="942" y="97"/>
                  </a:lnTo>
                  <a:lnTo>
                    <a:pt x="769" y="154"/>
                  </a:lnTo>
                  <a:lnTo>
                    <a:pt x="597" y="250"/>
                  </a:lnTo>
                  <a:lnTo>
                    <a:pt x="424" y="346"/>
                  </a:lnTo>
                  <a:lnTo>
                    <a:pt x="289" y="481"/>
                  </a:lnTo>
                  <a:lnTo>
                    <a:pt x="135" y="615"/>
                  </a:lnTo>
                  <a:lnTo>
                    <a:pt x="20" y="750"/>
                  </a:lnTo>
                  <a:lnTo>
                    <a:pt x="1" y="788"/>
                  </a:lnTo>
                  <a:lnTo>
                    <a:pt x="1" y="807"/>
                  </a:lnTo>
                  <a:lnTo>
                    <a:pt x="39" y="846"/>
                  </a:lnTo>
                  <a:lnTo>
                    <a:pt x="78" y="865"/>
                  </a:lnTo>
                  <a:lnTo>
                    <a:pt x="116" y="865"/>
                  </a:lnTo>
                  <a:lnTo>
                    <a:pt x="135" y="846"/>
                  </a:lnTo>
                  <a:lnTo>
                    <a:pt x="251" y="692"/>
                  </a:lnTo>
                  <a:lnTo>
                    <a:pt x="385" y="577"/>
                  </a:lnTo>
                  <a:lnTo>
                    <a:pt x="520" y="462"/>
                  </a:lnTo>
                  <a:lnTo>
                    <a:pt x="673" y="366"/>
                  </a:lnTo>
                  <a:lnTo>
                    <a:pt x="827" y="269"/>
                  </a:lnTo>
                  <a:lnTo>
                    <a:pt x="981" y="193"/>
                  </a:lnTo>
                  <a:lnTo>
                    <a:pt x="1154" y="135"/>
                  </a:lnTo>
                  <a:lnTo>
                    <a:pt x="1327" y="97"/>
                  </a:lnTo>
                  <a:lnTo>
                    <a:pt x="1365" y="77"/>
                  </a:lnTo>
                  <a:lnTo>
                    <a:pt x="1365" y="39"/>
                  </a:lnTo>
                  <a:lnTo>
                    <a:pt x="1346" y="20"/>
                  </a:lnTo>
                  <a:lnTo>
                    <a:pt x="13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72"/>
            <p:cNvSpPr/>
            <p:nvPr/>
          </p:nvSpPr>
          <p:spPr>
            <a:xfrm rot="-2443304">
              <a:off x="6765673" y="1361706"/>
              <a:ext cx="235392" cy="170899"/>
            </a:xfrm>
            <a:custGeom>
              <a:rect b="b" l="l" r="r" t="t"/>
              <a:pathLst>
                <a:path extrusionOk="0" h="4632" w="6380">
                  <a:moveTo>
                    <a:pt x="5130" y="1"/>
                  </a:moveTo>
                  <a:lnTo>
                    <a:pt x="4958" y="39"/>
                  </a:lnTo>
                  <a:lnTo>
                    <a:pt x="4804" y="97"/>
                  </a:lnTo>
                  <a:lnTo>
                    <a:pt x="4669" y="174"/>
                  </a:lnTo>
                  <a:lnTo>
                    <a:pt x="4516" y="270"/>
                  </a:lnTo>
                  <a:lnTo>
                    <a:pt x="4381" y="404"/>
                  </a:lnTo>
                  <a:lnTo>
                    <a:pt x="4285" y="558"/>
                  </a:lnTo>
                  <a:lnTo>
                    <a:pt x="4170" y="731"/>
                  </a:lnTo>
                  <a:lnTo>
                    <a:pt x="4131" y="789"/>
                  </a:lnTo>
                  <a:lnTo>
                    <a:pt x="4074" y="808"/>
                  </a:lnTo>
                  <a:lnTo>
                    <a:pt x="4016" y="808"/>
                  </a:lnTo>
                  <a:lnTo>
                    <a:pt x="3958" y="770"/>
                  </a:lnTo>
                  <a:lnTo>
                    <a:pt x="3862" y="673"/>
                  </a:lnTo>
                  <a:lnTo>
                    <a:pt x="3766" y="616"/>
                  </a:lnTo>
                  <a:lnTo>
                    <a:pt x="3670" y="558"/>
                  </a:lnTo>
                  <a:lnTo>
                    <a:pt x="3555" y="539"/>
                  </a:lnTo>
                  <a:lnTo>
                    <a:pt x="3440" y="520"/>
                  </a:lnTo>
                  <a:lnTo>
                    <a:pt x="3324" y="520"/>
                  </a:lnTo>
                  <a:lnTo>
                    <a:pt x="3228" y="539"/>
                  </a:lnTo>
                  <a:lnTo>
                    <a:pt x="3113" y="558"/>
                  </a:lnTo>
                  <a:lnTo>
                    <a:pt x="3017" y="616"/>
                  </a:lnTo>
                  <a:lnTo>
                    <a:pt x="2940" y="673"/>
                  </a:lnTo>
                  <a:lnTo>
                    <a:pt x="2844" y="750"/>
                  </a:lnTo>
                  <a:lnTo>
                    <a:pt x="2767" y="827"/>
                  </a:lnTo>
                  <a:lnTo>
                    <a:pt x="2709" y="923"/>
                  </a:lnTo>
                  <a:lnTo>
                    <a:pt x="2671" y="1019"/>
                  </a:lnTo>
                  <a:lnTo>
                    <a:pt x="2633" y="1135"/>
                  </a:lnTo>
                  <a:lnTo>
                    <a:pt x="2613" y="1269"/>
                  </a:lnTo>
                  <a:lnTo>
                    <a:pt x="2594" y="1308"/>
                  </a:lnTo>
                  <a:lnTo>
                    <a:pt x="2556" y="1346"/>
                  </a:lnTo>
                  <a:lnTo>
                    <a:pt x="2517" y="1365"/>
                  </a:lnTo>
                  <a:lnTo>
                    <a:pt x="2287" y="1365"/>
                  </a:lnTo>
                  <a:lnTo>
                    <a:pt x="2095" y="1384"/>
                  </a:lnTo>
                  <a:lnTo>
                    <a:pt x="1903" y="1423"/>
                  </a:lnTo>
                  <a:lnTo>
                    <a:pt x="1730" y="1480"/>
                  </a:lnTo>
                  <a:lnTo>
                    <a:pt x="1576" y="1577"/>
                  </a:lnTo>
                  <a:lnTo>
                    <a:pt x="1422" y="1673"/>
                  </a:lnTo>
                  <a:lnTo>
                    <a:pt x="1288" y="1807"/>
                  </a:lnTo>
                  <a:lnTo>
                    <a:pt x="1153" y="1961"/>
                  </a:lnTo>
                  <a:lnTo>
                    <a:pt x="1096" y="2076"/>
                  </a:lnTo>
                  <a:lnTo>
                    <a:pt x="1057" y="2191"/>
                  </a:lnTo>
                  <a:lnTo>
                    <a:pt x="999" y="2422"/>
                  </a:lnTo>
                  <a:lnTo>
                    <a:pt x="961" y="2653"/>
                  </a:lnTo>
                  <a:lnTo>
                    <a:pt x="923" y="2768"/>
                  </a:lnTo>
                  <a:lnTo>
                    <a:pt x="865" y="2864"/>
                  </a:lnTo>
                  <a:lnTo>
                    <a:pt x="807" y="2922"/>
                  </a:lnTo>
                  <a:lnTo>
                    <a:pt x="750" y="2979"/>
                  </a:lnTo>
                  <a:lnTo>
                    <a:pt x="615" y="3056"/>
                  </a:lnTo>
                  <a:lnTo>
                    <a:pt x="461" y="3114"/>
                  </a:lnTo>
                  <a:lnTo>
                    <a:pt x="327" y="3210"/>
                  </a:lnTo>
                  <a:lnTo>
                    <a:pt x="192" y="3344"/>
                  </a:lnTo>
                  <a:lnTo>
                    <a:pt x="96" y="3517"/>
                  </a:lnTo>
                  <a:lnTo>
                    <a:pt x="39" y="3709"/>
                  </a:lnTo>
                  <a:lnTo>
                    <a:pt x="0" y="3901"/>
                  </a:lnTo>
                  <a:lnTo>
                    <a:pt x="0" y="4094"/>
                  </a:lnTo>
                  <a:lnTo>
                    <a:pt x="20" y="4286"/>
                  </a:lnTo>
                  <a:lnTo>
                    <a:pt x="96" y="4478"/>
                  </a:lnTo>
                  <a:lnTo>
                    <a:pt x="173" y="4632"/>
                  </a:lnTo>
                  <a:lnTo>
                    <a:pt x="423" y="4401"/>
                  </a:lnTo>
                  <a:lnTo>
                    <a:pt x="673" y="4190"/>
                  </a:lnTo>
                  <a:lnTo>
                    <a:pt x="615" y="4094"/>
                  </a:lnTo>
                  <a:lnTo>
                    <a:pt x="577" y="3978"/>
                  </a:lnTo>
                  <a:lnTo>
                    <a:pt x="558" y="3882"/>
                  </a:lnTo>
                  <a:lnTo>
                    <a:pt x="558" y="3786"/>
                  </a:lnTo>
                  <a:lnTo>
                    <a:pt x="577" y="3671"/>
                  </a:lnTo>
                  <a:lnTo>
                    <a:pt x="596" y="3575"/>
                  </a:lnTo>
                  <a:lnTo>
                    <a:pt x="634" y="3479"/>
                  </a:lnTo>
                  <a:lnTo>
                    <a:pt x="692" y="3383"/>
                  </a:lnTo>
                  <a:lnTo>
                    <a:pt x="769" y="3287"/>
                  </a:lnTo>
                  <a:lnTo>
                    <a:pt x="865" y="3191"/>
                  </a:lnTo>
                  <a:lnTo>
                    <a:pt x="980" y="3114"/>
                  </a:lnTo>
                  <a:lnTo>
                    <a:pt x="1076" y="3056"/>
                  </a:lnTo>
                  <a:lnTo>
                    <a:pt x="1345" y="2979"/>
                  </a:lnTo>
                  <a:lnTo>
                    <a:pt x="1441" y="2902"/>
                  </a:lnTo>
                  <a:lnTo>
                    <a:pt x="1499" y="2806"/>
                  </a:lnTo>
                  <a:lnTo>
                    <a:pt x="1576" y="2614"/>
                  </a:lnTo>
                  <a:lnTo>
                    <a:pt x="1691" y="2422"/>
                  </a:lnTo>
                  <a:lnTo>
                    <a:pt x="1749" y="2345"/>
                  </a:lnTo>
                  <a:lnTo>
                    <a:pt x="1826" y="2268"/>
                  </a:lnTo>
                  <a:lnTo>
                    <a:pt x="1903" y="2191"/>
                  </a:lnTo>
                  <a:lnTo>
                    <a:pt x="1999" y="2153"/>
                  </a:lnTo>
                  <a:lnTo>
                    <a:pt x="2095" y="2115"/>
                  </a:lnTo>
                  <a:lnTo>
                    <a:pt x="2210" y="2115"/>
                  </a:lnTo>
                  <a:lnTo>
                    <a:pt x="2325" y="2134"/>
                  </a:lnTo>
                  <a:lnTo>
                    <a:pt x="2421" y="2153"/>
                  </a:lnTo>
                  <a:lnTo>
                    <a:pt x="2517" y="2191"/>
                  </a:lnTo>
                  <a:lnTo>
                    <a:pt x="2594" y="2268"/>
                  </a:lnTo>
                  <a:lnTo>
                    <a:pt x="2633" y="2076"/>
                  </a:lnTo>
                  <a:lnTo>
                    <a:pt x="2690" y="1903"/>
                  </a:lnTo>
                  <a:lnTo>
                    <a:pt x="2767" y="1730"/>
                  </a:lnTo>
                  <a:lnTo>
                    <a:pt x="2863" y="1577"/>
                  </a:lnTo>
                  <a:lnTo>
                    <a:pt x="2978" y="1423"/>
                  </a:lnTo>
                  <a:lnTo>
                    <a:pt x="3113" y="1288"/>
                  </a:lnTo>
                  <a:lnTo>
                    <a:pt x="3267" y="1192"/>
                  </a:lnTo>
                  <a:lnTo>
                    <a:pt x="3440" y="1115"/>
                  </a:lnTo>
                  <a:lnTo>
                    <a:pt x="3574" y="1058"/>
                  </a:lnTo>
                  <a:lnTo>
                    <a:pt x="3728" y="1039"/>
                  </a:lnTo>
                  <a:lnTo>
                    <a:pt x="3862" y="1058"/>
                  </a:lnTo>
                  <a:lnTo>
                    <a:pt x="3997" y="1077"/>
                  </a:lnTo>
                  <a:lnTo>
                    <a:pt x="4131" y="1135"/>
                  </a:lnTo>
                  <a:lnTo>
                    <a:pt x="4247" y="1192"/>
                  </a:lnTo>
                  <a:lnTo>
                    <a:pt x="4343" y="1288"/>
                  </a:lnTo>
                  <a:lnTo>
                    <a:pt x="4439" y="1404"/>
                  </a:lnTo>
                  <a:lnTo>
                    <a:pt x="4592" y="1269"/>
                  </a:lnTo>
                  <a:lnTo>
                    <a:pt x="4785" y="1135"/>
                  </a:lnTo>
                  <a:lnTo>
                    <a:pt x="4996" y="1019"/>
                  </a:lnTo>
                  <a:lnTo>
                    <a:pt x="5188" y="962"/>
                  </a:lnTo>
                  <a:lnTo>
                    <a:pt x="5284" y="942"/>
                  </a:lnTo>
                  <a:lnTo>
                    <a:pt x="5380" y="923"/>
                  </a:lnTo>
                  <a:lnTo>
                    <a:pt x="5476" y="942"/>
                  </a:lnTo>
                  <a:lnTo>
                    <a:pt x="5572" y="962"/>
                  </a:lnTo>
                  <a:lnTo>
                    <a:pt x="5649" y="1019"/>
                  </a:lnTo>
                  <a:lnTo>
                    <a:pt x="5726" y="1077"/>
                  </a:lnTo>
                  <a:lnTo>
                    <a:pt x="5784" y="1173"/>
                  </a:lnTo>
                  <a:lnTo>
                    <a:pt x="5841" y="1269"/>
                  </a:lnTo>
                  <a:lnTo>
                    <a:pt x="5957" y="1115"/>
                  </a:lnTo>
                  <a:lnTo>
                    <a:pt x="6091" y="981"/>
                  </a:lnTo>
                  <a:lnTo>
                    <a:pt x="6226" y="885"/>
                  </a:lnTo>
                  <a:lnTo>
                    <a:pt x="6379" y="789"/>
                  </a:lnTo>
                  <a:lnTo>
                    <a:pt x="6379" y="770"/>
                  </a:lnTo>
                  <a:lnTo>
                    <a:pt x="6283" y="597"/>
                  </a:lnTo>
                  <a:lnTo>
                    <a:pt x="6168" y="443"/>
                  </a:lnTo>
                  <a:lnTo>
                    <a:pt x="6053" y="308"/>
                  </a:lnTo>
                  <a:lnTo>
                    <a:pt x="5918" y="212"/>
                  </a:lnTo>
                  <a:lnTo>
                    <a:pt x="5765" y="116"/>
                  </a:lnTo>
                  <a:lnTo>
                    <a:pt x="5611" y="59"/>
                  </a:lnTo>
                  <a:lnTo>
                    <a:pt x="5457" y="20"/>
                  </a:lnTo>
                  <a:lnTo>
                    <a:pt x="52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72"/>
            <p:cNvSpPr/>
            <p:nvPr/>
          </p:nvSpPr>
          <p:spPr>
            <a:xfrm rot="-2443304">
              <a:off x="6868346" y="1490663"/>
              <a:ext cx="58147" cy="34755"/>
            </a:xfrm>
            <a:custGeom>
              <a:rect b="b" l="l" r="r" t="t"/>
              <a:pathLst>
                <a:path extrusionOk="0" h="942" w="1576">
                  <a:moveTo>
                    <a:pt x="1518" y="0"/>
                  </a:moveTo>
                  <a:lnTo>
                    <a:pt x="1134" y="173"/>
                  </a:lnTo>
                  <a:lnTo>
                    <a:pt x="750" y="385"/>
                  </a:lnTo>
                  <a:lnTo>
                    <a:pt x="385" y="596"/>
                  </a:lnTo>
                  <a:lnTo>
                    <a:pt x="20" y="846"/>
                  </a:lnTo>
                  <a:lnTo>
                    <a:pt x="0" y="884"/>
                  </a:lnTo>
                  <a:lnTo>
                    <a:pt x="20" y="923"/>
                  </a:lnTo>
                  <a:lnTo>
                    <a:pt x="39" y="942"/>
                  </a:lnTo>
                  <a:lnTo>
                    <a:pt x="77" y="942"/>
                  </a:lnTo>
                  <a:lnTo>
                    <a:pt x="807" y="500"/>
                  </a:lnTo>
                  <a:lnTo>
                    <a:pt x="1172" y="269"/>
                  </a:lnTo>
                  <a:lnTo>
                    <a:pt x="1557" y="77"/>
                  </a:lnTo>
                  <a:lnTo>
                    <a:pt x="1576" y="39"/>
                  </a:lnTo>
                  <a:lnTo>
                    <a:pt x="1576" y="19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3C23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72"/>
            <p:cNvSpPr/>
            <p:nvPr/>
          </p:nvSpPr>
          <p:spPr>
            <a:xfrm rot="-2443304">
              <a:off x="6787726" y="1363337"/>
              <a:ext cx="265868" cy="118434"/>
            </a:xfrm>
            <a:custGeom>
              <a:rect b="b" l="l" r="r" t="t"/>
              <a:pathLst>
                <a:path extrusionOk="0" h="3210" w="7206">
                  <a:moveTo>
                    <a:pt x="6053" y="1"/>
                  </a:moveTo>
                  <a:lnTo>
                    <a:pt x="5880" y="39"/>
                  </a:lnTo>
                  <a:lnTo>
                    <a:pt x="5707" y="97"/>
                  </a:lnTo>
                  <a:lnTo>
                    <a:pt x="5553" y="174"/>
                  </a:lnTo>
                  <a:lnTo>
                    <a:pt x="5380" y="270"/>
                  </a:lnTo>
                  <a:lnTo>
                    <a:pt x="5092" y="500"/>
                  </a:lnTo>
                  <a:lnTo>
                    <a:pt x="5092" y="539"/>
                  </a:lnTo>
                  <a:lnTo>
                    <a:pt x="5092" y="577"/>
                  </a:lnTo>
                  <a:lnTo>
                    <a:pt x="5092" y="615"/>
                  </a:lnTo>
                  <a:lnTo>
                    <a:pt x="5053" y="635"/>
                  </a:lnTo>
                  <a:lnTo>
                    <a:pt x="5034" y="654"/>
                  </a:lnTo>
                  <a:lnTo>
                    <a:pt x="4957" y="654"/>
                  </a:lnTo>
                  <a:lnTo>
                    <a:pt x="4919" y="635"/>
                  </a:lnTo>
                  <a:lnTo>
                    <a:pt x="4900" y="596"/>
                  </a:lnTo>
                  <a:lnTo>
                    <a:pt x="4708" y="500"/>
                  </a:lnTo>
                  <a:lnTo>
                    <a:pt x="4515" y="443"/>
                  </a:lnTo>
                  <a:lnTo>
                    <a:pt x="4362" y="423"/>
                  </a:lnTo>
                  <a:lnTo>
                    <a:pt x="4208" y="443"/>
                  </a:lnTo>
                  <a:lnTo>
                    <a:pt x="4073" y="481"/>
                  </a:lnTo>
                  <a:lnTo>
                    <a:pt x="3939" y="558"/>
                  </a:lnTo>
                  <a:lnTo>
                    <a:pt x="3824" y="673"/>
                  </a:lnTo>
                  <a:lnTo>
                    <a:pt x="3708" y="808"/>
                  </a:lnTo>
                  <a:lnTo>
                    <a:pt x="3670" y="846"/>
                  </a:lnTo>
                  <a:lnTo>
                    <a:pt x="3593" y="846"/>
                  </a:lnTo>
                  <a:lnTo>
                    <a:pt x="3555" y="827"/>
                  </a:lnTo>
                  <a:lnTo>
                    <a:pt x="3497" y="788"/>
                  </a:lnTo>
                  <a:lnTo>
                    <a:pt x="3439" y="673"/>
                  </a:lnTo>
                  <a:lnTo>
                    <a:pt x="3382" y="577"/>
                  </a:lnTo>
                  <a:lnTo>
                    <a:pt x="3305" y="500"/>
                  </a:lnTo>
                  <a:lnTo>
                    <a:pt x="3209" y="443"/>
                  </a:lnTo>
                  <a:lnTo>
                    <a:pt x="3132" y="423"/>
                  </a:lnTo>
                  <a:lnTo>
                    <a:pt x="3036" y="404"/>
                  </a:lnTo>
                  <a:lnTo>
                    <a:pt x="2940" y="404"/>
                  </a:lnTo>
                  <a:lnTo>
                    <a:pt x="2844" y="423"/>
                  </a:lnTo>
                  <a:lnTo>
                    <a:pt x="2652" y="500"/>
                  </a:lnTo>
                  <a:lnTo>
                    <a:pt x="2479" y="615"/>
                  </a:lnTo>
                  <a:lnTo>
                    <a:pt x="2325" y="750"/>
                  </a:lnTo>
                  <a:lnTo>
                    <a:pt x="2190" y="904"/>
                  </a:lnTo>
                  <a:lnTo>
                    <a:pt x="2094" y="1038"/>
                  </a:lnTo>
                  <a:lnTo>
                    <a:pt x="2037" y="1173"/>
                  </a:lnTo>
                  <a:lnTo>
                    <a:pt x="1902" y="1480"/>
                  </a:lnTo>
                  <a:lnTo>
                    <a:pt x="2056" y="1442"/>
                  </a:lnTo>
                  <a:lnTo>
                    <a:pt x="2210" y="1422"/>
                  </a:lnTo>
                  <a:lnTo>
                    <a:pt x="2248" y="1422"/>
                  </a:lnTo>
                  <a:lnTo>
                    <a:pt x="2267" y="1442"/>
                  </a:lnTo>
                  <a:lnTo>
                    <a:pt x="2287" y="1499"/>
                  </a:lnTo>
                  <a:lnTo>
                    <a:pt x="2267" y="1557"/>
                  </a:lnTo>
                  <a:lnTo>
                    <a:pt x="2248" y="1576"/>
                  </a:lnTo>
                  <a:lnTo>
                    <a:pt x="2210" y="1595"/>
                  </a:lnTo>
                  <a:lnTo>
                    <a:pt x="1960" y="1653"/>
                  </a:lnTo>
                  <a:lnTo>
                    <a:pt x="1960" y="1691"/>
                  </a:lnTo>
                  <a:lnTo>
                    <a:pt x="1960" y="1730"/>
                  </a:lnTo>
                  <a:lnTo>
                    <a:pt x="1960" y="1768"/>
                  </a:lnTo>
                  <a:lnTo>
                    <a:pt x="1921" y="1788"/>
                  </a:lnTo>
                  <a:lnTo>
                    <a:pt x="1902" y="1807"/>
                  </a:lnTo>
                  <a:lnTo>
                    <a:pt x="1825" y="1807"/>
                  </a:lnTo>
                  <a:lnTo>
                    <a:pt x="1787" y="1788"/>
                  </a:lnTo>
                  <a:lnTo>
                    <a:pt x="1768" y="1749"/>
                  </a:lnTo>
                  <a:lnTo>
                    <a:pt x="1653" y="1845"/>
                  </a:lnTo>
                  <a:lnTo>
                    <a:pt x="1537" y="1941"/>
                  </a:lnTo>
                  <a:lnTo>
                    <a:pt x="1499" y="1960"/>
                  </a:lnTo>
                  <a:lnTo>
                    <a:pt x="1460" y="1960"/>
                  </a:lnTo>
                  <a:lnTo>
                    <a:pt x="1441" y="1922"/>
                  </a:lnTo>
                  <a:lnTo>
                    <a:pt x="1441" y="1884"/>
                  </a:lnTo>
                  <a:lnTo>
                    <a:pt x="1537" y="1749"/>
                  </a:lnTo>
                  <a:lnTo>
                    <a:pt x="1672" y="1634"/>
                  </a:lnTo>
                  <a:lnTo>
                    <a:pt x="1595" y="1576"/>
                  </a:lnTo>
                  <a:lnTo>
                    <a:pt x="1537" y="1557"/>
                  </a:lnTo>
                  <a:lnTo>
                    <a:pt x="1460" y="1538"/>
                  </a:lnTo>
                  <a:lnTo>
                    <a:pt x="1364" y="1538"/>
                  </a:lnTo>
                  <a:lnTo>
                    <a:pt x="1287" y="1557"/>
                  </a:lnTo>
                  <a:lnTo>
                    <a:pt x="1230" y="1595"/>
                  </a:lnTo>
                  <a:lnTo>
                    <a:pt x="1153" y="1634"/>
                  </a:lnTo>
                  <a:lnTo>
                    <a:pt x="1095" y="1691"/>
                  </a:lnTo>
                  <a:lnTo>
                    <a:pt x="1038" y="1788"/>
                  </a:lnTo>
                  <a:lnTo>
                    <a:pt x="1018" y="1864"/>
                  </a:lnTo>
                  <a:lnTo>
                    <a:pt x="980" y="2057"/>
                  </a:lnTo>
                  <a:lnTo>
                    <a:pt x="922" y="2153"/>
                  </a:lnTo>
                  <a:lnTo>
                    <a:pt x="865" y="2229"/>
                  </a:lnTo>
                  <a:lnTo>
                    <a:pt x="826" y="2268"/>
                  </a:lnTo>
                  <a:lnTo>
                    <a:pt x="769" y="2287"/>
                  </a:lnTo>
                  <a:lnTo>
                    <a:pt x="634" y="2326"/>
                  </a:lnTo>
                  <a:lnTo>
                    <a:pt x="519" y="2364"/>
                  </a:lnTo>
                  <a:lnTo>
                    <a:pt x="384" y="2402"/>
                  </a:lnTo>
                  <a:lnTo>
                    <a:pt x="288" y="2479"/>
                  </a:lnTo>
                  <a:lnTo>
                    <a:pt x="192" y="2556"/>
                  </a:lnTo>
                  <a:lnTo>
                    <a:pt x="115" y="2633"/>
                  </a:lnTo>
                  <a:lnTo>
                    <a:pt x="58" y="2748"/>
                  </a:lnTo>
                  <a:lnTo>
                    <a:pt x="19" y="2844"/>
                  </a:lnTo>
                  <a:lnTo>
                    <a:pt x="0" y="2960"/>
                  </a:lnTo>
                  <a:lnTo>
                    <a:pt x="0" y="3094"/>
                  </a:lnTo>
                  <a:lnTo>
                    <a:pt x="19" y="3209"/>
                  </a:lnTo>
                  <a:lnTo>
                    <a:pt x="308" y="2979"/>
                  </a:lnTo>
                  <a:lnTo>
                    <a:pt x="634" y="2767"/>
                  </a:lnTo>
                  <a:lnTo>
                    <a:pt x="1268" y="2383"/>
                  </a:lnTo>
                  <a:lnTo>
                    <a:pt x="1710" y="2133"/>
                  </a:lnTo>
                  <a:lnTo>
                    <a:pt x="2171" y="1884"/>
                  </a:lnTo>
                  <a:lnTo>
                    <a:pt x="2632" y="1653"/>
                  </a:lnTo>
                  <a:lnTo>
                    <a:pt x="3094" y="1442"/>
                  </a:lnTo>
                  <a:lnTo>
                    <a:pt x="3555" y="1250"/>
                  </a:lnTo>
                  <a:lnTo>
                    <a:pt x="4035" y="1077"/>
                  </a:lnTo>
                  <a:lnTo>
                    <a:pt x="4535" y="923"/>
                  </a:lnTo>
                  <a:lnTo>
                    <a:pt x="5034" y="808"/>
                  </a:lnTo>
                  <a:lnTo>
                    <a:pt x="5591" y="712"/>
                  </a:lnTo>
                  <a:lnTo>
                    <a:pt x="6129" y="673"/>
                  </a:lnTo>
                  <a:lnTo>
                    <a:pt x="6667" y="654"/>
                  </a:lnTo>
                  <a:lnTo>
                    <a:pt x="7205" y="692"/>
                  </a:lnTo>
                  <a:lnTo>
                    <a:pt x="7148" y="558"/>
                  </a:lnTo>
                  <a:lnTo>
                    <a:pt x="7090" y="443"/>
                  </a:lnTo>
                  <a:lnTo>
                    <a:pt x="6994" y="346"/>
                  </a:lnTo>
                  <a:lnTo>
                    <a:pt x="6898" y="250"/>
                  </a:lnTo>
                  <a:lnTo>
                    <a:pt x="6802" y="174"/>
                  </a:lnTo>
                  <a:lnTo>
                    <a:pt x="6687" y="97"/>
                  </a:lnTo>
                  <a:lnTo>
                    <a:pt x="6552" y="58"/>
                  </a:lnTo>
                  <a:lnTo>
                    <a:pt x="6418" y="20"/>
                  </a:lnTo>
                  <a:lnTo>
                    <a:pt x="6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72"/>
            <p:cNvSpPr/>
            <p:nvPr/>
          </p:nvSpPr>
          <p:spPr>
            <a:xfrm rot="-2443304">
              <a:off x="6924650" y="1234192"/>
              <a:ext cx="181525" cy="54605"/>
            </a:xfrm>
            <a:custGeom>
              <a:rect b="b" l="l" r="r" t="t"/>
              <a:pathLst>
                <a:path extrusionOk="0" h="1480" w="4920">
                  <a:moveTo>
                    <a:pt x="557" y="0"/>
                  </a:moveTo>
                  <a:lnTo>
                    <a:pt x="461" y="19"/>
                  </a:lnTo>
                  <a:lnTo>
                    <a:pt x="365" y="38"/>
                  </a:lnTo>
                  <a:lnTo>
                    <a:pt x="288" y="96"/>
                  </a:lnTo>
                  <a:lnTo>
                    <a:pt x="212" y="192"/>
                  </a:lnTo>
                  <a:lnTo>
                    <a:pt x="154" y="288"/>
                  </a:lnTo>
                  <a:lnTo>
                    <a:pt x="0" y="576"/>
                  </a:lnTo>
                  <a:lnTo>
                    <a:pt x="250" y="557"/>
                  </a:lnTo>
                  <a:lnTo>
                    <a:pt x="481" y="576"/>
                  </a:lnTo>
                  <a:lnTo>
                    <a:pt x="730" y="634"/>
                  </a:lnTo>
                  <a:lnTo>
                    <a:pt x="942" y="730"/>
                  </a:lnTo>
                  <a:lnTo>
                    <a:pt x="1134" y="865"/>
                  </a:lnTo>
                  <a:lnTo>
                    <a:pt x="1230" y="942"/>
                  </a:lnTo>
                  <a:lnTo>
                    <a:pt x="1307" y="1038"/>
                  </a:lnTo>
                  <a:lnTo>
                    <a:pt x="1384" y="1134"/>
                  </a:lnTo>
                  <a:lnTo>
                    <a:pt x="1441" y="1230"/>
                  </a:lnTo>
                  <a:lnTo>
                    <a:pt x="1499" y="1364"/>
                  </a:lnTo>
                  <a:lnTo>
                    <a:pt x="1537" y="1480"/>
                  </a:lnTo>
                  <a:lnTo>
                    <a:pt x="1576" y="1480"/>
                  </a:lnTo>
                  <a:lnTo>
                    <a:pt x="1653" y="1383"/>
                  </a:lnTo>
                  <a:lnTo>
                    <a:pt x="1730" y="1287"/>
                  </a:lnTo>
                  <a:lnTo>
                    <a:pt x="1806" y="1211"/>
                  </a:lnTo>
                  <a:lnTo>
                    <a:pt x="1902" y="1134"/>
                  </a:lnTo>
                  <a:lnTo>
                    <a:pt x="2018" y="1095"/>
                  </a:lnTo>
                  <a:lnTo>
                    <a:pt x="2133" y="1038"/>
                  </a:lnTo>
                  <a:lnTo>
                    <a:pt x="2248" y="1018"/>
                  </a:lnTo>
                  <a:lnTo>
                    <a:pt x="2498" y="1018"/>
                  </a:lnTo>
                  <a:lnTo>
                    <a:pt x="2633" y="1038"/>
                  </a:lnTo>
                  <a:lnTo>
                    <a:pt x="2748" y="1076"/>
                  </a:lnTo>
                  <a:lnTo>
                    <a:pt x="2863" y="1134"/>
                  </a:lnTo>
                  <a:lnTo>
                    <a:pt x="3055" y="1249"/>
                  </a:lnTo>
                  <a:lnTo>
                    <a:pt x="3151" y="1287"/>
                  </a:lnTo>
                  <a:lnTo>
                    <a:pt x="3209" y="1307"/>
                  </a:lnTo>
                  <a:lnTo>
                    <a:pt x="3286" y="1307"/>
                  </a:lnTo>
                  <a:lnTo>
                    <a:pt x="3382" y="1287"/>
                  </a:lnTo>
                  <a:lnTo>
                    <a:pt x="3613" y="1211"/>
                  </a:lnTo>
                  <a:lnTo>
                    <a:pt x="3766" y="1153"/>
                  </a:lnTo>
                  <a:lnTo>
                    <a:pt x="3939" y="1114"/>
                  </a:lnTo>
                  <a:lnTo>
                    <a:pt x="4112" y="1095"/>
                  </a:lnTo>
                  <a:lnTo>
                    <a:pt x="4285" y="1076"/>
                  </a:lnTo>
                  <a:lnTo>
                    <a:pt x="4458" y="1095"/>
                  </a:lnTo>
                  <a:lnTo>
                    <a:pt x="4612" y="1114"/>
                  </a:lnTo>
                  <a:lnTo>
                    <a:pt x="4765" y="1153"/>
                  </a:lnTo>
                  <a:lnTo>
                    <a:pt x="4919" y="1211"/>
                  </a:lnTo>
                  <a:lnTo>
                    <a:pt x="4823" y="826"/>
                  </a:lnTo>
                  <a:lnTo>
                    <a:pt x="4823" y="711"/>
                  </a:lnTo>
                  <a:lnTo>
                    <a:pt x="4804" y="634"/>
                  </a:lnTo>
                  <a:lnTo>
                    <a:pt x="4746" y="557"/>
                  </a:lnTo>
                  <a:lnTo>
                    <a:pt x="4689" y="519"/>
                  </a:lnTo>
                  <a:lnTo>
                    <a:pt x="4631" y="480"/>
                  </a:lnTo>
                  <a:lnTo>
                    <a:pt x="4535" y="480"/>
                  </a:lnTo>
                  <a:lnTo>
                    <a:pt x="4439" y="500"/>
                  </a:lnTo>
                  <a:lnTo>
                    <a:pt x="4304" y="557"/>
                  </a:lnTo>
                  <a:lnTo>
                    <a:pt x="4208" y="519"/>
                  </a:lnTo>
                  <a:lnTo>
                    <a:pt x="4131" y="500"/>
                  </a:lnTo>
                  <a:lnTo>
                    <a:pt x="4054" y="500"/>
                  </a:lnTo>
                  <a:lnTo>
                    <a:pt x="3978" y="519"/>
                  </a:lnTo>
                  <a:lnTo>
                    <a:pt x="3901" y="538"/>
                  </a:lnTo>
                  <a:lnTo>
                    <a:pt x="3843" y="596"/>
                  </a:lnTo>
                  <a:lnTo>
                    <a:pt x="3785" y="653"/>
                  </a:lnTo>
                  <a:lnTo>
                    <a:pt x="3728" y="711"/>
                  </a:lnTo>
                  <a:lnTo>
                    <a:pt x="3689" y="749"/>
                  </a:lnTo>
                  <a:lnTo>
                    <a:pt x="3632" y="749"/>
                  </a:lnTo>
                  <a:lnTo>
                    <a:pt x="3574" y="711"/>
                  </a:lnTo>
                  <a:lnTo>
                    <a:pt x="3536" y="673"/>
                  </a:lnTo>
                  <a:lnTo>
                    <a:pt x="3459" y="519"/>
                  </a:lnTo>
                  <a:lnTo>
                    <a:pt x="3363" y="404"/>
                  </a:lnTo>
                  <a:lnTo>
                    <a:pt x="3267" y="269"/>
                  </a:lnTo>
                  <a:lnTo>
                    <a:pt x="3132" y="173"/>
                  </a:lnTo>
                  <a:lnTo>
                    <a:pt x="2998" y="96"/>
                  </a:lnTo>
                  <a:lnTo>
                    <a:pt x="2844" y="58"/>
                  </a:lnTo>
                  <a:lnTo>
                    <a:pt x="2671" y="38"/>
                  </a:lnTo>
                  <a:lnTo>
                    <a:pt x="2517" y="58"/>
                  </a:lnTo>
                  <a:lnTo>
                    <a:pt x="2421" y="77"/>
                  </a:lnTo>
                  <a:lnTo>
                    <a:pt x="2344" y="115"/>
                  </a:lnTo>
                  <a:lnTo>
                    <a:pt x="2210" y="211"/>
                  </a:lnTo>
                  <a:lnTo>
                    <a:pt x="2075" y="307"/>
                  </a:lnTo>
                  <a:lnTo>
                    <a:pt x="1941" y="404"/>
                  </a:lnTo>
                  <a:lnTo>
                    <a:pt x="1883" y="442"/>
                  </a:lnTo>
                  <a:lnTo>
                    <a:pt x="1826" y="480"/>
                  </a:lnTo>
                  <a:lnTo>
                    <a:pt x="1787" y="500"/>
                  </a:lnTo>
                  <a:lnTo>
                    <a:pt x="1710" y="500"/>
                  </a:lnTo>
                  <a:lnTo>
                    <a:pt x="1633" y="480"/>
                  </a:lnTo>
                  <a:lnTo>
                    <a:pt x="1595" y="442"/>
                  </a:lnTo>
                  <a:lnTo>
                    <a:pt x="1576" y="384"/>
                  </a:lnTo>
                  <a:lnTo>
                    <a:pt x="1499" y="346"/>
                  </a:lnTo>
                  <a:lnTo>
                    <a:pt x="1480" y="269"/>
                  </a:lnTo>
                  <a:lnTo>
                    <a:pt x="1441" y="192"/>
                  </a:lnTo>
                  <a:lnTo>
                    <a:pt x="1403" y="154"/>
                  </a:lnTo>
                  <a:lnTo>
                    <a:pt x="1345" y="115"/>
                  </a:lnTo>
                  <a:lnTo>
                    <a:pt x="1288" y="77"/>
                  </a:lnTo>
                  <a:lnTo>
                    <a:pt x="1115" y="77"/>
                  </a:lnTo>
                  <a:lnTo>
                    <a:pt x="923" y="135"/>
                  </a:lnTo>
                  <a:lnTo>
                    <a:pt x="788" y="58"/>
                  </a:lnTo>
                  <a:lnTo>
                    <a:pt x="673" y="19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8" name="Google Shape;2298;p72"/>
          <p:cNvGrpSpPr/>
          <p:nvPr/>
        </p:nvGrpSpPr>
        <p:grpSpPr>
          <a:xfrm>
            <a:off x="1022307" y="958041"/>
            <a:ext cx="1390378" cy="1005393"/>
            <a:chOff x="1022307" y="958041"/>
            <a:chExt cx="1390378" cy="1005393"/>
          </a:xfrm>
        </p:grpSpPr>
        <p:sp>
          <p:nvSpPr>
            <p:cNvPr id="2299" name="Google Shape;2299;p72"/>
            <p:cNvSpPr/>
            <p:nvPr/>
          </p:nvSpPr>
          <p:spPr>
            <a:xfrm rot="1143297">
              <a:off x="1090957" y="1145306"/>
              <a:ext cx="1253079" cy="630862"/>
            </a:xfrm>
            <a:custGeom>
              <a:rect b="b" l="l" r="r" t="t"/>
              <a:pathLst>
                <a:path extrusionOk="0" h="25248" w="50150">
                  <a:moveTo>
                    <a:pt x="45097" y="2056"/>
                  </a:moveTo>
                  <a:lnTo>
                    <a:pt x="45481" y="2075"/>
                  </a:lnTo>
                  <a:lnTo>
                    <a:pt x="45865" y="2095"/>
                  </a:lnTo>
                  <a:lnTo>
                    <a:pt x="46269" y="2133"/>
                  </a:lnTo>
                  <a:lnTo>
                    <a:pt x="46653" y="2172"/>
                  </a:lnTo>
                  <a:lnTo>
                    <a:pt x="47037" y="2248"/>
                  </a:lnTo>
                  <a:lnTo>
                    <a:pt x="47421" y="2325"/>
                  </a:lnTo>
                  <a:lnTo>
                    <a:pt x="47806" y="2402"/>
                  </a:lnTo>
                  <a:lnTo>
                    <a:pt x="48190" y="2517"/>
                  </a:lnTo>
                  <a:lnTo>
                    <a:pt x="48574" y="2633"/>
                  </a:lnTo>
                  <a:lnTo>
                    <a:pt x="48863" y="2729"/>
                  </a:lnTo>
                  <a:lnTo>
                    <a:pt x="49016" y="2767"/>
                  </a:lnTo>
                  <a:lnTo>
                    <a:pt x="49132" y="2825"/>
                  </a:lnTo>
                  <a:lnTo>
                    <a:pt x="49247" y="2902"/>
                  </a:lnTo>
                  <a:lnTo>
                    <a:pt x="49362" y="2979"/>
                  </a:lnTo>
                  <a:lnTo>
                    <a:pt x="49439" y="3094"/>
                  </a:lnTo>
                  <a:lnTo>
                    <a:pt x="49497" y="3228"/>
                  </a:lnTo>
                  <a:lnTo>
                    <a:pt x="49516" y="3344"/>
                  </a:lnTo>
                  <a:lnTo>
                    <a:pt x="49516" y="3478"/>
                  </a:lnTo>
                  <a:lnTo>
                    <a:pt x="49497" y="3613"/>
                  </a:lnTo>
                  <a:lnTo>
                    <a:pt x="49439" y="3728"/>
                  </a:lnTo>
                  <a:lnTo>
                    <a:pt x="49324" y="3997"/>
                  </a:lnTo>
                  <a:lnTo>
                    <a:pt x="49170" y="4247"/>
                  </a:lnTo>
                  <a:lnTo>
                    <a:pt x="49055" y="4170"/>
                  </a:lnTo>
                  <a:lnTo>
                    <a:pt x="48920" y="4093"/>
                  </a:lnTo>
                  <a:lnTo>
                    <a:pt x="48632" y="3958"/>
                  </a:lnTo>
                  <a:lnTo>
                    <a:pt x="48286" y="3824"/>
                  </a:lnTo>
                  <a:lnTo>
                    <a:pt x="47940" y="3728"/>
                  </a:lnTo>
                  <a:lnTo>
                    <a:pt x="47594" y="3651"/>
                  </a:lnTo>
                  <a:lnTo>
                    <a:pt x="47249" y="3593"/>
                  </a:lnTo>
                  <a:lnTo>
                    <a:pt x="46711" y="3497"/>
                  </a:lnTo>
                  <a:lnTo>
                    <a:pt x="46192" y="3401"/>
                  </a:lnTo>
                  <a:lnTo>
                    <a:pt x="45673" y="3344"/>
                  </a:lnTo>
                  <a:lnTo>
                    <a:pt x="45154" y="3324"/>
                  </a:lnTo>
                  <a:lnTo>
                    <a:pt x="44635" y="3305"/>
                  </a:lnTo>
                  <a:lnTo>
                    <a:pt x="44136" y="3324"/>
                  </a:lnTo>
                  <a:lnTo>
                    <a:pt x="43617" y="3363"/>
                  </a:lnTo>
                  <a:lnTo>
                    <a:pt x="43098" y="3420"/>
                  </a:lnTo>
                  <a:lnTo>
                    <a:pt x="42579" y="3497"/>
                  </a:lnTo>
                  <a:lnTo>
                    <a:pt x="42579" y="3209"/>
                  </a:lnTo>
                  <a:lnTo>
                    <a:pt x="42541" y="2940"/>
                  </a:lnTo>
                  <a:lnTo>
                    <a:pt x="42464" y="2652"/>
                  </a:lnTo>
                  <a:lnTo>
                    <a:pt x="42349" y="2364"/>
                  </a:lnTo>
                  <a:lnTo>
                    <a:pt x="43137" y="2210"/>
                  </a:lnTo>
                  <a:lnTo>
                    <a:pt x="43521" y="2172"/>
                  </a:lnTo>
                  <a:lnTo>
                    <a:pt x="43924" y="2114"/>
                  </a:lnTo>
                  <a:lnTo>
                    <a:pt x="44309" y="2095"/>
                  </a:lnTo>
                  <a:lnTo>
                    <a:pt x="44693" y="2075"/>
                  </a:lnTo>
                  <a:lnTo>
                    <a:pt x="45097" y="2056"/>
                  </a:lnTo>
                  <a:close/>
                  <a:moveTo>
                    <a:pt x="44597" y="3555"/>
                  </a:moveTo>
                  <a:lnTo>
                    <a:pt x="45020" y="3574"/>
                  </a:lnTo>
                  <a:lnTo>
                    <a:pt x="45423" y="3613"/>
                  </a:lnTo>
                  <a:lnTo>
                    <a:pt x="45827" y="3670"/>
                  </a:lnTo>
                  <a:lnTo>
                    <a:pt x="46249" y="3728"/>
                  </a:lnTo>
                  <a:lnTo>
                    <a:pt x="46653" y="3805"/>
                  </a:lnTo>
                  <a:lnTo>
                    <a:pt x="47056" y="3901"/>
                  </a:lnTo>
                  <a:lnTo>
                    <a:pt x="47460" y="4016"/>
                  </a:lnTo>
                  <a:lnTo>
                    <a:pt x="48036" y="4208"/>
                  </a:lnTo>
                  <a:lnTo>
                    <a:pt x="48613" y="4420"/>
                  </a:lnTo>
                  <a:lnTo>
                    <a:pt x="48690" y="4496"/>
                  </a:lnTo>
                  <a:lnTo>
                    <a:pt x="48766" y="4535"/>
                  </a:lnTo>
                  <a:lnTo>
                    <a:pt x="48843" y="4573"/>
                  </a:lnTo>
                  <a:lnTo>
                    <a:pt x="48920" y="4593"/>
                  </a:lnTo>
                  <a:lnTo>
                    <a:pt x="48920" y="4631"/>
                  </a:lnTo>
                  <a:lnTo>
                    <a:pt x="48939" y="4669"/>
                  </a:lnTo>
                  <a:lnTo>
                    <a:pt x="48459" y="5649"/>
                  </a:lnTo>
                  <a:lnTo>
                    <a:pt x="47614" y="5515"/>
                  </a:lnTo>
                  <a:lnTo>
                    <a:pt x="46749" y="5400"/>
                  </a:lnTo>
                  <a:lnTo>
                    <a:pt x="45884" y="5342"/>
                  </a:lnTo>
                  <a:lnTo>
                    <a:pt x="45020" y="5303"/>
                  </a:lnTo>
                  <a:lnTo>
                    <a:pt x="44155" y="5303"/>
                  </a:lnTo>
                  <a:lnTo>
                    <a:pt x="43290" y="5323"/>
                  </a:lnTo>
                  <a:lnTo>
                    <a:pt x="42426" y="5400"/>
                  </a:lnTo>
                  <a:lnTo>
                    <a:pt x="41561" y="5496"/>
                  </a:lnTo>
                  <a:lnTo>
                    <a:pt x="41561" y="5496"/>
                  </a:lnTo>
                  <a:lnTo>
                    <a:pt x="41753" y="5284"/>
                  </a:lnTo>
                  <a:lnTo>
                    <a:pt x="41926" y="5054"/>
                  </a:lnTo>
                  <a:lnTo>
                    <a:pt x="42080" y="4842"/>
                  </a:lnTo>
                  <a:lnTo>
                    <a:pt x="42214" y="4612"/>
                  </a:lnTo>
                  <a:lnTo>
                    <a:pt x="42349" y="4381"/>
                  </a:lnTo>
                  <a:lnTo>
                    <a:pt x="42445" y="4151"/>
                  </a:lnTo>
                  <a:lnTo>
                    <a:pt x="42522" y="3901"/>
                  </a:lnTo>
                  <a:lnTo>
                    <a:pt x="42560" y="3651"/>
                  </a:lnTo>
                  <a:lnTo>
                    <a:pt x="42964" y="3613"/>
                  </a:lnTo>
                  <a:lnTo>
                    <a:pt x="43386" y="3574"/>
                  </a:lnTo>
                  <a:lnTo>
                    <a:pt x="43790" y="3555"/>
                  </a:lnTo>
                  <a:close/>
                  <a:moveTo>
                    <a:pt x="25748" y="3248"/>
                  </a:moveTo>
                  <a:lnTo>
                    <a:pt x="26055" y="3613"/>
                  </a:lnTo>
                  <a:lnTo>
                    <a:pt x="26363" y="3997"/>
                  </a:lnTo>
                  <a:lnTo>
                    <a:pt x="26651" y="4381"/>
                  </a:lnTo>
                  <a:lnTo>
                    <a:pt x="26939" y="4785"/>
                  </a:lnTo>
                  <a:lnTo>
                    <a:pt x="27208" y="5188"/>
                  </a:lnTo>
                  <a:lnTo>
                    <a:pt x="27458" y="5611"/>
                  </a:lnTo>
                  <a:lnTo>
                    <a:pt x="27708" y="6034"/>
                  </a:lnTo>
                  <a:lnTo>
                    <a:pt x="27938" y="6456"/>
                  </a:lnTo>
                  <a:lnTo>
                    <a:pt x="24172" y="4727"/>
                  </a:lnTo>
                  <a:lnTo>
                    <a:pt x="23461" y="4420"/>
                  </a:lnTo>
                  <a:lnTo>
                    <a:pt x="23116" y="4266"/>
                  </a:lnTo>
                  <a:lnTo>
                    <a:pt x="22770" y="4131"/>
                  </a:lnTo>
                  <a:lnTo>
                    <a:pt x="24268" y="3709"/>
                  </a:lnTo>
                  <a:lnTo>
                    <a:pt x="25748" y="3248"/>
                  </a:lnTo>
                  <a:close/>
                  <a:moveTo>
                    <a:pt x="44808" y="5649"/>
                  </a:moveTo>
                  <a:lnTo>
                    <a:pt x="45692" y="5707"/>
                  </a:lnTo>
                  <a:lnTo>
                    <a:pt x="46557" y="5765"/>
                  </a:lnTo>
                  <a:lnTo>
                    <a:pt x="47441" y="5861"/>
                  </a:lnTo>
                  <a:lnTo>
                    <a:pt x="48305" y="5976"/>
                  </a:lnTo>
                  <a:lnTo>
                    <a:pt x="48228" y="6130"/>
                  </a:lnTo>
                  <a:lnTo>
                    <a:pt x="48017" y="6572"/>
                  </a:lnTo>
                  <a:lnTo>
                    <a:pt x="47921" y="6764"/>
                  </a:lnTo>
                  <a:lnTo>
                    <a:pt x="47825" y="6917"/>
                  </a:lnTo>
                  <a:lnTo>
                    <a:pt x="47710" y="7052"/>
                  </a:lnTo>
                  <a:lnTo>
                    <a:pt x="47537" y="7167"/>
                  </a:lnTo>
                  <a:lnTo>
                    <a:pt x="47345" y="7283"/>
                  </a:lnTo>
                  <a:lnTo>
                    <a:pt x="47076" y="7359"/>
                  </a:lnTo>
                  <a:lnTo>
                    <a:pt x="46903" y="7398"/>
                  </a:lnTo>
                  <a:lnTo>
                    <a:pt x="46730" y="7436"/>
                  </a:lnTo>
                  <a:lnTo>
                    <a:pt x="46384" y="7455"/>
                  </a:lnTo>
                  <a:lnTo>
                    <a:pt x="46038" y="7436"/>
                  </a:lnTo>
                  <a:lnTo>
                    <a:pt x="45692" y="7379"/>
                  </a:lnTo>
                  <a:lnTo>
                    <a:pt x="44981" y="7244"/>
                  </a:lnTo>
                  <a:lnTo>
                    <a:pt x="44635" y="7186"/>
                  </a:lnTo>
                  <a:lnTo>
                    <a:pt x="44270" y="7129"/>
                  </a:lnTo>
                  <a:lnTo>
                    <a:pt x="43713" y="7090"/>
                  </a:lnTo>
                  <a:lnTo>
                    <a:pt x="43156" y="7052"/>
                  </a:lnTo>
                  <a:lnTo>
                    <a:pt x="42599" y="7052"/>
                  </a:lnTo>
                  <a:lnTo>
                    <a:pt x="42022" y="7071"/>
                  </a:lnTo>
                  <a:lnTo>
                    <a:pt x="41523" y="7129"/>
                  </a:lnTo>
                  <a:lnTo>
                    <a:pt x="41042" y="7186"/>
                  </a:lnTo>
                  <a:lnTo>
                    <a:pt x="40543" y="7263"/>
                  </a:lnTo>
                  <a:lnTo>
                    <a:pt x="40062" y="7359"/>
                  </a:lnTo>
                  <a:lnTo>
                    <a:pt x="39563" y="7494"/>
                  </a:lnTo>
                  <a:lnTo>
                    <a:pt x="39083" y="7628"/>
                  </a:lnTo>
                  <a:lnTo>
                    <a:pt x="38621" y="7782"/>
                  </a:lnTo>
                  <a:lnTo>
                    <a:pt x="38160" y="7955"/>
                  </a:lnTo>
                  <a:lnTo>
                    <a:pt x="38948" y="7494"/>
                  </a:lnTo>
                  <a:lnTo>
                    <a:pt x="39371" y="7244"/>
                  </a:lnTo>
                  <a:lnTo>
                    <a:pt x="39774" y="6956"/>
                  </a:lnTo>
                  <a:lnTo>
                    <a:pt x="40197" y="6668"/>
                  </a:lnTo>
                  <a:lnTo>
                    <a:pt x="40581" y="6379"/>
                  </a:lnTo>
                  <a:lnTo>
                    <a:pt x="40966" y="6053"/>
                  </a:lnTo>
                  <a:lnTo>
                    <a:pt x="41331" y="5726"/>
                  </a:lnTo>
                  <a:lnTo>
                    <a:pt x="42195" y="5688"/>
                  </a:lnTo>
                  <a:lnTo>
                    <a:pt x="43079" y="5649"/>
                  </a:lnTo>
                  <a:close/>
                  <a:moveTo>
                    <a:pt x="13681" y="8166"/>
                  </a:moveTo>
                  <a:lnTo>
                    <a:pt x="16102" y="11221"/>
                  </a:lnTo>
                  <a:lnTo>
                    <a:pt x="13797" y="9973"/>
                  </a:lnTo>
                  <a:lnTo>
                    <a:pt x="13316" y="9684"/>
                  </a:lnTo>
                  <a:lnTo>
                    <a:pt x="12817" y="9377"/>
                  </a:lnTo>
                  <a:lnTo>
                    <a:pt x="12298" y="9069"/>
                  </a:lnTo>
                  <a:lnTo>
                    <a:pt x="12029" y="8935"/>
                  </a:lnTo>
                  <a:lnTo>
                    <a:pt x="11779" y="8820"/>
                  </a:lnTo>
                  <a:lnTo>
                    <a:pt x="12279" y="8704"/>
                  </a:lnTo>
                  <a:lnTo>
                    <a:pt x="12759" y="8551"/>
                  </a:lnTo>
                  <a:lnTo>
                    <a:pt x="13239" y="8378"/>
                  </a:lnTo>
                  <a:lnTo>
                    <a:pt x="13681" y="8166"/>
                  </a:lnTo>
                  <a:close/>
                  <a:moveTo>
                    <a:pt x="33568" y="10395"/>
                  </a:moveTo>
                  <a:lnTo>
                    <a:pt x="33145" y="11433"/>
                  </a:lnTo>
                  <a:lnTo>
                    <a:pt x="32780" y="11375"/>
                  </a:lnTo>
                  <a:lnTo>
                    <a:pt x="32396" y="11318"/>
                  </a:lnTo>
                  <a:lnTo>
                    <a:pt x="32012" y="11279"/>
                  </a:lnTo>
                  <a:lnTo>
                    <a:pt x="31608" y="11279"/>
                  </a:lnTo>
                  <a:lnTo>
                    <a:pt x="32588" y="10837"/>
                  </a:lnTo>
                  <a:lnTo>
                    <a:pt x="33568" y="10395"/>
                  </a:lnTo>
                  <a:close/>
                  <a:moveTo>
                    <a:pt x="31070" y="11510"/>
                  </a:moveTo>
                  <a:lnTo>
                    <a:pt x="31570" y="11529"/>
                  </a:lnTo>
                  <a:lnTo>
                    <a:pt x="32050" y="11567"/>
                  </a:lnTo>
                  <a:lnTo>
                    <a:pt x="32550" y="11625"/>
                  </a:lnTo>
                  <a:lnTo>
                    <a:pt x="33049" y="11702"/>
                  </a:lnTo>
                  <a:lnTo>
                    <a:pt x="32569" y="12912"/>
                  </a:lnTo>
                  <a:lnTo>
                    <a:pt x="32511" y="12874"/>
                  </a:lnTo>
                  <a:lnTo>
                    <a:pt x="32454" y="12855"/>
                  </a:lnTo>
                  <a:lnTo>
                    <a:pt x="31858" y="12797"/>
                  </a:lnTo>
                  <a:lnTo>
                    <a:pt x="31243" y="12759"/>
                  </a:lnTo>
                  <a:lnTo>
                    <a:pt x="30648" y="12720"/>
                  </a:lnTo>
                  <a:lnTo>
                    <a:pt x="30033" y="12720"/>
                  </a:lnTo>
                  <a:lnTo>
                    <a:pt x="29437" y="12739"/>
                  </a:lnTo>
                  <a:lnTo>
                    <a:pt x="28822" y="12759"/>
                  </a:lnTo>
                  <a:lnTo>
                    <a:pt x="28227" y="12816"/>
                  </a:lnTo>
                  <a:lnTo>
                    <a:pt x="27612" y="12893"/>
                  </a:lnTo>
                  <a:lnTo>
                    <a:pt x="29341" y="12221"/>
                  </a:lnTo>
                  <a:lnTo>
                    <a:pt x="31070" y="11510"/>
                  </a:lnTo>
                  <a:close/>
                  <a:moveTo>
                    <a:pt x="42310" y="7552"/>
                  </a:moveTo>
                  <a:lnTo>
                    <a:pt x="43117" y="7571"/>
                  </a:lnTo>
                  <a:lnTo>
                    <a:pt x="43944" y="7609"/>
                  </a:lnTo>
                  <a:lnTo>
                    <a:pt x="43905" y="7801"/>
                  </a:lnTo>
                  <a:lnTo>
                    <a:pt x="43848" y="7993"/>
                  </a:lnTo>
                  <a:lnTo>
                    <a:pt x="43790" y="8147"/>
                  </a:lnTo>
                  <a:lnTo>
                    <a:pt x="43694" y="8301"/>
                  </a:lnTo>
                  <a:lnTo>
                    <a:pt x="43598" y="8435"/>
                  </a:lnTo>
                  <a:lnTo>
                    <a:pt x="43483" y="8551"/>
                  </a:lnTo>
                  <a:lnTo>
                    <a:pt x="43367" y="8647"/>
                  </a:lnTo>
                  <a:lnTo>
                    <a:pt x="43233" y="8724"/>
                  </a:lnTo>
                  <a:lnTo>
                    <a:pt x="43079" y="8781"/>
                  </a:lnTo>
                  <a:lnTo>
                    <a:pt x="42925" y="8820"/>
                  </a:lnTo>
                  <a:lnTo>
                    <a:pt x="42772" y="8839"/>
                  </a:lnTo>
                  <a:lnTo>
                    <a:pt x="42599" y="8858"/>
                  </a:lnTo>
                  <a:lnTo>
                    <a:pt x="42445" y="8839"/>
                  </a:lnTo>
                  <a:lnTo>
                    <a:pt x="42272" y="8800"/>
                  </a:lnTo>
                  <a:lnTo>
                    <a:pt x="42080" y="8743"/>
                  </a:lnTo>
                  <a:lnTo>
                    <a:pt x="41907" y="8666"/>
                  </a:lnTo>
                  <a:lnTo>
                    <a:pt x="41888" y="8589"/>
                  </a:lnTo>
                  <a:lnTo>
                    <a:pt x="41830" y="8551"/>
                  </a:lnTo>
                  <a:lnTo>
                    <a:pt x="41753" y="8531"/>
                  </a:lnTo>
                  <a:lnTo>
                    <a:pt x="41676" y="8551"/>
                  </a:lnTo>
                  <a:lnTo>
                    <a:pt x="41619" y="8551"/>
                  </a:lnTo>
                  <a:lnTo>
                    <a:pt x="41580" y="8570"/>
                  </a:lnTo>
                  <a:lnTo>
                    <a:pt x="41561" y="8608"/>
                  </a:lnTo>
                  <a:lnTo>
                    <a:pt x="41561" y="8628"/>
                  </a:lnTo>
                  <a:lnTo>
                    <a:pt x="41580" y="8666"/>
                  </a:lnTo>
                  <a:lnTo>
                    <a:pt x="41580" y="8685"/>
                  </a:lnTo>
                  <a:lnTo>
                    <a:pt x="41580" y="8704"/>
                  </a:lnTo>
                  <a:lnTo>
                    <a:pt x="41561" y="8877"/>
                  </a:lnTo>
                  <a:lnTo>
                    <a:pt x="41542" y="9031"/>
                  </a:lnTo>
                  <a:lnTo>
                    <a:pt x="41523" y="9185"/>
                  </a:lnTo>
                  <a:lnTo>
                    <a:pt x="41465" y="9338"/>
                  </a:lnTo>
                  <a:lnTo>
                    <a:pt x="41350" y="9607"/>
                  </a:lnTo>
                  <a:lnTo>
                    <a:pt x="41215" y="9857"/>
                  </a:lnTo>
                  <a:lnTo>
                    <a:pt x="41023" y="10049"/>
                  </a:lnTo>
                  <a:lnTo>
                    <a:pt x="40831" y="10242"/>
                  </a:lnTo>
                  <a:lnTo>
                    <a:pt x="40600" y="10376"/>
                  </a:lnTo>
                  <a:lnTo>
                    <a:pt x="40370" y="10472"/>
                  </a:lnTo>
                  <a:lnTo>
                    <a:pt x="40120" y="10549"/>
                  </a:lnTo>
                  <a:lnTo>
                    <a:pt x="39851" y="10568"/>
                  </a:lnTo>
                  <a:lnTo>
                    <a:pt x="39582" y="10530"/>
                  </a:lnTo>
                  <a:lnTo>
                    <a:pt x="39467" y="10511"/>
                  </a:lnTo>
                  <a:lnTo>
                    <a:pt x="39332" y="10472"/>
                  </a:lnTo>
                  <a:lnTo>
                    <a:pt x="39198" y="10414"/>
                  </a:lnTo>
                  <a:lnTo>
                    <a:pt x="39083" y="10357"/>
                  </a:lnTo>
                  <a:lnTo>
                    <a:pt x="38948" y="10280"/>
                  </a:lnTo>
                  <a:lnTo>
                    <a:pt x="38833" y="10184"/>
                  </a:lnTo>
                  <a:lnTo>
                    <a:pt x="38717" y="10088"/>
                  </a:lnTo>
                  <a:lnTo>
                    <a:pt x="38602" y="9973"/>
                  </a:lnTo>
                  <a:lnTo>
                    <a:pt x="38506" y="9838"/>
                  </a:lnTo>
                  <a:lnTo>
                    <a:pt x="38391" y="9684"/>
                  </a:lnTo>
                  <a:lnTo>
                    <a:pt x="38352" y="9646"/>
                  </a:lnTo>
                  <a:lnTo>
                    <a:pt x="38314" y="9627"/>
                  </a:lnTo>
                  <a:lnTo>
                    <a:pt x="38256" y="9607"/>
                  </a:lnTo>
                  <a:lnTo>
                    <a:pt x="38218" y="9627"/>
                  </a:lnTo>
                  <a:lnTo>
                    <a:pt x="38160" y="9646"/>
                  </a:lnTo>
                  <a:lnTo>
                    <a:pt x="38122" y="9665"/>
                  </a:lnTo>
                  <a:lnTo>
                    <a:pt x="38083" y="9723"/>
                  </a:lnTo>
                  <a:lnTo>
                    <a:pt x="38064" y="9761"/>
                  </a:lnTo>
                  <a:lnTo>
                    <a:pt x="38026" y="9934"/>
                  </a:lnTo>
                  <a:lnTo>
                    <a:pt x="37968" y="10088"/>
                  </a:lnTo>
                  <a:lnTo>
                    <a:pt x="37891" y="10242"/>
                  </a:lnTo>
                  <a:lnTo>
                    <a:pt x="37795" y="10357"/>
                  </a:lnTo>
                  <a:lnTo>
                    <a:pt x="37680" y="10472"/>
                  </a:lnTo>
                  <a:lnTo>
                    <a:pt x="37565" y="10568"/>
                  </a:lnTo>
                  <a:lnTo>
                    <a:pt x="37430" y="10645"/>
                  </a:lnTo>
                  <a:lnTo>
                    <a:pt x="37296" y="10703"/>
                  </a:lnTo>
                  <a:lnTo>
                    <a:pt x="37161" y="10741"/>
                  </a:lnTo>
                  <a:lnTo>
                    <a:pt x="37007" y="10760"/>
                  </a:lnTo>
                  <a:lnTo>
                    <a:pt x="36854" y="10780"/>
                  </a:lnTo>
                  <a:lnTo>
                    <a:pt x="36700" y="10760"/>
                  </a:lnTo>
                  <a:lnTo>
                    <a:pt x="36546" y="10741"/>
                  </a:lnTo>
                  <a:lnTo>
                    <a:pt x="36393" y="10703"/>
                  </a:lnTo>
                  <a:lnTo>
                    <a:pt x="36239" y="10645"/>
                  </a:lnTo>
                  <a:lnTo>
                    <a:pt x="36104" y="10549"/>
                  </a:lnTo>
                  <a:lnTo>
                    <a:pt x="36008" y="10549"/>
                  </a:lnTo>
                  <a:lnTo>
                    <a:pt x="35931" y="10491"/>
                  </a:lnTo>
                  <a:lnTo>
                    <a:pt x="35874" y="10472"/>
                  </a:lnTo>
                  <a:lnTo>
                    <a:pt x="35797" y="10453"/>
                  </a:lnTo>
                  <a:lnTo>
                    <a:pt x="35739" y="10491"/>
                  </a:lnTo>
                  <a:lnTo>
                    <a:pt x="35701" y="10530"/>
                  </a:lnTo>
                  <a:lnTo>
                    <a:pt x="35662" y="10568"/>
                  </a:lnTo>
                  <a:lnTo>
                    <a:pt x="35662" y="10645"/>
                  </a:lnTo>
                  <a:lnTo>
                    <a:pt x="35662" y="10703"/>
                  </a:lnTo>
                  <a:lnTo>
                    <a:pt x="35720" y="10760"/>
                  </a:lnTo>
                  <a:lnTo>
                    <a:pt x="35855" y="10876"/>
                  </a:lnTo>
                  <a:lnTo>
                    <a:pt x="35951" y="11010"/>
                  </a:lnTo>
                  <a:lnTo>
                    <a:pt x="36027" y="11164"/>
                  </a:lnTo>
                  <a:lnTo>
                    <a:pt x="36085" y="11298"/>
                  </a:lnTo>
                  <a:lnTo>
                    <a:pt x="36124" y="11452"/>
                  </a:lnTo>
                  <a:lnTo>
                    <a:pt x="36124" y="11606"/>
                  </a:lnTo>
                  <a:lnTo>
                    <a:pt x="36104" y="11759"/>
                  </a:lnTo>
                  <a:lnTo>
                    <a:pt x="36085" y="11894"/>
                  </a:lnTo>
                  <a:lnTo>
                    <a:pt x="36027" y="12048"/>
                  </a:lnTo>
                  <a:lnTo>
                    <a:pt x="35951" y="12182"/>
                  </a:lnTo>
                  <a:lnTo>
                    <a:pt x="35874" y="12317"/>
                  </a:lnTo>
                  <a:lnTo>
                    <a:pt x="35758" y="12432"/>
                  </a:lnTo>
                  <a:lnTo>
                    <a:pt x="35643" y="12547"/>
                  </a:lnTo>
                  <a:lnTo>
                    <a:pt x="35509" y="12643"/>
                  </a:lnTo>
                  <a:lnTo>
                    <a:pt x="35355" y="12739"/>
                  </a:lnTo>
                  <a:lnTo>
                    <a:pt x="35201" y="12797"/>
                  </a:lnTo>
                  <a:lnTo>
                    <a:pt x="34951" y="12874"/>
                  </a:lnTo>
                  <a:lnTo>
                    <a:pt x="34682" y="12912"/>
                  </a:lnTo>
                  <a:lnTo>
                    <a:pt x="34413" y="12932"/>
                  </a:lnTo>
                  <a:lnTo>
                    <a:pt x="34164" y="12893"/>
                  </a:lnTo>
                  <a:lnTo>
                    <a:pt x="33914" y="12835"/>
                  </a:lnTo>
                  <a:lnTo>
                    <a:pt x="33664" y="12759"/>
                  </a:lnTo>
                  <a:lnTo>
                    <a:pt x="33414" y="12643"/>
                  </a:lnTo>
                  <a:lnTo>
                    <a:pt x="33203" y="12509"/>
                  </a:lnTo>
                  <a:lnTo>
                    <a:pt x="33453" y="11913"/>
                  </a:lnTo>
                  <a:lnTo>
                    <a:pt x="33683" y="11318"/>
                  </a:lnTo>
                  <a:lnTo>
                    <a:pt x="33914" y="10722"/>
                  </a:lnTo>
                  <a:lnTo>
                    <a:pt x="34144" y="10126"/>
                  </a:lnTo>
                  <a:lnTo>
                    <a:pt x="34855" y="9780"/>
                  </a:lnTo>
                  <a:lnTo>
                    <a:pt x="35566" y="9396"/>
                  </a:lnTo>
                  <a:lnTo>
                    <a:pt x="36277" y="9031"/>
                  </a:lnTo>
                  <a:lnTo>
                    <a:pt x="36969" y="8628"/>
                  </a:lnTo>
                  <a:lnTo>
                    <a:pt x="37257" y="8474"/>
                  </a:lnTo>
                  <a:lnTo>
                    <a:pt x="37296" y="8493"/>
                  </a:lnTo>
                  <a:lnTo>
                    <a:pt x="37315" y="8512"/>
                  </a:lnTo>
                  <a:lnTo>
                    <a:pt x="37353" y="8493"/>
                  </a:lnTo>
                  <a:lnTo>
                    <a:pt x="37776" y="8339"/>
                  </a:lnTo>
                  <a:lnTo>
                    <a:pt x="38218" y="8205"/>
                  </a:lnTo>
                  <a:lnTo>
                    <a:pt x="38621" y="8090"/>
                  </a:lnTo>
                  <a:lnTo>
                    <a:pt x="39044" y="7974"/>
                  </a:lnTo>
                  <a:lnTo>
                    <a:pt x="39467" y="7878"/>
                  </a:lnTo>
                  <a:lnTo>
                    <a:pt x="39870" y="7782"/>
                  </a:lnTo>
                  <a:lnTo>
                    <a:pt x="40274" y="7724"/>
                  </a:lnTo>
                  <a:lnTo>
                    <a:pt x="40677" y="7667"/>
                  </a:lnTo>
                  <a:lnTo>
                    <a:pt x="41081" y="7628"/>
                  </a:lnTo>
                  <a:lnTo>
                    <a:pt x="41484" y="7590"/>
                  </a:lnTo>
                  <a:lnTo>
                    <a:pt x="42310" y="7552"/>
                  </a:lnTo>
                  <a:close/>
                  <a:moveTo>
                    <a:pt x="31531" y="14718"/>
                  </a:moveTo>
                  <a:lnTo>
                    <a:pt x="31397" y="14891"/>
                  </a:lnTo>
                  <a:lnTo>
                    <a:pt x="31243" y="15045"/>
                  </a:lnTo>
                  <a:lnTo>
                    <a:pt x="31089" y="15160"/>
                  </a:lnTo>
                  <a:lnTo>
                    <a:pt x="30897" y="15256"/>
                  </a:lnTo>
                  <a:lnTo>
                    <a:pt x="30705" y="15295"/>
                  </a:lnTo>
                  <a:lnTo>
                    <a:pt x="30513" y="15314"/>
                  </a:lnTo>
                  <a:lnTo>
                    <a:pt x="30302" y="15314"/>
                  </a:lnTo>
                  <a:lnTo>
                    <a:pt x="30071" y="15237"/>
                  </a:lnTo>
                  <a:lnTo>
                    <a:pt x="29937" y="15237"/>
                  </a:lnTo>
                  <a:lnTo>
                    <a:pt x="29879" y="15276"/>
                  </a:lnTo>
                  <a:lnTo>
                    <a:pt x="29841" y="15333"/>
                  </a:lnTo>
                  <a:lnTo>
                    <a:pt x="29725" y="15545"/>
                  </a:lnTo>
                  <a:lnTo>
                    <a:pt x="29591" y="15756"/>
                  </a:lnTo>
                  <a:lnTo>
                    <a:pt x="29418" y="15929"/>
                  </a:lnTo>
                  <a:lnTo>
                    <a:pt x="29226" y="16083"/>
                  </a:lnTo>
                  <a:lnTo>
                    <a:pt x="28995" y="16179"/>
                  </a:lnTo>
                  <a:lnTo>
                    <a:pt x="28765" y="16217"/>
                  </a:lnTo>
                  <a:lnTo>
                    <a:pt x="28572" y="16236"/>
                  </a:lnTo>
                  <a:lnTo>
                    <a:pt x="28399" y="16217"/>
                  </a:lnTo>
                  <a:lnTo>
                    <a:pt x="28246" y="16179"/>
                  </a:lnTo>
                  <a:lnTo>
                    <a:pt x="28111" y="16102"/>
                  </a:lnTo>
                  <a:lnTo>
                    <a:pt x="27996" y="15987"/>
                  </a:lnTo>
                  <a:lnTo>
                    <a:pt x="27900" y="15852"/>
                  </a:lnTo>
                  <a:lnTo>
                    <a:pt x="28246" y="15410"/>
                  </a:lnTo>
                  <a:lnTo>
                    <a:pt x="28649" y="14987"/>
                  </a:lnTo>
                  <a:lnTo>
                    <a:pt x="28668" y="14968"/>
                  </a:lnTo>
                  <a:lnTo>
                    <a:pt x="28668" y="14911"/>
                  </a:lnTo>
                  <a:lnTo>
                    <a:pt x="29379" y="14853"/>
                  </a:lnTo>
                  <a:lnTo>
                    <a:pt x="30090" y="14795"/>
                  </a:lnTo>
                  <a:lnTo>
                    <a:pt x="31531" y="14718"/>
                  </a:lnTo>
                  <a:close/>
                  <a:moveTo>
                    <a:pt x="22174" y="16063"/>
                  </a:moveTo>
                  <a:lnTo>
                    <a:pt x="22020" y="16256"/>
                  </a:lnTo>
                  <a:lnTo>
                    <a:pt x="21867" y="16448"/>
                  </a:lnTo>
                  <a:lnTo>
                    <a:pt x="21732" y="16659"/>
                  </a:lnTo>
                  <a:lnTo>
                    <a:pt x="21598" y="16870"/>
                  </a:lnTo>
                  <a:lnTo>
                    <a:pt x="21482" y="17082"/>
                  </a:lnTo>
                  <a:lnTo>
                    <a:pt x="21386" y="17312"/>
                  </a:lnTo>
                  <a:lnTo>
                    <a:pt x="21213" y="17773"/>
                  </a:lnTo>
                  <a:lnTo>
                    <a:pt x="20829" y="17754"/>
                  </a:lnTo>
                  <a:lnTo>
                    <a:pt x="20387" y="17735"/>
                  </a:lnTo>
                  <a:lnTo>
                    <a:pt x="20195" y="17716"/>
                  </a:lnTo>
                  <a:lnTo>
                    <a:pt x="20003" y="17677"/>
                  </a:lnTo>
                  <a:lnTo>
                    <a:pt x="19868" y="17639"/>
                  </a:lnTo>
                  <a:lnTo>
                    <a:pt x="19772" y="17581"/>
                  </a:lnTo>
                  <a:lnTo>
                    <a:pt x="19695" y="17485"/>
                  </a:lnTo>
                  <a:lnTo>
                    <a:pt x="19657" y="17389"/>
                  </a:lnTo>
                  <a:lnTo>
                    <a:pt x="19638" y="17274"/>
                  </a:lnTo>
                  <a:lnTo>
                    <a:pt x="19638" y="17159"/>
                  </a:lnTo>
                  <a:lnTo>
                    <a:pt x="19657" y="17063"/>
                  </a:lnTo>
                  <a:lnTo>
                    <a:pt x="19695" y="16947"/>
                  </a:lnTo>
                  <a:lnTo>
                    <a:pt x="19753" y="16832"/>
                  </a:lnTo>
                  <a:lnTo>
                    <a:pt x="19830" y="16717"/>
                  </a:lnTo>
                  <a:lnTo>
                    <a:pt x="21002" y="16371"/>
                  </a:lnTo>
                  <a:lnTo>
                    <a:pt x="22174" y="16063"/>
                  </a:lnTo>
                  <a:close/>
                  <a:moveTo>
                    <a:pt x="28188" y="14968"/>
                  </a:moveTo>
                  <a:lnTo>
                    <a:pt x="27919" y="15218"/>
                  </a:lnTo>
                  <a:lnTo>
                    <a:pt x="27689" y="15487"/>
                  </a:lnTo>
                  <a:lnTo>
                    <a:pt x="27650" y="15487"/>
                  </a:lnTo>
                  <a:lnTo>
                    <a:pt x="27612" y="15506"/>
                  </a:lnTo>
                  <a:lnTo>
                    <a:pt x="27592" y="15545"/>
                  </a:lnTo>
                  <a:lnTo>
                    <a:pt x="27592" y="15583"/>
                  </a:lnTo>
                  <a:lnTo>
                    <a:pt x="27592" y="15602"/>
                  </a:lnTo>
                  <a:lnTo>
                    <a:pt x="27381" y="15852"/>
                  </a:lnTo>
                  <a:lnTo>
                    <a:pt x="27208" y="16102"/>
                  </a:lnTo>
                  <a:lnTo>
                    <a:pt x="27035" y="16352"/>
                  </a:lnTo>
                  <a:lnTo>
                    <a:pt x="26862" y="16621"/>
                  </a:lnTo>
                  <a:lnTo>
                    <a:pt x="26785" y="16794"/>
                  </a:lnTo>
                  <a:lnTo>
                    <a:pt x="26709" y="16947"/>
                  </a:lnTo>
                  <a:lnTo>
                    <a:pt x="26574" y="17293"/>
                  </a:lnTo>
                  <a:lnTo>
                    <a:pt x="26440" y="17620"/>
                  </a:lnTo>
                  <a:lnTo>
                    <a:pt x="26363" y="17793"/>
                  </a:lnTo>
                  <a:lnTo>
                    <a:pt x="26286" y="17946"/>
                  </a:lnTo>
                  <a:lnTo>
                    <a:pt x="26055" y="18331"/>
                  </a:lnTo>
                  <a:lnTo>
                    <a:pt x="25978" y="18427"/>
                  </a:lnTo>
                  <a:lnTo>
                    <a:pt x="25902" y="18484"/>
                  </a:lnTo>
                  <a:lnTo>
                    <a:pt x="25806" y="18523"/>
                  </a:lnTo>
                  <a:lnTo>
                    <a:pt x="25671" y="18504"/>
                  </a:lnTo>
                  <a:lnTo>
                    <a:pt x="25191" y="18465"/>
                  </a:lnTo>
                  <a:lnTo>
                    <a:pt x="24883" y="18446"/>
                  </a:lnTo>
                  <a:lnTo>
                    <a:pt x="24576" y="18388"/>
                  </a:lnTo>
                  <a:lnTo>
                    <a:pt x="23942" y="18292"/>
                  </a:lnTo>
                  <a:lnTo>
                    <a:pt x="22674" y="18023"/>
                  </a:lnTo>
                  <a:lnTo>
                    <a:pt x="22059" y="17889"/>
                  </a:lnTo>
                  <a:lnTo>
                    <a:pt x="21425" y="17773"/>
                  </a:lnTo>
                  <a:lnTo>
                    <a:pt x="21540" y="17524"/>
                  </a:lnTo>
                  <a:lnTo>
                    <a:pt x="21675" y="17274"/>
                  </a:lnTo>
                  <a:lnTo>
                    <a:pt x="21828" y="17024"/>
                  </a:lnTo>
                  <a:lnTo>
                    <a:pt x="21982" y="16813"/>
                  </a:lnTo>
                  <a:lnTo>
                    <a:pt x="22309" y="16371"/>
                  </a:lnTo>
                  <a:lnTo>
                    <a:pt x="22693" y="15929"/>
                  </a:lnTo>
                  <a:lnTo>
                    <a:pt x="23980" y="15641"/>
                  </a:lnTo>
                  <a:lnTo>
                    <a:pt x="25287" y="15391"/>
                  </a:lnTo>
                  <a:lnTo>
                    <a:pt x="25075" y="15718"/>
                  </a:lnTo>
                  <a:lnTo>
                    <a:pt x="24864" y="16044"/>
                  </a:lnTo>
                  <a:lnTo>
                    <a:pt x="24672" y="16371"/>
                  </a:lnTo>
                  <a:lnTo>
                    <a:pt x="24480" y="16717"/>
                  </a:lnTo>
                  <a:lnTo>
                    <a:pt x="24153" y="17408"/>
                  </a:lnTo>
                  <a:lnTo>
                    <a:pt x="23846" y="18119"/>
                  </a:lnTo>
                  <a:lnTo>
                    <a:pt x="23826" y="18177"/>
                  </a:lnTo>
                  <a:lnTo>
                    <a:pt x="23846" y="18235"/>
                  </a:lnTo>
                  <a:lnTo>
                    <a:pt x="23903" y="18273"/>
                  </a:lnTo>
                  <a:lnTo>
                    <a:pt x="23999" y="18273"/>
                  </a:lnTo>
                  <a:lnTo>
                    <a:pt x="24038" y="18254"/>
                  </a:lnTo>
                  <a:lnTo>
                    <a:pt x="24057" y="18215"/>
                  </a:lnTo>
                  <a:lnTo>
                    <a:pt x="24403" y="17485"/>
                  </a:lnTo>
                  <a:lnTo>
                    <a:pt x="24787" y="16794"/>
                  </a:lnTo>
                  <a:lnTo>
                    <a:pt x="25191" y="16102"/>
                  </a:lnTo>
                  <a:lnTo>
                    <a:pt x="25594" y="15410"/>
                  </a:lnTo>
                  <a:lnTo>
                    <a:pt x="25613" y="15372"/>
                  </a:lnTo>
                  <a:lnTo>
                    <a:pt x="25613" y="15333"/>
                  </a:lnTo>
                  <a:lnTo>
                    <a:pt x="26901" y="15141"/>
                  </a:lnTo>
                  <a:lnTo>
                    <a:pt x="28188" y="14968"/>
                  </a:lnTo>
                  <a:close/>
                  <a:moveTo>
                    <a:pt x="35605" y="385"/>
                  </a:moveTo>
                  <a:lnTo>
                    <a:pt x="36316" y="423"/>
                  </a:lnTo>
                  <a:lnTo>
                    <a:pt x="37046" y="500"/>
                  </a:lnTo>
                  <a:lnTo>
                    <a:pt x="37757" y="615"/>
                  </a:lnTo>
                  <a:lnTo>
                    <a:pt x="38448" y="750"/>
                  </a:lnTo>
                  <a:lnTo>
                    <a:pt x="39140" y="942"/>
                  </a:lnTo>
                  <a:lnTo>
                    <a:pt x="39486" y="1057"/>
                  </a:lnTo>
                  <a:lnTo>
                    <a:pt x="39832" y="1172"/>
                  </a:lnTo>
                  <a:lnTo>
                    <a:pt x="40178" y="1307"/>
                  </a:lnTo>
                  <a:lnTo>
                    <a:pt x="40504" y="1461"/>
                  </a:lnTo>
                  <a:lnTo>
                    <a:pt x="40831" y="1614"/>
                  </a:lnTo>
                  <a:lnTo>
                    <a:pt x="41158" y="1787"/>
                  </a:lnTo>
                  <a:lnTo>
                    <a:pt x="41484" y="1979"/>
                  </a:lnTo>
                  <a:lnTo>
                    <a:pt x="41811" y="2172"/>
                  </a:lnTo>
                  <a:lnTo>
                    <a:pt x="41811" y="2229"/>
                  </a:lnTo>
                  <a:lnTo>
                    <a:pt x="41830" y="2306"/>
                  </a:lnTo>
                  <a:lnTo>
                    <a:pt x="41869" y="4227"/>
                  </a:lnTo>
                  <a:lnTo>
                    <a:pt x="41715" y="4496"/>
                  </a:lnTo>
                  <a:lnTo>
                    <a:pt x="41523" y="4746"/>
                  </a:lnTo>
                  <a:lnTo>
                    <a:pt x="41311" y="4977"/>
                  </a:lnTo>
                  <a:lnTo>
                    <a:pt x="41062" y="5188"/>
                  </a:lnTo>
                  <a:lnTo>
                    <a:pt x="40793" y="5438"/>
                  </a:lnTo>
                  <a:lnTo>
                    <a:pt x="40504" y="5669"/>
                  </a:lnTo>
                  <a:lnTo>
                    <a:pt x="40178" y="5726"/>
                  </a:lnTo>
                  <a:lnTo>
                    <a:pt x="40139" y="5745"/>
                  </a:lnTo>
                  <a:lnTo>
                    <a:pt x="40139" y="5784"/>
                  </a:lnTo>
                  <a:lnTo>
                    <a:pt x="40159" y="5822"/>
                  </a:lnTo>
                  <a:lnTo>
                    <a:pt x="40197" y="5841"/>
                  </a:lnTo>
                  <a:lnTo>
                    <a:pt x="40312" y="5822"/>
                  </a:lnTo>
                  <a:lnTo>
                    <a:pt x="40178" y="5938"/>
                  </a:lnTo>
                  <a:lnTo>
                    <a:pt x="39659" y="6303"/>
                  </a:lnTo>
                  <a:lnTo>
                    <a:pt x="39140" y="6668"/>
                  </a:lnTo>
                  <a:lnTo>
                    <a:pt x="38621" y="7014"/>
                  </a:lnTo>
                  <a:lnTo>
                    <a:pt x="38103" y="7359"/>
                  </a:lnTo>
                  <a:lnTo>
                    <a:pt x="37488" y="7724"/>
                  </a:lnTo>
                  <a:lnTo>
                    <a:pt x="36873" y="8109"/>
                  </a:lnTo>
                  <a:lnTo>
                    <a:pt x="36239" y="8455"/>
                  </a:lnTo>
                  <a:lnTo>
                    <a:pt x="35605" y="8800"/>
                  </a:lnTo>
                  <a:lnTo>
                    <a:pt x="34317" y="9473"/>
                  </a:lnTo>
                  <a:lnTo>
                    <a:pt x="33011" y="10088"/>
                  </a:lnTo>
                  <a:lnTo>
                    <a:pt x="31800" y="10645"/>
                  </a:lnTo>
                  <a:lnTo>
                    <a:pt x="30609" y="11164"/>
                  </a:lnTo>
                  <a:lnTo>
                    <a:pt x="29399" y="11663"/>
                  </a:lnTo>
                  <a:lnTo>
                    <a:pt x="28169" y="12144"/>
                  </a:lnTo>
                  <a:lnTo>
                    <a:pt x="26939" y="12605"/>
                  </a:lnTo>
                  <a:lnTo>
                    <a:pt x="25709" y="13066"/>
                  </a:lnTo>
                  <a:lnTo>
                    <a:pt x="23250" y="13969"/>
                  </a:lnTo>
                  <a:lnTo>
                    <a:pt x="20771" y="14834"/>
                  </a:lnTo>
                  <a:lnTo>
                    <a:pt x="18293" y="15679"/>
                  </a:lnTo>
                  <a:lnTo>
                    <a:pt x="15814" y="16505"/>
                  </a:lnTo>
                  <a:lnTo>
                    <a:pt x="13316" y="17293"/>
                  </a:lnTo>
                  <a:lnTo>
                    <a:pt x="12125" y="17658"/>
                  </a:lnTo>
                  <a:lnTo>
                    <a:pt x="10953" y="18023"/>
                  </a:lnTo>
                  <a:lnTo>
                    <a:pt x="10357" y="18177"/>
                  </a:lnTo>
                  <a:lnTo>
                    <a:pt x="9762" y="18331"/>
                  </a:lnTo>
                  <a:lnTo>
                    <a:pt x="9166" y="18446"/>
                  </a:lnTo>
                  <a:lnTo>
                    <a:pt x="8551" y="18561"/>
                  </a:lnTo>
                  <a:lnTo>
                    <a:pt x="7956" y="18638"/>
                  </a:lnTo>
                  <a:lnTo>
                    <a:pt x="7360" y="18677"/>
                  </a:lnTo>
                  <a:lnTo>
                    <a:pt x="6764" y="18696"/>
                  </a:lnTo>
                  <a:lnTo>
                    <a:pt x="6149" y="18677"/>
                  </a:lnTo>
                  <a:lnTo>
                    <a:pt x="5554" y="18619"/>
                  </a:lnTo>
                  <a:lnTo>
                    <a:pt x="4958" y="18523"/>
                  </a:lnTo>
                  <a:lnTo>
                    <a:pt x="4651" y="18446"/>
                  </a:lnTo>
                  <a:lnTo>
                    <a:pt x="4343" y="18369"/>
                  </a:lnTo>
                  <a:lnTo>
                    <a:pt x="4055" y="18273"/>
                  </a:lnTo>
                  <a:lnTo>
                    <a:pt x="3748" y="18158"/>
                  </a:lnTo>
                  <a:lnTo>
                    <a:pt x="3805" y="17620"/>
                  </a:lnTo>
                  <a:lnTo>
                    <a:pt x="3901" y="17082"/>
                  </a:lnTo>
                  <a:lnTo>
                    <a:pt x="4017" y="16582"/>
                  </a:lnTo>
                  <a:lnTo>
                    <a:pt x="4170" y="16083"/>
                  </a:lnTo>
                  <a:lnTo>
                    <a:pt x="4363" y="15583"/>
                  </a:lnTo>
                  <a:lnTo>
                    <a:pt x="4574" y="15103"/>
                  </a:lnTo>
                  <a:lnTo>
                    <a:pt x="4804" y="14642"/>
                  </a:lnTo>
                  <a:lnTo>
                    <a:pt x="5054" y="14180"/>
                  </a:lnTo>
                  <a:lnTo>
                    <a:pt x="5342" y="13758"/>
                  </a:lnTo>
                  <a:lnTo>
                    <a:pt x="5650" y="13316"/>
                  </a:lnTo>
                  <a:lnTo>
                    <a:pt x="5957" y="12912"/>
                  </a:lnTo>
                  <a:lnTo>
                    <a:pt x="6303" y="12490"/>
                  </a:lnTo>
                  <a:lnTo>
                    <a:pt x="6649" y="12105"/>
                  </a:lnTo>
                  <a:lnTo>
                    <a:pt x="7033" y="11721"/>
                  </a:lnTo>
                  <a:lnTo>
                    <a:pt x="7418" y="11356"/>
                  </a:lnTo>
                  <a:lnTo>
                    <a:pt x="7802" y="10991"/>
                  </a:lnTo>
                  <a:lnTo>
                    <a:pt x="8301" y="10568"/>
                  </a:lnTo>
                  <a:lnTo>
                    <a:pt x="8782" y="10184"/>
                  </a:lnTo>
                  <a:lnTo>
                    <a:pt x="9032" y="10011"/>
                  </a:lnTo>
                  <a:lnTo>
                    <a:pt x="9262" y="9838"/>
                  </a:lnTo>
                  <a:lnTo>
                    <a:pt x="9531" y="9684"/>
                  </a:lnTo>
                  <a:lnTo>
                    <a:pt x="9781" y="9550"/>
                  </a:lnTo>
                  <a:lnTo>
                    <a:pt x="10050" y="9435"/>
                  </a:lnTo>
                  <a:lnTo>
                    <a:pt x="10319" y="9358"/>
                  </a:lnTo>
                  <a:lnTo>
                    <a:pt x="10588" y="9300"/>
                  </a:lnTo>
                  <a:lnTo>
                    <a:pt x="10876" y="9262"/>
                  </a:lnTo>
                  <a:lnTo>
                    <a:pt x="11184" y="9281"/>
                  </a:lnTo>
                  <a:lnTo>
                    <a:pt x="11472" y="9300"/>
                  </a:lnTo>
                  <a:lnTo>
                    <a:pt x="11798" y="9377"/>
                  </a:lnTo>
                  <a:lnTo>
                    <a:pt x="12125" y="9492"/>
                  </a:lnTo>
                  <a:lnTo>
                    <a:pt x="12702" y="9761"/>
                  </a:lnTo>
                  <a:lnTo>
                    <a:pt x="13278" y="10030"/>
                  </a:lnTo>
                  <a:lnTo>
                    <a:pt x="13854" y="10338"/>
                  </a:lnTo>
                  <a:lnTo>
                    <a:pt x="14412" y="10645"/>
                  </a:lnTo>
                  <a:lnTo>
                    <a:pt x="15545" y="11279"/>
                  </a:lnTo>
                  <a:lnTo>
                    <a:pt x="16102" y="11606"/>
                  </a:lnTo>
                  <a:lnTo>
                    <a:pt x="16660" y="11894"/>
                  </a:lnTo>
                  <a:lnTo>
                    <a:pt x="16717" y="11913"/>
                  </a:lnTo>
                  <a:lnTo>
                    <a:pt x="16756" y="11913"/>
                  </a:lnTo>
                  <a:lnTo>
                    <a:pt x="16813" y="11894"/>
                  </a:lnTo>
                  <a:lnTo>
                    <a:pt x="16852" y="11856"/>
                  </a:lnTo>
                  <a:lnTo>
                    <a:pt x="16871" y="11817"/>
                  </a:lnTo>
                  <a:lnTo>
                    <a:pt x="16890" y="11759"/>
                  </a:lnTo>
                  <a:lnTo>
                    <a:pt x="16890" y="11702"/>
                  </a:lnTo>
                  <a:lnTo>
                    <a:pt x="16852" y="11663"/>
                  </a:lnTo>
                  <a:lnTo>
                    <a:pt x="15372" y="9780"/>
                  </a:lnTo>
                  <a:lnTo>
                    <a:pt x="15199" y="9569"/>
                  </a:lnTo>
                  <a:lnTo>
                    <a:pt x="14969" y="9319"/>
                  </a:lnTo>
                  <a:lnTo>
                    <a:pt x="14719" y="9050"/>
                  </a:lnTo>
                  <a:lnTo>
                    <a:pt x="14469" y="8762"/>
                  </a:lnTo>
                  <a:lnTo>
                    <a:pt x="14239" y="8455"/>
                  </a:lnTo>
                  <a:lnTo>
                    <a:pt x="14143" y="8301"/>
                  </a:lnTo>
                  <a:lnTo>
                    <a:pt x="14066" y="8166"/>
                  </a:lnTo>
                  <a:lnTo>
                    <a:pt x="13989" y="8013"/>
                  </a:lnTo>
                  <a:lnTo>
                    <a:pt x="13950" y="7878"/>
                  </a:lnTo>
                  <a:lnTo>
                    <a:pt x="13931" y="7744"/>
                  </a:lnTo>
                  <a:lnTo>
                    <a:pt x="13931" y="7628"/>
                  </a:lnTo>
                  <a:lnTo>
                    <a:pt x="13970" y="7494"/>
                  </a:lnTo>
                  <a:lnTo>
                    <a:pt x="14046" y="7379"/>
                  </a:lnTo>
                  <a:lnTo>
                    <a:pt x="14143" y="7263"/>
                  </a:lnTo>
                  <a:lnTo>
                    <a:pt x="14277" y="7148"/>
                  </a:lnTo>
                  <a:lnTo>
                    <a:pt x="14412" y="7052"/>
                  </a:lnTo>
                  <a:lnTo>
                    <a:pt x="14565" y="6937"/>
                  </a:lnTo>
                  <a:lnTo>
                    <a:pt x="14930" y="6745"/>
                  </a:lnTo>
                  <a:lnTo>
                    <a:pt x="15295" y="6552"/>
                  </a:lnTo>
                  <a:lnTo>
                    <a:pt x="15660" y="6399"/>
                  </a:lnTo>
                  <a:lnTo>
                    <a:pt x="16218" y="6149"/>
                  </a:lnTo>
                  <a:lnTo>
                    <a:pt x="16813" y="5861"/>
                  </a:lnTo>
                  <a:lnTo>
                    <a:pt x="17390" y="5592"/>
                  </a:lnTo>
                  <a:lnTo>
                    <a:pt x="17985" y="5323"/>
                  </a:lnTo>
                  <a:lnTo>
                    <a:pt x="18600" y="5073"/>
                  </a:lnTo>
                  <a:lnTo>
                    <a:pt x="19177" y="4842"/>
                  </a:lnTo>
                  <a:lnTo>
                    <a:pt x="19792" y="4612"/>
                  </a:lnTo>
                  <a:lnTo>
                    <a:pt x="20099" y="4496"/>
                  </a:lnTo>
                  <a:lnTo>
                    <a:pt x="20406" y="4400"/>
                  </a:lnTo>
                  <a:lnTo>
                    <a:pt x="20714" y="4343"/>
                  </a:lnTo>
                  <a:lnTo>
                    <a:pt x="21021" y="4285"/>
                  </a:lnTo>
                  <a:lnTo>
                    <a:pt x="21213" y="4266"/>
                  </a:lnTo>
                  <a:lnTo>
                    <a:pt x="21386" y="4247"/>
                  </a:lnTo>
                  <a:lnTo>
                    <a:pt x="21751" y="4266"/>
                  </a:lnTo>
                  <a:lnTo>
                    <a:pt x="22097" y="4324"/>
                  </a:lnTo>
                  <a:lnTo>
                    <a:pt x="22443" y="4420"/>
                  </a:lnTo>
                  <a:lnTo>
                    <a:pt x="22770" y="4535"/>
                  </a:lnTo>
                  <a:lnTo>
                    <a:pt x="23096" y="4669"/>
                  </a:lnTo>
                  <a:lnTo>
                    <a:pt x="23769" y="4958"/>
                  </a:lnTo>
                  <a:lnTo>
                    <a:pt x="28265" y="7033"/>
                  </a:lnTo>
                  <a:lnTo>
                    <a:pt x="28323" y="7052"/>
                  </a:lnTo>
                  <a:lnTo>
                    <a:pt x="28380" y="7033"/>
                  </a:lnTo>
                  <a:lnTo>
                    <a:pt x="28438" y="7033"/>
                  </a:lnTo>
                  <a:lnTo>
                    <a:pt x="28476" y="6994"/>
                  </a:lnTo>
                  <a:lnTo>
                    <a:pt x="28515" y="6956"/>
                  </a:lnTo>
                  <a:lnTo>
                    <a:pt x="28534" y="6898"/>
                  </a:lnTo>
                  <a:lnTo>
                    <a:pt x="28534" y="6841"/>
                  </a:lnTo>
                  <a:lnTo>
                    <a:pt x="28515" y="6783"/>
                  </a:lnTo>
                  <a:lnTo>
                    <a:pt x="28284" y="6303"/>
                  </a:lnTo>
                  <a:lnTo>
                    <a:pt x="28015" y="5803"/>
                  </a:lnTo>
                  <a:lnTo>
                    <a:pt x="27746" y="5323"/>
                  </a:lnTo>
                  <a:lnTo>
                    <a:pt x="27458" y="4862"/>
                  </a:lnTo>
                  <a:lnTo>
                    <a:pt x="26997" y="4189"/>
                  </a:lnTo>
                  <a:lnTo>
                    <a:pt x="26497" y="3536"/>
                  </a:lnTo>
                  <a:lnTo>
                    <a:pt x="26113" y="3113"/>
                  </a:lnTo>
                  <a:lnTo>
                    <a:pt x="26151" y="3075"/>
                  </a:lnTo>
                  <a:lnTo>
                    <a:pt x="26171" y="3036"/>
                  </a:lnTo>
                  <a:lnTo>
                    <a:pt x="26171" y="2998"/>
                  </a:lnTo>
                  <a:lnTo>
                    <a:pt x="26151" y="2940"/>
                  </a:lnTo>
                  <a:lnTo>
                    <a:pt x="26132" y="2902"/>
                  </a:lnTo>
                  <a:lnTo>
                    <a:pt x="26094" y="2882"/>
                  </a:lnTo>
                  <a:lnTo>
                    <a:pt x="26036" y="2863"/>
                  </a:lnTo>
                  <a:lnTo>
                    <a:pt x="25978" y="2863"/>
                  </a:lnTo>
                  <a:lnTo>
                    <a:pt x="25902" y="2882"/>
                  </a:lnTo>
                  <a:lnTo>
                    <a:pt x="25806" y="2767"/>
                  </a:lnTo>
                  <a:lnTo>
                    <a:pt x="25786" y="2710"/>
                  </a:lnTo>
                  <a:lnTo>
                    <a:pt x="25786" y="2633"/>
                  </a:lnTo>
                  <a:lnTo>
                    <a:pt x="25825" y="2575"/>
                  </a:lnTo>
                  <a:lnTo>
                    <a:pt x="25882" y="2498"/>
                  </a:lnTo>
                  <a:lnTo>
                    <a:pt x="25959" y="2441"/>
                  </a:lnTo>
                  <a:lnTo>
                    <a:pt x="26171" y="2287"/>
                  </a:lnTo>
                  <a:lnTo>
                    <a:pt x="26440" y="2152"/>
                  </a:lnTo>
                  <a:lnTo>
                    <a:pt x="26747" y="2018"/>
                  </a:lnTo>
                  <a:lnTo>
                    <a:pt x="27112" y="1903"/>
                  </a:lnTo>
                  <a:lnTo>
                    <a:pt x="27900" y="1653"/>
                  </a:lnTo>
                  <a:lnTo>
                    <a:pt x="28726" y="1422"/>
                  </a:lnTo>
                  <a:lnTo>
                    <a:pt x="29514" y="1230"/>
                  </a:lnTo>
                  <a:lnTo>
                    <a:pt x="30551" y="999"/>
                  </a:lnTo>
                  <a:lnTo>
                    <a:pt x="31262" y="846"/>
                  </a:lnTo>
                  <a:lnTo>
                    <a:pt x="31973" y="692"/>
                  </a:lnTo>
                  <a:lnTo>
                    <a:pt x="32703" y="577"/>
                  </a:lnTo>
                  <a:lnTo>
                    <a:pt x="33414" y="481"/>
                  </a:lnTo>
                  <a:lnTo>
                    <a:pt x="34144" y="423"/>
                  </a:lnTo>
                  <a:lnTo>
                    <a:pt x="34875" y="385"/>
                  </a:lnTo>
                  <a:close/>
                  <a:moveTo>
                    <a:pt x="3517" y="17293"/>
                  </a:moveTo>
                  <a:lnTo>
                    <a:pt x="3459" y="17697"/>
                  </a:lnTo>
                  <a:lnTo>
                    <a:pt x="3421" y="18139"/>
                  </a:lnTo>
                  <a:lnTo>
                    <a:pt x="3440" y="18158"/>
                  </a:lnTo>
                  <a:lnTo>
                    <a:pt x="3421" y="18215"/>
                  </a:lnTo>
                  <a:lnTo>
                    <a:pt x="3440" y="18254"/>
                  </a:lnTo>
                  <a:lnTo>
                    <a:pt x="3459" y="18273"/>
                  </a:lnTo>
                  <a:lnTo>
                    <a:pt x="3805" y="18465"/>
                  </a:lnTo>
                  <a:lnTo>
                    <a:pt x="4151" y="18638"/>
                  </a:lnTo>
                  <a:lnTo>
                    <a:pt x="4497" y="18773"/>
                  </a:lnTo>
                  <a:lnTo>
                    <a:pt x="4843" y="18888"/>
                  </a:lnTo>
                  <a:lnTo>
                    <a:pt x="4343" y="19234"/>
                  </a:lnTo>
                  <a:lnTo>
                    <a:pt x="3844" y="19618"/>
                  </a:lnTo>
                  <a:lnTo>
                    <a:pt x="3383" y="20022"/>
                  </a:lnTo>
                  <a:lnTo>
                    <a:pt x="2941" y="20444"/>
                  </a:lnTo>
                  <a:lnTo>
                    <a:pt x="2537" y="20905"/>
                  </a:lnTo>
                  <a:lnTo>
                    <a:pt x="2153" y="21386"/>
                  </a:lnTo>
                  <a:lnTo>
                    <a:pt x="1788" y="21885"/>
                  </a:lnTo>
                  <a:lnTo>
                    <a:pt x="1461" y="22404"/>
                  </a:lnTo>
                  <a:lnTo>
                    <a:pt x="1288" y="22250"/>
                  </a:lnTo>
                  <a:lnTo>
                    <a:pt x="1135" y="22097"/>
                  </a:lnTo>
                  <a:lnTo>
                    <a:pt x="981" y="21943"/>
                  </a:lnTo>
                  <a:lnTo>
                    <a:pt x="866" y="21789"/>
                  </a:lnTo>
                  <a:lnTo>
                    <a:pt x="789" y="21636"/>
                  </a:lnTo>
                  <a:lnTo>
                    <a:pt x="731" y="21482"/>
                  </a:lnTo>
                  <a:lnTo>
                    <a:pt x="693" y="21328"/>
                  </a:lnTo>
                  <a:lnTo>
                    <a:pt x="712" y="21174"/>
                  </a:lnTo>
                  <a:lnTo>
                    <a:pt x="731" y="21078"/>
                  </a:lnTo>
                  <a:lnTo>
                    <a:pt x="789" y="20944"/>
                  </a:lnTo>
                  <a:lnTo>
                    <a:pt x="904" y="20713"/>
                  </a:lnTo>
                  <a:lnTo>
                    <a:pt x="1077" y="20463"/>
                  </a:lnTo>
                  <a:lnTo>
                    <a:pt x="1269" y="20214"/>
                  </a:lnTo>
                  <a:lnTo>
                    <a:pt x="1673" y="19733"/>
                  </a:lnTo>
                  <a:lnTo>
                    <a:pt x="1846" y="19522"/>
                  </a:lnTo>
                  <a:lnTo>
                    <a:pt x="1999" y="19330"/>
                  </a:lnTo>
                  <a:lnTo>
                    <a:pt x="3517" y="17293"/>
                  </a:lnTo>
                  <a:close/>
                  <a:moveTo>
                    <a:pt x="5227" y="19003"/>
                  </a:moveTo>
                  <a:lnTo>
                    <a:pt x="5592" y="19080"/>
                  </a:lnTo>
                  <a:lnTo>
                    <a:pt x="5938" y="19118"/>
                  </a:lnTo>
                  <a:lnTo>
                    <a:pt x="6303" y="19157"/>
                  </a:lnTo>
                  <a:lnTo>
                    <a:pt x="6668" y="19176"/>
                  </a:lnTo>
                  <a:lnTo>
                    <a:pt x="7398" y="19176"/>
                  </a:lnTo>
                  <a:lnTo>
                    <a:pt x="7763" y="19138"/>
                  </a:lnTo>
                  <a:lnTo>
                    <a:pt x="8129" y="19099"/>
                  </a:lnTo>
                  <a:lnTo>
                    <a:pt x="7437" y="19541"/>
                  </a:lnTo>
                  <a:lnTo>
                    <a:pt x="6764" y="20002"/>
                  </a:lnTo>
                  <a:lnTo>
                    <a:pt x="6130" y="20502"/>
                  </a:lnTo>
                  <a:lnTo>
                    <a:pt x="5515" y="21040"/>
                  </a:lnTo>
                  <a:lnTo>
                    <a:pt x="5227" y="21328"/>
                  </a:lnTo>
                  <a:lnTo>
                    <a:pt x="4939" y="21616"/>
                  </a:lnTo>
                  <a:lnTo>
                    <a:pt x="4651" y="21905"/>
                  </a:lnTo>
                  <a:lnTo>
                    <a:pt x="4382" y="22212"/>
                  </a:lnTo>
                  <a:lnTo>
                    <a:pt x="4132" y="22539"/>
                  </a:lnTo>
                  <a:lnTo>
                    <a:pt x="3882" y="22846"/>
                  </a:lnTo>
                  <a:lnTo>
                    <a:pt x="3632" y="23192"/>
                  </a:lnTo>
                  <a:lnTo>
                    <a:pt x="3402" y="23519"/>
                  </a:lnTo>
                  <a:lnTo>
                    <a:pt x="3402" y="23557"/>
                  </a:lnTo>
                  <a:lnTo>
                    <a:pt x="2941" y="23326"/>
                  </a:lnTo>
                  <a:lnTo>
                    <a:pt x="2480" y="23077"/>
                  </a:lnTo>
                  <a:lnTo>
                    <a:pt x="2038" y="22808"/>
                  </a:lnTo>
                  <a:lnTo>
                    <a:pt x="1615" y="22519"/>
                  </a:lnTo>
                  <a:lnTo>
                    <a:pt x="1999" y="22001"/>
                  </a:lnTo>
                  <a:lnTo>
                    <a:pt x="2403" y="21520"/>
                  </a:lnTo>
                  <a:lnTo>
                    <a:pt x="2825" y="21040"/>
                  </a:lnTo>
                  <a:lnTo>
                    <a:pt x="3248" y="20598"/>
                  </a:lnTo>
                  <a:lnTo>
                    <a:pt x="3709" y="20156"/>
                  </a:lnTo>
                  <a:lnTo>
                    <a:pt x="4190" y="19753"/>
                  </a:lnTo>
                  <a:lnTo>
                    <a:pt x="4708" y="19368"/>
                  </a:lnTo>
                  <a:lnTo>
                    <a:pt x="5227" y="19003"/>
                  </a:lnTo>
                  <a:close/>
                  <a:moveTo>
                    <a:pt x="44309" y="7648"/>
                  </a:moveTo>
                  <a:lnTo>
                    <a:pt x="44443" y="7667"/>
                  </a:lnTo>
                  <a:lnTo>
                    <a:pt x="44386" y="7993"/>
                  </a:lnTo>
                  <a:lnTo>
                    <a:pt x="44309" y="8320"/>
                  </a:lnTo>
                  <a:lnTo>
                    <a:pt x="44232" y="8628"/>
                  </a:lnTo>
                  <a:lnTo>
                    <a:pt x="44136" y="8935"/>
                  </a:lnTo>
                  <a:lnTo>
                    <a:pt x="44040" y="9242"/>
                  </a:lnTo>
                  <a:lnTo>
                    <a:pt x="43924" y="9550"/>
                  </a:lnTo>
                  <a:lnTo>
                    <a:pt x="43655" y="10145"/>
                  </a:lnTo>
                  <a:lnTo>
                    <a:pt x="43367" y="10703"/>
                  </a:lnTo>
                  <a:lnTo>
                    <a:pt x="43041" y="11260"/>
                  </a:lnTo>
                  <a:lnTo>
                    <a:pt x="42676" y="11798"/>
                  </a:lnTo>
                  <a:lnTo>
                    <a:pt x="42272" y="12317"/>
                  </a:lnTo>
                  <a:lnTo>
                    <a:pt x="41849" y="12797"/>
                  </a:lnTo>
                  <a:lnTo>
                    <a:pt x="41407" y="13277"/>
                  </a:lnTo>
                  <a:lnTo>
                    <a:pt x="40946" y="13738"/>
                  </a:lnTo>
                  <a:lnTo>
                    <a:pt x="40466" y="14200"/>
                  </a:lnTo>
                  <a:lnTo>
                    <a:pt x="39986" y="14622"/>
                  </a:lnTo>
                  <a:lnTo>
                    <a:pt x="39467" y="15045"/>
                  </a:lnTo>
                  <a:lnTo>
                    <a:pt x="38967" y="15429"/>
                  </a:lnTo>
                  <a:lnTo>
                    <a:pt x="38448" y="15814"/>
                  </a:lnTo>
                  <a:lnTo>
                    <a:pt x="37891" y="16217"/>
                  </a:lnTo>
                  <a:lnTo>
                    <a:pt x="37315" y="16601"/>
                  </a:lnTo>
                  <a:lnTo>
                    <a:pt x="36758" y="16966"/>
                  </a:lnTo>
                  <a:lnTo>
                    <a:pt x="36162" y="17312"/>
                  </a:lnTo>
                  <a:lnTo>
                    <a:pt x="35586" y="17658"/>
                  </a:lnTo>
                  <a:lnTo>
                    <a:pt x="34990" y="17985"/>
                  </a:lnTo>
                  <a:lnTo>
                    <a:pt x="34394" y="18311"/>
                  </a:lnTo>
                  <a:lnTo>
                    <a:pt x="33779" y="18619"/>
                  </a:lnTo>
                  <a:lnTo>
                    <a:pt x="32550" y="19195"/>
                  </a:lnTo>
                  <a:lnTo>
                    <a:pt x="31301" y="19753"/>
                  </a:lnTo>
                  <a:lnTo>
                    <a:pt x="30052" y="20271"/>
                  </a:lnTo>
                  <a:lnTo>
                    <a:pt x="28784" y="20771"/>
                  </a:lnTo>
                  <a:lnTo>
                    <a:pt x="26401" y="21655"/>
                  </a:lnTo>
                  <a:lnTo>
                    <a:pt x="25210" y="22077"/>
                  </a:lnTo>
                  <a:lnTo>
                    <a:pt x="23999" y="22481"/>
                  </a:lnTo>
                  <a:lnTo>
                    <a:pt x="22789" y="22865"/>
                  </a:lnTo>
                  <a:lnTo>
                    <a:pt x="21578" y="23250"/>
                  </a:lnTo>
                  <a:lnTo>
                    <a:pt x="20349" y="23595"/>
                  </a:lnTo>
                  <a:lnTo>
                    <a:pt x="19138" y="23922"/>
                  </a:lnTo>
                  <a:lnTo>
                    <a:pt x="17832" y="24229"/>
                  </a:lnTo>
                  <a:lnTo>
                    <a:pt x="17159" y="24383"/>
                  </a:lnTo>
                  <a:lnTo>
                    <a:pt x="16448" y="24518"/>
                  </a:lnTo>
                  <a:lnTo>
                    <a:pt x="15718" y="24652"/>
                  </a:lnTo>
                  <a:lnTo>
                    <a:pt x="14969" y="24748"/>
                  </a:lnTo>
                  <a:lnTo>
                    <a:pt x="14239" y="24825"/>
                  </a:lnTo>
                  <a:lnTo>
                    <a:pt x="13489" y="24864"/>
                  </a:lnTo>
                  <a:lnTo>
                    <a:pt x="12740" y="24883"/>
                  </a:lnTo>
                  <a:lnTo>
                    <a:pt x="12010" y="24864"/>
                  </a:lnTo>
                  <a:lnTo>
                    <a:pt x="11645" y="24825"/>
                  </a:lnTo>
                  <a:lnTo>
                    <a:pt x="11299" y="24787"/>
                  </a:lnTo>
                  <a:lnTo>
                    <a:pt x="10934" y="24729"/>
                  </a:lnTo>
                  <a:lnTo>
                    <a:pt x="10588" y="24671"/>
                  </a:lnTo>
                  <a:lnTo>
                    <a:pt x="10242" y="24595"/>
                  </a:lnTo>
                  <a:lnTo>
                    <a:pt x="9915" y="24498"/>
                  </a:lnTo>
                  <a:lnTo>
                    <a:pt x="9589" y="24402"/>
                  </a:lnTo>
                  <a:lnTo>
                    <a:pt x="9262" y="24268"/>
                  </a:lnTo>
                  <a:lnTo>
                    <a:pt x="8955" y="24133"/>
                  </a:lnTo>
                  <a:lnTo>
                    <a:pt x="8647" y="23980"/>
                  </a:lnTo>
                  <a:lnTo>
                    <a:pt x="8359" y="23807"/>
                  </a:lnTo>
                  <a:lnTo>
                    <a:pt x="8071" y="23634"/>
                  </a:lnTo>
                  <a:lnTo>
                    <a:pt x="8205" y="23615"/>
                  </a:lnTo>
                  <a:lnTo>
                    <a:pt x="8321" y="23576"/>
                  </a:lnTo>
                  <a:lnTo>
                    <a:pt x="8455" y="23538"/>
                  </a:lnTo>
                  <a:lnTo>
                    <a:pt x="8590" y="23480"/>
                  </a:lnTo>
                  <a:lnTo>
                    <a:pt x="8667" y="23422"/>
                  </a:lnTo>
                  <a:lnTo>
                    <a:pt x="8743" y="23346"/>
                  </a:lnTo>
                  <a:lnTo>
                    <a:pt x="8897" y="23192"/>
                  </a:lnTo>
                  <a:lnTo>
                    <a:pt x="9012" y="23038"/>
                  </a:lnTo>
                  <a:lnTo>
                    <a:pt x="9128" y="22865"/>
                  </a:lnTo>
                  <a:lnTo>
                    <a:pt x="9243" y="22712"/>
                  </a:lnTo>
                  <a:lnTo>
                    <a:pt x="9377" y="22577"/>
                  </a:lnTo>
                  <a:lnTo>
                    <a:pt x="9454" y="22519"/>
                  </a:lnTo>
                  <a:lnTo>
                    <a:pt x="9531" y="22462"/>
                  </a:lnTo>
                  <a:lnTo>
                    <a:pt x="9627" y="22423"/>
                  </a:lnTo>
                  <a:lnTo>
                    <a:pt x="9743" y="22404"/>
                  </a:lnTo>
                  <a:lnTo>
                    <a:pt x="9954" y="22366"/>
                  </a:lnTo>
                  <a:lnTo>
                    <a:pt x="10146" y="22366"/>
                  </a:lnTo>
                  <a:lnTo>
                    <a:pt x="10550" y="22346"/>
                  </a:lnTo>
                  <a:lnTo>
                    <a:pt x="10742" y="22308"/>
                  </a:lnTo>
                  <a:lnTo>
                    <a:pt x="10915" y="22270"/>
                  </a:lnTo>
                  <a:lnTo>
                    <a:pt x="11107" y="22174"/>
                  </a:lnTo>
                  <a:lnTo>
                    <a:pt x="11280" y="22039"/>
                  </a:lnTo>
                  <a:lnTo>
                    <a:pt x="11357" y="21943"/>
                  </a:lnTo>
                  <a:lnTo>
                    <a:pt x="11433" y="21847"/>
                  </a:lnTo>
                  <a:lnTo>
                    <a:pt x="11491" y="21751"/>
                  </a:lnTo>
                  <a:lnTo>
                    <a:pt x="11549" y="21655"/>
                  </a:lnTo>
                  <a:lnTo>
                    <a:pt x="11587" y="21559"/>
                  </a:lnTo>
                  <a:lnTo>
                    <a:pt x="11606" y="21443"/>
                  </a:lnTo>
                  <a:lnTo>
                    <a:pt x="11626" y="21328"/>
                  </a:lnTo>
                  <a:lnTo>
                    <a:pt x="11626" y="21213"/>
                  </a:lnTo>
                  <a:lnTo>
                    <a:pt x="11875" y="21367"/>
                  </a:lnTo>
                  <a:lnTo>
                    <a:pt x="12144" y="21482"/>
                  </a:lnTo>
                  <a:lnTo>
                    <a:pt x="12433" y="21578"/>
                  </a:lnTo>
                  <a:lnTo>
                    <a:pt x="12721" y="21636"/>
                  </a:lnTo>
                  <a:lnTo>
                    <a:pt x="13009" y="21674"/>
                  </a:lnTo>
                  <a:lnTo>
                    <a:pt x="13566" y="21674"/>
                  </a:lnTo>
                  <a:lnTo>
                    <a:pt x="13854" y="21616"/>
                  </a:lnTo>
                  <a:lnTo>
                    <a:pt x="14123" y="21539"/>
                  </a:lnTo>
                  <a:lnTo>
                    <a:pt x="14392" y="21443"/>
                  </a:lnTo>
                  <a:lnTo>
                    <a:pt x="14623" y="21309"/>
                  </a:lnTo>
                  <a:lnTo>
                    <a:pt x="14853" y="21136"/>
                  </a:lnTo>
                  <a:lnTo>
                    <a:pt x="15065" y="20944"/>
                  </a:lnTo>
                  <a:lnTo>
                    <a:pt x="15257" y="20732"/>
                  </a:lnTo>
                  <a:lnTo>
                    <a:pt x="15411" y="20463"/>
                  </a:lnTo>
                  <a:lnTo>
                    <a:pt x="15545" y="20175"/>
                  </a:lnTo>
                  <a:lnTo>
                    <a:pt x="15564" y="20098"/>
                  </a:lnTo>
                  <a:lnTo>
                    <a:pt x="15584" y="20022"/>
                  </a:lnTo>
                  <a:lnTo>
                    <a:pt x="15584" y="19906"/>
                  </a:lnTo>
                  <a:lnTo>
                    <a:pt x="15584" y="19829"/>
                  </a:lnTo>
                  <a:lnTo>
                    <a:pt x="15622" y="19791"/>
                  </a:lnTo>
                  <a:lnTo>
                    <a:pt x="15660" y="19753"/>
                  </a:lnTo>
                  <a:lnTo>
                    <a:pt x="15757" y="19733"/>
                  </a:lnTo>
                  <a:lnTo>
                    <a:pt x="15872" y="19733"/>
                  </a:lnTo>
                  <a:lnTo>
                    <a:pt x="16198" y="19791"/>
                  </a:lnTo>
                  <a:lnTo>
                    <a:pt x="16544" y="19849"/>
                  </a:lnTo>
                  <a:lnTo>
                    <a:pt x="16679" y="19849"/>
                  </a:lnTo>
                  <a:lnTo>
                    <a:pt x="16813" y="19829"/>
                  </a:lnTo>
                  <a:lnTo>
                    <a:pt x="16967" y="19791"/>
                  </a:lnTo>
                  <a:lnTo>
                    <a:pt x="17121" y="19714"/>
                  </a:lnTo>
                  <a:lnTo>
                    <a:pt x="17236" y="19637"/>
                  </a:lnTo>
                  <a:lnTo>
                    <a:pt x="17351" y="19560"/>
                  </a:lnTo>
                  <a:lnTo>
                    <a:pt x="17467" y="19445"/>
                  </a:lnTo>
                  <a:lnTo>
                    <a:pt x="17543" y="19330"/>
                  </a:lnTo>
                  <a:lnTo>
                    <a:pt x="17601" y="19215"/>
                  </a:lnTo>
                  <a:lnTo>
                    <a:pt x="17659" y="19080"/>
                  </a:lnTo>
                  <a:lnTo>
                    <a:pt x="17870" y="19253"/>
                  </a:lnTo>
                  <a:lnTo>
                    <a:pt x="18081" y="19407"/>
                  </a:lnTo>
                  <a:lnTo>
                    <a:pt x="18312" y="19522"/>
                  </a:lnTo>
                  <a:lnTo>
                    <a:pt x="18543" y="19599"/>
                  </a:lnTo>
                  <a:lnTo>
                    <a:pt x="18792" y="19656"/>
                  </a:lnTo>
                  <a:lnTo>
                    <a:pt x="19042" y="19676"/>
                  </a:lnTo>
                  <a:lnTo>
                    <a:pt x="19292" y="19676"/>
                  </a:lnTo>
                  <a:lnTo>
                    <a:pt x="19542" y="19637"/>
                  </a:lnTo>
                  <a:lnTo>
                    <a:pt x="19792" y="19580"/>
                  </a:lnTo>
                  <a:lnTo>
                    <a:pt x="20041" y="19484"/>
                  </a:lnTo>
                  <a:lnTo>
                    <a:pt x="20272" y="19368"/>
                  </a:lnTo>
                  <a:lnTo>
                    <a:pt x="20483" y="19234"/>
                  </a:lnTo>
                  <a:lnTo>
                    <a:pt x="20675" y="19061"/>
                  </a:lnTo>
                  <a:lnTo>
                    <a:pt x="20868" y="18869"/>
                  </a:lnTo>
                  <a:lnTo>
                    <a:pt x="21021" y="18638"/>
                  </a:lnTo>
                  <a:lnTo>
                    <a:pt x="21156" y="18408"/>
                  </a:lnTo>
                  <a:lnTo>
                    <a:pt x="21175" y="18311"/>
                  </a:lnTo>
                  <a:lnTo>
                    <a:pt x="21156" y="18254"/>
                  </a:lnTo>
                  <a:lnTo>
                    <a:pt x="21117" y="18196"/>
                  </a:lnTo>
                  <a:lnTo>
                    <a:pt x="21040" y="18158"/>
                  </a:lnTo>
                  <a:lnTo>
                    <a:pt x="20983" y="18158"/>
                  </a:lnTo>
                  <a:lnTo>
                    <a:pt x="20925" y="18177"/>
                  </a:lnTo>
                  <a:lnTo>
                    <a:pt x="20887" y="18196"/>
                  </a:lnTo>
                  <a:lnTo>
                    <a:pt x="20848" y="18254"/>
                  </a:lnTo>
                  <a:lnTo>
                    <a:pt x="20714" y="18484"/>
                  </a:lnTo>
                  <a:lnTo>
                    <a:pt x="20560" y="18696"/>
                  </a:lnTo>
                  <a:lnTo>
                    <a:pt x="20406" y="18869"/>
                  </a:lnTo>
                  <a:lnTo>
                    <a:pt x="20214" y="19022"/>
                  </a:lnTo>
                  <a:lnTo>
                    <a:pt x="20022" y="19138"/>
                  </a:lnTo>
                  <a:lnTo>
                    <a:pt x="19830" y="19234"/>
                  </a:lnTo>
                  <a:lnTo>
                    <a:pt x="19619" y="19311"/>
                  </a:lnTo>
                  <a:lnTo>
                    <a:pt x="19407" y="19349"/>
                  </a:lnTo>
                  <a:lnTo>
                    <a:pt x="19196" y="19368"/>
                  </a:lnTo>
                  <a:lnTo>
                    <a:pt x="18965" y="19368"/>
                  </a:lnTo>
                  <a:lnTo>
                    <a:pt x="18754" y="19330"/>
                  </a:lnTo>
                  <a:lnTo>
                    <a:pt x="18523" y="19272"/>
                  </a:lnTo>
                  <a:lnTo>
                    <a:pt x="18312" y="19176"/>
                  </a:lnTo>
                  <a:lnTo>
                    <a:pt x="18101" y="19080"/>
                  </a:lnTo>
                  <a:lnTo>
                    <a:pt x="17909" y="18946"/>
                  </a:lnTo>
                  <a:lnTo>
                    <a:pt x="17716" y="18773"/>
                  </a:lnTo>
                  <a:lnTo>
                    <a:pt x="17716" y="18600"/>
                  </a:lnTo>
                  <a:lnTo>
                    <a:pt x="17697" y="18542"/>
                  </a:lnTo>
                  <a:lnTo>
                    <a:pt x="17659" y="18504"/>
                  </a:lnTo>
                  <a:lnTo>
                    <a:pt x="17620" y="18465"/>
                  </a:lnTo>
                  <a:lnTo>
                    <a:pt x="17524" y="18465"/>
                  </a:lnTo>
                  <a:lnTo>
                    <a:pt x="17467" y="18504"/>
                  </a:lnTo>
                  <a:lnTo>
                    <a:pt x="17428" y="18542"/>
                  </a:lnTo>
                  <a:lnTo>
                    <a:pt x="17409" y="18600"/>
                  </a:lnTo>
                  <a:lnTo>
                    <a:pt x="17390" y="18619"/>
                  </a:lnTo>
                  <a:lnTo>
                    <a:pt x="17371" y="18657"/>
                  </a:lnTo>
                  <a:lnTo>
                    <a:pt x="17371" y="18696"/>
                  </a:lnTo>
                  <a:lnTo>
                    <a:pt x="17390" y="18734"/>
                  </a:lnTo>
                  <a:lnTo>
                    <a:pt x="17409" y="18753"/>
                  </a:lnTo>
                  <a:lnTo>
                    <a:pt x="17371" y="18965"/>
                  </a:lnTo>
                  <a:lnTo>
                    <a:pt x="17313" y="19138"/>
                  </a:lnTo>
                  <a:lnTo>
                    <a:pt x="17236" y="19272"/>
                  </a:lnTo>
                  <a:lnTo>
                    <a:pt x="17140" y="19387"/>
                  </a:lnTo>
                  <a:lnTo>
                    <a:pt x="17005" y="19464"/>
                  </a:lnTo>
                  <a:lnTo>
                    <a:pt x="16871" y="19522"/>
                  </a:lnTo>
                  <a:lnTo>
                    <a:pt x="16717" y="19541"/>
                  </a:lnTo>
                  <a:lnTo>
                    <a:pt x="16564" y="19560"/>
                  </a:lnTo>
                  <a:lnTo>
                    <a:pt x="16391" y="19560"/>
                  </a:lnTo>
                  <a:lnTo>
                    <a:pt x="16218" y="19541"/>
                  </a:lnTo>
                  <a:lnTo>
                    <a:pt x="15891" y="19464"/>
                  </a:lnTo>
                  <a:lnTo>
                    <a:pt x="15603" y="19387"/>
                  </a:lnTo>
                  <a:lnTo>
                    <a:pt x="15353" y="19311"/>
                  </a:lnTo>
                  <a:lnTo>
                    <a:pt x="15276" y="19311"/>
                  </a:lnTo>
                  <a:lnTo>
                    <a:pt x="15238" y="19349"/>
                  </a:lnTo>
                  <a:lnTo>
                    <a:pt x="15199" y="19368"/>
                  </a:lnTo>
                  <a:lnTo>
                    <a:pt x="15180" y="19464"/>
                  </a:lnTo>
                  <a:lnTo>
                    <a:pt x="15180" y="19541"/>
                  </a:lnTo>
                  <a:lnTo>
                    <a:pt x="15219" y="19733"/>
                  </a:lnTo>
                  <a:lnTo>
                    <a:pt x="15238" y="19925"/>
                  </a:lnTo>
                  <a:lnTo>
                    <a:pt x="15238" y="20079"/>
                  </a:lnTo>
                  <a:lnTo>
                    <a:pt x="15219" y="20252"/>
                  </a:lnTo>
                  <a:lnTo>
                    <a:pt x="15199" y="20387"/>
                  </a:lnTo>
                  <a:lnTo>
                    <a:pt x="15142" y="20521"/>
                  </a:lnTo>
                  <a:lnTo>
                    <a:pt x="15084" y="20636"/>
                  </a:lnTo>
                  <a:lnTo>
                    <a:pt x="15007" y="20752"/>
                  </a:lnTo>
                  <a:lnTo>
                    <a:pt x="14930" y="20848"/>
                  </a:lnTo>
                  <a:lnTo>
                    <a:pt x="14815" y="20944"/>
                  </a:lnTo>
                  <a:lnTo>
                    <a:pt x="14719" y="21021"/>
                  </a:lnTo>
                  <a:lnTo>
                    <a:pt x="14584" y="21078"/>
                  </a:lnTo>
                  <a:lnTo>
                    <a:pt x="14450" y="21136"/>
                  </a:lnTo>
                  <a:lnTo>
                    <a:pt x="14315" y="21194"/>
                  </a:lnTo>
                  <a:lnTo>
                    <a:pt x="14027" y="21270"/>
                  </a:lnTo>
                  <a:lnTo>
                    <a:pt x="13701" y="21309"/>
                  </a:lnTo>
                  <a:lnTo>
                    <a:pt x="13374" y="21328"/>
                  </a:lnTo>
                  <a:lnTo>
                    <a:pt x="13047" y="21309"/>
                  </a:lnTo>
                  <a:lnTo>
                    <a:pt x="12702" y="21270"/>
                  </a:lnTo>
                  <a:lnTo>
                    <a:pt x="12375" y="21213"/>
                  </a:lnTo>
                  <a:lnTo>
                    <a:pt x="12087" y="21136"/>
                  </a:lnTo>
                  <a:lnTo>
                    <a:pt x="11798" y="21059"/>
                  </a:lnTo>
                  <a:lnTo>
                    <a:pt x="11549" y="20963"/>
                  </a:lnTo>
                  <a:lnTo>
                    <a:pt x="11510" y="20848"/>
                  </a:lnTo>
                  <a:lnTo>
                    <a:pt x="11472" y="20790"/>
                  </a:lnTo>
                  <a:lnTo>
                    <a:pt x="11414" y="20771"/>
                  </a:lnTo>
                  <a:lnTo>
                    <a:pt x="11357" y="20752"/>
                  </a:lnTo>
                  <a:lnTo>
                    <a:pt x="11299" y="20771"/>
                  </a:lnTo>
                  <a:lnTo>
                    <a:pt x="11241" y="20790"/>
                  </a:lnTo>
                  <a:lnTo>
                    <a:pt x="11203" y="20848"/>
                  </a:lnTo>
                  <a:lnTo>
                    <a:pt x="11203" y="20886"/>
                  </a:lnTo>
                  <a:lnTo>
                    <a:pt x="11203" y="20963"/>
                  </a:lnTo>
                  <a:lnTo>
                    <a:pt x="10415" y="22058"/>
                  </a:lnTo>
                  <a:lnTo>
                    <a:pt x="10127" y="22077"/>
                  </a:lnTo>
                  <a:lnTo>
                    <a:pt x="9973" y="22097"/>
                  </a:lnTo>
                  <a:lnTo>
                    <a:pt x="9800" y="22077"/>
                  </a:lnTo>
                  <a:lnTo>
                    <a:pt x="9474" y="22077"/>
                  </a:lnTo>
                  <a:lnTo>
                    <a:pt x="9262" y="22116"/>
                  </a:lnTo>
                  <a:lnTo>
                    <a:pt x="9166" y="22154"/>
                  </a:lnTo>
                  <a:lnTo>
                    <a:pt x="9089" y="22212"/>
                  </a:lnTo>
                  <a:lnTo>
                    <a:pt x="9012" y="22289"/>
                  </a:lnTo>
                  <a:lnTo>
                    <a:pt x="8955" y="22385"/>
                  </a:lnTo>
                  <a:lnTo>
                    <a:pt x="8878" y="22596"/>
                  </a:lnTo>
                  <a:lnTo>
                    <a:pt x="8801" y="22808"/>
                  </a:lnTo>
                  <a:lnTo>
                    <a:pt x="8763" y="22884"/>
                  </a:lnTo>
                  <a:lnTo>
                    <a:pt x="8705" y="22981"/>
                  </a:lnTo>
                  <a:lnTo>
                    <a:pt x="8609" y="23057"/>
                  </a:lnTo>
                  <a:lnTo>
                    <a:pt x="8494" y="23153"/>
                  </a:lnTo>
                  <a:lnTo>
                    <a:pt x="8359" y="23230"/>
                  </a:lnTo>
                  <a:lnTo>
                    <a:pt x="8205" y="23307"/>
                  </a:lnTo>
                  <a:lnTo>
                    <a:pt x="8052" y="23346"/>
                  </a:lnTo>
                  <a:lnTo>
                    <a:pt x="7898" y="23346"/>
                  </a:lnTo>
                  <a:lnTo>
                    <a:pt x="7840" y="23326"/>
                  </a:lnTo>
                  <a:lnTo>
                    <a:pt x="7783" y="23307"/>
                  </a:lnTo>
                  <a:lnTo>
                    <a:pt x="7725" y="23288"/>
                  </a:lnTo>
                  <a:lnTo>
                    <a:pt x="7667" y="23230"/>
                  </a:lnTo>
                  <a:lnTo>
                    <a:pt x="7629" y="23192"/>
                  </a:lnTo>
                  <a:lnTo>
                    <a:pt x="7610" y="23115"/>
                  </a:lnTo>
                  <a:lnTo>
                    <a:pt x="7591" y="22961"/>
                  </a:lnTo>
                  <a:lnTo>
                    <a:pt x="7591" y="22788"/>
                  </a:lnTo>
                  <a:lnTo>
                    <a:pt x="7610" y="22615"/>
                  </a:lnTo>
                  <a:lnTo>
                    <a:pt x="8321" y="22154"/>
                  </a:lnTo>
                  <a:lnTo>
                    <a:pt x="9012" y="21712"/>
                  </a:lnTo>
                  <a:lnTo>
                    <a:pt x="9723" y="21270"/>
                  </a:lnTo>
                  <a:lnTo>
                    <a:pt x="10434" y="20848"/>
                  </a:lnTo>
                  <a:lnTo>
                    <a:pt x="11164" y="20444"/>
                  </a:lnTo>
                  <a:lnTo>
                    <a:pt x="11895" y="20041"/>
                  </a:lnTo>
                  <a:lnTo>
                    <a:pt x="12625" y="19656"/>
                  </a:lnTo>
                  <a:lnTo>
                    <a:pt x="13355" y="19291"/>
                  </a:lnTo>
                  <a:lnTo>
                    <a:pt x="14104" y="18946"/>
                  </a:lnTo>
                  <a:lnTo>
                    <a:pt x="14853" y="18600"/>
                  </a:lnTo>
                  <a:lnTo>
                    <a:pt x="15603" y="18273"/>
                  </a:lnTo>
                  <a:lnTo>
                    <a:pt x="16371" y="17946"/>
                  </a:lnTo>
                  <a:lnTo>
                    <a:pt x="17140" y="17658"/>
                  </a:lnTo>
                  <a:lnTo>
                    <a:pt x="17909" y="17370"/>
                  </a:lnTo>
                  <a:lnTo>
                    <a:pt x="18677" y="17101"/>
                  </a:lnTo>
                  <a:lnTo>
                    <a:pt x="19465" y="16832"/>
                  </a:lnTo>
                  <a:lnTo>
                    <a:pt x="19465" y="16832"/>
                  </a:lnTo>
                  <a:lnTo>
                    <a:pt x="19234" y="17216"/>
                  </a:lnTo>
                  <a:lnTo>
                    <a:pt x="19042" y="17639"/>
                  </a:lnTo>
                  <a:lnTo>
                    <a:pt x="19023" y="17716"/>
                  </a:lnTo>
                  <a:lnTo>
                    <a:pt x="19042" y="17793"/>
                  </a:lnTo>
                  <a:lnTo>
                    <a:pt x="19100" y="17870"/>
                  </a:lnTo>
                  <a:lnTo>
                    <a:pt x="19138" y="17889"/>
                  </a:lnTo>
                  <a:lnTo>
                    <a:pt x="19177" y="17889"/>
                  </a:lnTo>
                  <a:lnTo>
                    <a:pt x="20118" y="18004"/>
                  </a:lnTo>
                  <a:lnTo>
                    <a:pt x="21040" y="18119"/>
                  </a:lnTo>
                  <a:lnTo>
                    <a:pt x="22347" y="18311"/>
                  </a:lnTo>
                  <a:lnTo>
                    <a:pt x="23634" y="18542"/>
                  </a:lnTo>
                  <a:lnTo>
                    <a:pt x="24922" y="18811"/>
                  </a:lnTo>
                  <a:lnTo>
                    <a:pt x="26190" y="19099"/>
                  </a:lnTo>
                  <a:lnTo>
                    <a:pt x="26267" y="19099"/>
                  </a:lnTo>
                  <a:lnTo>
                    <a:pt x="26344" y="19061"/>
                  </a:lnTo>
                  <a:lnTo>
                    <a:pt x="26382" y="19003"/>
                  </a:lnTo>
                  <a:lnTo>
                    <a:pt x="26420" y="18946"/>
                  </a:lnTo>
                  <a:lnTo>
                    <a:pt x="26516" y="18542"/>
                  </a:lnTo>
                  <a:lnTo>
                    <a:pt x="26632" y="18139"/>
                  </a:lnTo>
                  <a:lnTo>
                    <a:pt x="26785" y="17754"/>
                  </a:lnTo>
                  <a:lnTo>
                    <a:pt x="26939" y="17408"/>
                  </a:lnTo>
                  <a:lnTo>
                    <a:pt x="27112" y="17043"/>
                  </a:lnTo>
                  <a:lnTo>
                    <a:pt x="27304" y="16697"/>
                  </a:lnTo>
                  <a:lnTo>
                    <a:pt x="27516" y="16371"/>
                  </a:lnTo>
                  <a:lnTo>
                    <a:pt x="27746" y="16044"/>
                  </a:lnTo>
                  <a:lnTo>
                    <a:pt x="27823" y="16159"/>
                  </a:lnTo>
                  <a:lnTo>
                    <a:pt x="27900" y="16236"/>
                  </a:lnTo>
                  <a:lnTo>
                    <a:pt x="27996" y="16332"/>
                  </a:lnTo>
                  <a:lnTo>
                    <a:pt x="28092" y="16390"/>
                  </a:lnTo>
                  <a:lnTo>
                    <a:pt x="28207" y="16448"/>
                  </a:lnTo>
                  <a:lnTo>
                    <a:pt x="28323" y="16505"/>
                  </a:lnTo>
                  <a:lnTo>
                    <a:pt x="28457" y="16544"/>
                  </a:lnTo>
                  <a:lnTo>
                    <a:pt x="28592" y="16563"/>
                  </a:lnTo>
                  <a:lnTo>
                    <a:pt x="28707" y="16563"/>
                  </a:lnTo>
                  <a:lnTo>
                    <a:pt x="28822" y="16544"/>
                  </a:lnTo>
                  <a:lnTo>
                    <a:pt x="28937" y="16525"/>
                  </a:lnTo>
                  <a:lnTo>
                    <a:pt x="29053" y="16505"/>
                  </a:lnTo>
                  <a:lnTo>
                    <a:pt x="29264" y="16409"/>
                  </a:lnTo>
                  <a:lnTo>
                    <a:pt x="29456" y="16294"/>
                  </a:lnTo>
                  <a:lnTo>
                    <a:pt x="29629" y="16140"/>
                  </a:lnTo>
                  <a:lnTo>
                    <a:pt x="29802" y="15967"/>
                  </a:lnTo>
                  <a:lnTo>
                    <a:pt x="29956" y="15794"/>
                  </a:lnTo>
                  <a:lnTo>
                    <a:pt x="30071" y="15602"/>
                  </a:lnTo>
                  <a:lnTo>
                    <a:pt x="30225" y="15641"/>
                  </a:lnTo>
                  <a:lnTo>
                    <a:pt x="30359" y="15641"/>
                  </a:lnTo>
                  <a:lnTo>
                    <a:pt x="30494" y="15660"/>
                  </a:lnTo>
                  <a:lnTo>
                    <a:pt x="30648" y="15641"/>
                  </a:lnTo>
                  <a:lnTo>
                    <a:pt x="30782" y="15641"/>
                  </a:lnTo>
                  <a:lnTo>
                    <a:pt x="30917" y="15602"/>
                  </a:lnTo>
                  <a:lnTo>
                    <a:pt x="31051" y="15564"/>
                  </a:lnTo>
                  <a:lnTo>
                    <a:pt x="31166" y="15506"/>
                  </a:lnTo>
                  <a:lnTo>
                    <a:pt x="31282" y="15449"/>
                  </a:lnTo>
                  <a:lnTo>
                    <a:pt x="31397" y="15372"/>
                  </a:lnTo>
                  <a:lnTo>
                    <a:pt x="31512" y="15295"/>
                  </a:lnTo>
                  <a:lnTo>
                    <a:pt x="31608" y="15199"/>
                  </a:lnTo>
                  <a:lnTo>
                    <a:pt x="31685" y="15103"/>
                  </a:lnTo>
                  <a:lnTo>
                    <a:pt x="31781" y="14968"/>
                  </a:lnTo>
                  <a:lnTo>
                    <a:pt x="31839" y="14853"/>
                  </a:lnTo>
                  <a:lnTo>
                    <a:pt x="31896" y="14718"/>
                  </a:lnTo>
                  <a:lnTo>
                    <a:pt x="32127" y="14699"/>
                  </a:lnTo>
                  <a:lnTo>
                    <a:pt x="32185" y="14699"/>
                  </a:lnTo>
                  <a:lnTo>
                    <a:pt x="32242" y="14661"/>
                  </a:lnTo>
                  <a:lnTo>
                    <a:pt x="32281" y="14622"/>
                  </a:lnTo>
                  <a:lnTo>
                    <a:pt x="32319" y="14584"/>
                  </a:lnTo>
                  <a:lnTo>
                    <a:pt x="32319" y="14526"/>
                  </a:lnTo>
                  <a:lnTo>
                    <a:pt x="32319" y="14469"/>
                  </a:lnTo>
                  <a:lnTo>
                    <a:pt x="32300" y="14411"/>
                  </a:lnTo>
                  <a:lnTo>
                    <a:pt x="32281" y="14373"/>
                  </a:lnTo>
                  <a:lnTo>
                    <a:pt x="32703" y="13546"/>
                  </a:lnTo>
                  <a:lnTo>
                    <a:pt x="33107" y="12701"/>
                  </a:lnTo>
                  <a:lnTo>
                    <a:pt x="33261" y="12816"/>
                  </a:lnTo>
                  <a:lnTo>
                    <a:pt x="33414" y="12912"/>
                  </a:lnTo>
                  <a:lnTo>
                    <a:pt x="33587" y="12989"/>
                  </a:lnTo>
                  <a:lnTo>
                    <a:pt x="33760" y="13066"/>
                  </a:lnTo>
                  <a:lnTo>
                    <a:pt x="33933" y="13124"/>
                  </a:lnTo>
                  <a:lnTo>
                    <a:pt x="34106" y="13162"/>
                  </a:lnTo>
                  <a:lnTo>
                    <a:pt x="34298" y="13201"/>
                  </a:lnTo>
                  <a:lnTo>
                    <a:pt x="34490" y="13220"/>
                  </a:lnTo>
                  <a:lnTo>
                    <a:pt x="34663" y="13220"/>
                  </a:lnTo>
                  <a:lnTo>
                    <a:pt x="34855" y="13201"/>
                  </a:lnTo>
                  <a:lnTo>
                    <a:pt x="35048" y="13162"/>
                  </a:lnTo>
                  <a:lnTo>
                    <a:pt x="35220" y="13124"/>
                  </a:lnTo>
                  <a:lnTo>
                    <a:pt x="35393" y="13066"/>
                  </a:lnTo>
                  <a:lnTo>
                    <a:pt x="35566" y="12989"/>
                  </a:lnTo>
                  <a:lnTo>
                    <a:pt x="35720" y="12893"/>
                  </a:lnTo>
                  <a:lnTo>
                    <a:pt x="35893" y="12778"/>
                  </a:lnTo>
                  <a:lnTo>
                    <a:pt x="35989" y="12682"/>
                  </a:lnTo>
                  <a:lnTo>
                    <a:pt x="36085" y="12586"/>
                  </a:lnTo>
                  <a:lnTo>
                    <a:pt x="36239" y="12374"/>
                  </a:lnTo>
                  <a:lnTo>
                    <a:pt x="36354" y="12144"/>
                  </a:lnTo>
                  <a:lnTo>
                    <a:pt x="36431" y="11894"/>
                  </a:lnTo>
                  <a:lnTo>
                    <a:pt x="36469" y="11644"/>
                  </a:lnTo>
                  <a:lnTo>
                    <a:pt x="36450" y="11394"/>
                  </a:lnTo>
                  <a:lnTo>
                    <a:pt x="36431" y="11260"/>
                  </a:lnTo>
                  <a:lnTo>
                    <a:pt x="36412" y="11145"/>
                  </a:lnTo>
                  <a:lnTo>
                    <a:pt x="36354" y="11029"/>
                  </a:lnTo>
                  <a:lnTo>
                    <a:pt x="36296" y="10914"/>
                  </a:lnTo>
                  <a:lnTo>
                    <a:pt x="36296" y="10914"/>
                  </a:lnTo>
                  <a:lnTo>
                    <a:pt x="36450" y="10972"/>
                  </a:lnTo>
                  <a:lnTo>
                    <a:pt x="36585" y="11010"/>
                  </a:lnTo>
                  <a:lnTo>
                    <a:pt x="36738" y="11029"/>
                  </a:lnTo>
                  <a:lnTo>
                    <a:pt x="36873" y="11049"/>
                  </a:lnTo>
                  <a:lnTo>
                    <a:pt x="37027" y="11049"/>
                  </a:lnTo>
                  <a:lnTo>
                    <a:pt x="37161" y="11029"/>
                  </a:lnTo>
                  <a:lnTo>
                    <a:pt x="37315" y="10991"/>
                  </a:lnTo>
                  <a:lnTo>
                    <a:pt x="37449" y="10952"/>
                  </a:lnTo>
                  <a:lnTo>
                    <a:pt x="37584" y="10895"/>
                  </a:lnTo>
                  <a:lnTo>
                    <a:pt x="37699" y="10818"/>
                  </a:lnTo>
                  <a:lnTo>
                    <a:pt x="37814" y="10741"/>
                  </a:lnTo>
                  <a:lnTo>
                    <a:pt x="37930" y="10645"/>
                  </a:lnTo>
                  <a:lnTo>
                    <a:pt x="38045" y="10549"/>
                  </a:lnTo>
                  <a:lnTo>
                    <a:pt x="38141" y="10434"/>
                  </a:lnTo>
                  <a:lnTo>
                    <a:pt x="38218" y="10299"/>
                  </a:lnTo>
                  <a:lnTo>
                    <a:pt x="38295" y="10165"/>
                  </a:lnTo>
                  <a:lnTo>
                    <a:pt x="38410" y="10299"/>
                  </a:lnTo>
                  <a:lnTo>
                    <a:pt x="38545" y="10414"/>
                  </a:lnTo>
                  <a:lnTo>
                    <a:pt x="38660" y="10511"/>
                  </a:lnTo>
                  <a:lnTo>
                    <a:pt x="38794" y="10607"/>
                  </a:lnTo>
                  <a:lnTo>
                    <a:pt x="38929" y="10683"/>
                  </a:lnTo>
                  <a:lnTo>
                    <a:pt x="39083" y="10760"/>
                  </a:lnTo>
                  <a:lnTo>
                    <a:pt x="39217" y="10818"/>
                  </a:lnTo>
                  <a:lnTo>
                    <a:pt x="39371" y="10856"/>
                  </a:lnTo>
                  <a:lnTo>
                    <a:pt x="39659" y="10914"/>
                  </a:lnTo>
                  <a:lnTo>
                    <a:pt x="39966" y="10933"/>
                  </a:lnTo>
                  <a:lnTo>
                    <a:pt x="40274" y="10895"/>
                  </a:lnTo>
                  <a:lnTo>
                    <a:pt x="40562" y="10837"/>
                  </a:lnTo>
                  <a:lnTo>
                    <a:pt x="40831" y="10722"/>
                  </a:lnTo>
                  <a:lnTo>
                    <a:pt x="41081" y="10587"/>
                  </a:lnTo>
                  <a:lnTo>
                    <a:pt x="41331" y="10395"/>
                  </a:lnTo>
                  <a:lnTo>
                    <a:pt x="41427" y="10299"/>
                  </a:lnTo>
                  <a:lnTo>
                    <a:pt x="41523" y="10184"/>
                  </a:lnTo>
                  <a:lnTo>
                    <a:pt x="41619" y="10069"/>
                  </a:lnTo>
                  <a:lnTo>
                    <a:pt x="41696" y="9934"/>
                  </a:lnTo>
                  <a:lnTo>
                    <a:pt x="41753" y="9800"/>
                  </a:lnTo>
                  <a:lnTo>
                    <a:pt x="41811" y="9646"/>
                  </a:lnTo>
                  <a:lnTo>
                    <a:pt x="41869" y="9492"/>
                  </a:lnTo>
                  <a:lnTo>
                    <a:pt x="41907" y="9338"/>
                  </a:lnTo>
                  <a:lnTo>
                    <a:pt x="41926" y="9166"/>
                  </a:lnTo>
                  <a:lnTo>
                    <a:pt x="41926" y="8993"/>
                  </a:lnTo>
                  <a:lnTo>
                    <a:pt x="42118" y="9089"/>
                  </a:lnTo>
                  <a:lnTo>
                    <a:pt x="42291" y="9146"/>
                  </a:lnTo>
                  <a:lnTo>
                    <a:pt x="42503" y="9185"/>
                  </a:lnTo>
                  <a:lnTo>
                    <a:pt x="42695" y="9204"/>
                  </a:lnTo>
                  <a:lnTo>
                    <a:pt x="42887" y="9185"/>
                  </a:lnTo>
                  <a:lnTo>
                    <a:pt x="43079" y="9146"/>
                  </a:lnTo>
                  <a:lnTo>
                    <a:pt x="43271" y="9069"/>
                  </a:lnTo>
                  <a:lnTo>
                    <a:pt x="43463" y="8993"/>
                  </a:lnTo>
                  <a:lnTo>
                    <a:pt x="43636" y="8877"/>
                  </a:lnTo>
                  <a:lnTo>
                    <a:pt x="43790" y="8743"/>
                  </a:lnTo>
                  <a:lnTo>
                    <a:pt x="43924" y="8608"/>
                  </a:lnTo>
                  <a:lnTo>
                    <a:pt x="44059" y="8435"/>
                  </a:lnTo>
                  <a:lnTo>
                    <a:pt x="44155" y="8262"/>
                  </a:lnTo>
                  <a:lnTo>
                    <a:pt x="44232" y="8070"/>
                  </a:lnTo>
                  <a:lnTo>
                    <a:pt x="44290" y="7859"/>
                  </a:lnTo>
                  <a:lnTo>
                    <a:pt x="44309" y="7648"/>
                  </a:lnTo>
                  <a:close/>
                  <a:moveTo>
                    <a:pt x="34855" y="0"/>
                  </a:moveTo>
                  <a:lnTo>
                    <a:pt x="34298" y="39"/>
                  </a:lnTo>
                  <a:lnTo>
                    <a:pt x="33760" y="77"/>
                  </a:lnTo>
                  <a:lnTo>
                    <a:pt x="33222" y="135"/>
                  </a:lnTo>
                  <a:lnTo>
                    <a:pt x="32665" y="212"/>
                  </a:lnTo>
                  <a:lnTo>
                    <a:pt x="32127" y="308"/>
                  </a:lnTo>
                  <a:lnTo>
                    <a:pt x="31570" y="404"/>
                  </a:lnTo>
                  <a:lnTo>
                    <a:pt x="30494" y="654"/>
                  </a:lnTo>
                  <a:lnTo>
                    <a:pt x="29418" y="923"/>
                  </a:lnTo>
                  <a:lnTo>
                    <a:pt x="28342" y="1230"/>
                  </a:lnTo>
                  <a:lnTo>
                    <a:pt x="27285" y="1576"/>
                  </a:lnTo>
                  <a:lnTo>
                    <a:pt x="26228" y="1922"/>
                  </a:lnTo>
                  <a:lnTo>
                    <a:pt x="25210" y="2268"/>
                  </a:lnTo>
                  <a:lnTo>
                    <a:pt x="25152" y="2287"/>
                  </a:lnTo>
                  <a:lnTo>
                    <a:pt x="25114" y="2325"/>
                  </a:lnTo>
                  <a:lnTo>
                    <a:pt x="25095" y="2364"/>
                  </a:lnTo>
                  <a:lnTo>
                    <a:pt x="25075" y="2402"/>
                  </a:lnTo>
                  <a:lnTo>
                    <a:pt x="25095" y="2498"/>
                  </a:lnTo>
                  <a:lnTo>
                    <a:pt x="25152" y="2594"/>
                  </a:lnTo>
                  <a:lnTo>
                    <a:pt x="25537" y="2998"/>
                  </a:lnTo>
                  <a:lnTo>
                    <a:pt x="23980" y="3497"/>
                  </a:lnTo>
                  <a:lnTo>
                    <a:pt x="23192" y="3766"/>
                  </a:lnTo>
                  <a:lnTo>
                    <a:pt x="22424" y="4035"/>
                  </a:lnTo>
                  <a:lnTo>
                    <a:pt x="22078" y="3939"/>
                  </a:lnTo>
                  <a:lnTo>
                    <a:pt x="21732" y="3901"/>
                  </a:lnTo>
                  <a:lnTo>
                    <a:pt x="21367" y="3882"/>
                  </a:lnTo>
                  <a:lnTo>
                    <a:pt x="20983" y="3920"/>
                  </a:lnTo>
                  <a:lnTo>
                    <a:pt x="20483" y="3997"/>
                  </a:lnTo>
                  <a:lnTo>
                    <a:pt x="19984" y="4112"/>
                  </a:lnTo>
                  <a:lnTo>
                    <a:pt x="19484" y="4247"/>
                  </a:lnTo>
                  <a:lnTo>
                    <a:pt x="18985" y="4420"/>
                  </a:lnTo>
                  <a:lnTo>
                    <a:pt x="18485" y="4593"/>
                  </a:lnTo>
                  <a:lnTo>
                    <a:pt x="17985" y="4804"/>
                  </a:lnTo>
                  <a:lnTo>
                    <a:pt x="17486" y="5034"/>
                  </a:lnTo>
                  <a:lnTo>
                    <a:pt x="16986" y="5265"/>
                  </a:lnTo>
                  <a:lnTo>
                    <a:pt x="16506" y="5515"/>
                  </a:lnTo>
                  <a:lnTo>
                    <a:pt x="16026" y="5765"/>
                  </a:lnTo>
                  <a:lnTo>
                    <a:pt x="15084" y="6303"/>
                  </a:lnTo>
                  <a:lnTo>
                    <a:pt x="14162" y="6860"/>
                  </a:lnTo>
                  <a:lnTo>
                    <a:pt x="13297" y="7398"/>
                  </a:lnTo>
                  <a:lnTo>
                    <a:pt x="13259" y="7436"/>
                  </a:lnTo>
                  <a:lnTo>
                    <a:pt x="13239" y="7494"/>
                  </a:lnTo>
                  <a:lnTo>
                    <a:pt x="13239" y="7552"/>
                  </a:lnTo>
                  <a:lnTo>
                    <a:pt x="13259" y="7609"/>
                  </a:lnTo>
                  <a:lnTo>
                    <a:pt x="13528" y="7936"/>
                  </a:lnTo>
                  <a:lnTo>
                    <a:pt x="12490" y="8339"/>
                  </a:lnTo>
                  <a:lnTo>
                    <a:pt x="11453" y="8704"/>
                  </a:lnTo>
                  <a:lnTo>
                    <a:pt x="11299" y="8666"/>
                  </a:lnTo>
                  <a:lnTo>
                    <a:pt x="11049" y="8628"/>
                  </a:lnTo>
                  <a:lnTo>
                    <a:pt x="10799" y="8628"/>
                  </a:lnTo>
                  <a:lnTo>
                    <a:pt x="10569" y="8666"/>
                  </a:lnTo>
                  <a:lnTo>
                    <a:pt x="10319" y="8724"/>
                  </a:lnTo>
                  <a:lnTo>
                    <a:pt x="10069" y="8800"/>
                  </a:lnTo>
                  <a:lnTo>
                    <a:pt x="9839" y="8916"/>
                  </a:lnTo>
                  <a:lnTo>
                    <a:pt x="9608" y="9050"/>
                  </a:lnTo>
                  <a:lnTo>
                    <a:pt x="9377" y="9185"/>
                  </a:lnTo>
                  <a:lnTo>
                    <a:pt x="8936" y="9511"/>
                  </a:lnTo>
                  <a:lnTo>
                    <a:pt x="8513" y="9857"/>
                  </a:lnTo>
                  <a:lnTo>
                    <a:pt x="7744" y="10549"/>
                  </a:lnTo>
                  <a:lnTo>
                    <a:pt x="7379" y="10876"/>
                  </a:lnTo>
                  <a:lnTo>
                    <a:pt x="7014" y="11202"/>
                  </a:lnTo>
                  <a:lnTo>
                    <a:pt x="6668" y="11548"/>
                  </a:lnTo>
                  <a:lnTo>
                    <a:pt x="6322" y="11913"/>
                  </a:lnTo>
                  <a:lnTo>
                    <a:pt x="5996" y="12278"/>
                  </a:lnTo>
                  <a:lnTo>
                    <a:pt x="5669" y="12663"/>
                  </a:lnTo>
                  <a:lnTo>
                    <a:pt x="5381" y="13047"/>
                  </a:lnTo>
                  <a:lnTo>
                    <a:pt x="5093" y="13450"/>
                  </a:lnTo>
                  <a:lnTo>
                    <a:pt x="4824" y="13854"/>
                  </a:lnTo>
                  <a:lnTo>
                    <a:pt x="4574" y="14276"/>
                  </a:lnTo>
                  <a:lnTo>
                    <a:pt x="4363" y="14699"/>
                  </a:lnTo>
                  <a:lnTo>
                    <a:pt x="4151" y="15141"/>
                  </a:lnTo>
                  <a:lnTo>
                    <a:pt x="3978" y="15583"/>
                  </a:lnTo>
                  <a:lnTo>
                    <a:pt x="3805" y="16044"/>
                  </a:lnTo>
                  <a:lnTo>
                    <a:pt x="3671" y="16525"/>
                  </a:lnTo>
                  <a:lnTo>
                    <a:pt x="3575" y="16986"/>
                  </a:lnTo>
                  <a:lnTo>
                    <a:pt x="3536" y="17005"/>
                  </a:lnTo>
                  <a:lnTo>
                    <a:pt x="3056" y="17485"/>
                  </a:lnTo>
                  <a:lnTo>
                    <a:pt x="2537" y="18004"/>
                  </a:lnTo>
                  <a:lnTo>
                    <a:pt x="2018" y="18580"/>
                  </a:lnTo>
                  <a:lnTo>
                    <a:pt x="1500" y="19176"/>
                  </a:lnTo>
                  <a:lnTo>
                    <a:pt x="1250" y="19484"/>
                  </a:lnTo>
                  <a:lnTo>
                    <a:pt x="1019" y="19791"/>
                  </a:lnTo>
                  <a:lnTo>
                    <a:pt x="789" y="20098"/>
                  </a:lnTo>
                  <a:lnTo>
                    <a:pt x="597" y="20425"/>
                  </a:lnTo>
                  <a:lnTo>
                    <a:pt x="404" y="20752"/>
                  </a:lnTo>
                  <a:lnTo>
                    <a:pt x="251" y="21059"/>
                  </a:lnTo>
                  <a:lnTo>
                    <a:pt x="116" y="21386"/>
                  </a:lnTo>
                  <a:lnTo>
                    <a:pt x="1" y="21693"/>
                  </a:lnTo>
                  <a:lnTo>
                    <a:pt x="1" y="21751"/>
                  </a:lnTo>
                  <a:lnTo>
                    <a:pt x="20" y="21789"/>
                  </a:lnTo>
                  <a:lnTo>
                    <a:pt x="78" y="21885"/>
                  </a:lnTo>
                  <a:lnTo>
                    <a:pt x="289" y="22077"/>
                  </a:lnTo>
                  <a:lnTo>
                    <a:pt x="520" y="22270"/>
                  </a:lnTo>
                  <a:lnTo>
                    <a:pt x="750" y="22462"/>
                  </a:lnTo>
                  <a:lnTo>
                    <a:pt x="1000" y="22635"/>
                  </a:lnTo>
                  <a:lnTo>
                    <a:pt x="1557" y="22981"/>
                  </a:lnTo>
                  <a:lnTo>
                    <a:pt x="2115" y="23307"/>
                  </a:lnTo>
                  <a:lnTo>
                    <a:pt x="2691" y="23634"/>
                  </a:lnTo>
                  <a:lnTo>
                    <a:pt x="3267" y="23922"/>
                  </a:lnTo>
                  <a:lnTo>
                    <a:pt x="3825" y="24210"/>
                  </a:lnTo>
                  <a:lnTo>
                    <a:pt x="4343" y="24498"/>
                  </a:lnTo>
                  <a:lnTo>
                    <a:pt x="4420" y="24518"/>
                  </a:lnTo>
                  <a:lnTo>
                    <a:pt x="4478" y="24498"/>
                  </a:lnTo>
                  <a:lnTo>
                    <a:pt x="4535" y="24460"/>
                  </a:lnTo>
                  <a:lnTo>
                    <a:pt x="4593" y="24402"/>
                  </a:lnTo>
                  <a:lnTo>
                    <a:pt x="4612" y="24345"/>
                  </a:lnTo>
                  <a:lnTo>
                    <a:pt x="4612" y="24287"/>
                  </a:lnTo>
                  <a:lnTo>
                    <a:pt x="4593" y="24229"/>
                  </a:lnTo>
                  <a:lnTo>
                    <a:pt x="4535" y="24191"/>
                  </a:lnTo>
                  <a:lnTo>
                    <a:pt x="4132" y="23941"/>
                  </a:lnTo>
                  <a:lnTo>
                    <a:pt x="3575" y="23672"/>
                  </a:lnTo>
                  <a:lnTo>
                    <a:pt x="4132" y="22981"/>
                  </a:lnTo>
                  <a:lnTo>
                    <a:pt x="4689" y="22327"/>
                  </a:lnTo>
                  <a:lnTo>
                    <a:pt x="5266" y="21712"/>
                  </a:lnTo>
                  <a:lnTo>
                    <a:pt x="5880" y="21136"/>
                  </a:lnTo>
                  <a:lnTo>
                    <a:pt x="6534" y="20598"/>
                  </a:lnTo>
                  <a:lnTo>
                    <a:pt x="6860" y="20329"/>
                  </a:lnTo>
                  <a:lnTo>
                    <a:pt x="7206" y="20079"/>
                  </a:lnTo>
                  <a:lnTo>
                    <a:pt x="7552" y="19829"/>
                  </a:lnTo>
                  <a:lnTo>
                    <a:pt x="7917" y="19599"/>
                  </a:lnTo>
                  <a:lnTo>
                    <a:pt x="8282" y="19368"/>
                  </a:lnTo>
                  <a:lnTo>
                    <a:pt x="8667" y="19138"/>
                  </a:lnTo>
                  <a:lnTo>
                    <a:pt x="8686" y="19118"/>
                  </a:lnTo>
                  <a:lnTo>
                    <a:pt x="8705" y="19080"/>
                  </a:lnTo>
                  <a:lnTo>
                    <a:pt x="8724" y="19022"/>
                  </a:lnTo>
                  <a:lnTo>
                    <a:pt x="9185" y="18926"/>
                  </a:lnTo>
                  <a:lnTo>
                    <a:pt x="9666" y="18830"/>
                  </a:lnTo>
                  <a:lnTo>
                    <a:pt x="10588" y="18600"/>
                  </a:lnTo>
                  <a:lnTo>
                    <a:pt x="11491" y="18350"/>
                  </a:lnTo>
                  <a:lnTo>
                    <a:pt x="12375" y="18100"/>
                  </a:lnTo>
                  <a:lnTo>
                    <a:pt x="14354" y="17485"/>
                  </a:lnTo>
                  <a:lnTo>
                    <a:pt x="16314" y="16870"/>
                  </a:lnTo>
                  <a:lnTo>
                    <a:pt x="18274" y="16217"/>
                  </a:lnTo>
                  <a:lnTo>
                    <a:pt x="20233" y="15564"/>
                  </a:lnTo>
                  <a:lnTo>
                    <a:pt x="22789" y="14661"/>
                  </a:lnTo>
                  <a:lnTo>
                    <a:pt x="25344" y="13738"/>
                  </a:lnTo>
                  <a:lnTo>
                    <a:pt x="26978" y="13124"/>
                  </a:lnTo>
                  <a:lnTo>
                    <a:pt x="26997" y="13143"/>
                  </a:lnTo>
                  <a:lnTo>
                    <a:pt x="27035" y="13143"/>
                  </a:lnTo>
                  <a:lnTo>
                    <a:pt x="27708" y="13104"/>
                  </a:lnTo>
                  <a:lnTo>
                    <a:pt x="28380" y="13066"/>
                  </a:lnTo>
                  <a:lnTo>
                    <a:pt x="29053" y="13047"/>
                  </a:lnTo>
                  <a:lnTo>
                    <a:pt x="30379" y="13047"/>
                  </a:lnTo>
                  <a:lnTo>
                    <a:pt x="31051" y="13066"/>
                  </a:lnTo>
                  <a:lnTo>
                    <a:pt x="31724" y="13124"/>
                  </a:lnTo>
                  <a:lnTo>
                    <a:pt x="32396" y="13181"/>
                  </a:lnTo>
                  <a:lnTo>
                    <a:pt x="32454" y="13181"/>
                  </a:lnTo>
                  <a:lnTo>
                    <a:pt x="32031" y="14257"/>
                  </a:lnTo>
                  <a:lnTo>
                    <a:pt x="31301" y="14276"/>
                  </a:lnTo>
                  <a:lnTo>
                    <a:pt x="30571" y="14296"/>
                  </a:lnTo>
                  <a:lnTo>
                    <a:pt x="29841" y="14334"/>
                  </a:lnTo>
                  <a:lnTo>
                    <a:pt x="29110" y="14392"/>
                  </a:lnTo>
                  <a:lnTo>
                    <a:pt x="28380" y="14469"/>
                  </a:lnTo>
                  <a:lnTo>
                    <a:pt x="27650" y="14545"/>
                  </a:lnTo>
                  <a:lnTo>
                    <a:pt x="26920" y="14622"/>
                  </a:lnTo>
                  <a:lnTo>
                    <a:pt x="26190" y="14738"/>
                  </a:lnTo>
                  <a:lnTo>
                    <a:pt x="25460" y="14853"/>
                  </a:lnTo>
                  <a:lnTo>
                    <a:pt x="24730" y="14968"/>
                  </a:lnTo>
                  <a:lnTo>
                    <a:pt x="24019" y="15122"/>
                  </a:lnTo>
                  <a:lnTo>
                    <a:pt x="23288" y="15256"/>
                  </a:lnTo>
                  <a:lnTo>
                    <a:pt x="22578" y="15429"/>
                  </a:lnTo>
                  <a:lnTo>
                    <a:pt x="21847" y="15602"/>
                  </a:lnTo>
                  <a:lnTo>
                    <a:pt x="21137" y="15794"/>
                  </a:lnTo>
                  <a:lnTo>
                    <a:pt x="20426" y="15987"/>
                  </a:lnTo>
                  <a:lnTo>
                    <a:pt x="20426" y="15987"/>
                  </a:lnTo>
                  <a:lnTo>
                    <a:pt x="20445" y="15967"/>
                  </a:lnTo>
                  <a:lnTo>
                    <a:pt x="20464" y="15929"/>
                  </a:lnTo>
                  <a:lnTo>
                    <a:pt x="20483" y="15890"/>
                  </a:lnTo>
                  <a:lnTo>
                    <a:pt x="20464" y="15852"/>
                  </a:lnTo>
                  <a:lnTo>
                    <a:pt x="20445" y="15833"/>
                  </a:lnTo>
                  <a:lnTo>
                    <a:pt x="20387" y="15794"/>
                  </a:lnTo>
                  <a:lnTo>
                    <a:pt x="20349" y="15775"/>
                  </a:lnTo>
                  <a:lnTo>
                    <a:pt x="20310" y="15794"/>
                  </a:lnTo>
                  <a:lnTo>
                    <a:pt x="20253" y="15814"/>
                  </a:lnTo>
                  <a:lnTo>
                    <a:pt x="19984" y="16121"/>
                  </a:lnTo>
                  <a:lnTo>
                    <a:pt x="18946" y="16448"/>
                  </a:lnTo>
                  <a:lnTo>
                    <a:pt x="17889" y="16794"/>
                  </a:lnTo>
                  <a:lnTo>
                    <a:pt x="16852" y="17178"/>
                  </a:lnTo>
                  <a:lnTo>
                    <a:pt x="15833" y="17601"/>
                  </a:lnTo>
                  <a:lnTo>
                    <a:pt x="14834" y="18023"/>
                  </a:lnTo>
                  <a:lnTo>
                    <a:pt x="13816" y="18484"/>
                  </a:lnTo>
                  <a:lnTo>
                    <a:pt x="12836" y="18965"/>
                  </a:lnTo>
                  <a:lnTo>
                    <a:pt x="11856" y="19484"/>
                  </a:lnTo>
                  <a:lnTo>
                    <a:pt x="10895" y="20002"/>
                  </a:lnTo>
                  <a:lnTo>
                    <a:pt x="9954" y="20579"/>
                  </a:lnTo>
                  <a:lnTo>
                    <a:pt x="9032" y="21155"/>
                  </a:lnTo>
                  <a:lnTo>
                    <a:pt x="8109" y="21770"/>
                  </a:lnTo>
                  <a:lnTo>
                    <a:pt x="7206" y="22385"/>
                  </a:lnTo>
                  <a:lnTo>
                    <a:pt x="6342" y="23057"/>
                  </a:lnTo>
                  <a:lnTo>
                    <a:pt x="5477" y="23730"/>
                  </a:lnTo>
                  <a:lnTo>
                    <a:pt x="4632" y="24441"/>
                  </a:lnTo>
                  <a:lnTo>
                    <a:pt x="4593" y="24498"/>
                  </a:lnTo>
                  <a:lnTo>
                    <a:pt x="4593" y="24537"/>
                  </a:lnTo>
                  <a:lnTo>
                    <a:pt x="4593" y="24595"/>
                  </a:lnTo>
                  <a:lnTo>
                    <a:pt x="4612" y="24633"/>
                  </a:lnTo>
                  <a:lnTo>
                    <a:pt x="4651" y="24671"/>
                  </a:lnTo>
                  <a:lnTo>
                    <a:pt x="4689" y="24691"/>
                  </a:lnTo>
                  <a:lnTo>
                    <a:pt x="4747" y="24691"/>
                  </a:lnTo>
                  <a:lnTo>
                    <a:pt x="4804" y="24652"/>
                  </a:lnTo>
                  <a:lnTo>
                    <a:pt x="5439" y="24172"/>
                  </a:lnTo>
                  <a:lnTo>
                    <a:pt x="6073" y="23691"/>
                  </a:lnTo>
                  <a:lnTo>
                    <a:pt x="6726" y="23230"/>
                  </a:lnTo>
                  <a:lnTo>
                    <a:pt x="7379" y="22769"/>
                  </a:lnTo>
                  <a:lnTo>
                    <a:pt x="7379" y="22769"/>
                  </a:lnTo>
                  <a:lnTo>
                    <a:pt x="7341" y="23096"/>
                  </a:lnTo>
                  <a:lnTo>
                    <a:pt x="7360" y="23422"/>
                  </a:lnTo>
                  <a:lnTo>
                    <a:pt x="7398" y="23499"/>
                  </a:lnTo>
                  <a:lnTo>
                    <a:pt x="7418" y="23519"/>
                  </a:lnTo>
                  <a:lnTo>
                    <a:pt x="7456" y="23538"/>
                  </a:lnTo>
                  <a:lnTo>
                    <a:pt x="7629" y="23595"/>
                  </a:lnTo>
                  <a:lnTo>
                    <a:pt x="7821" y="23615"/>
                  </a:lnTo>
                  <a:lnTo>
                    <a:pt x="7821" y="23672"/>
                  </a:lnTo>
                  <a:lnTo>
                    <a:pt x="7840" y="23711"/>
                  </a:lnTo>
                  <a:lnTo>
                    <a:pt x="8013" y="23922"/>
                  </a:lnTo>
                  <a:lnTo>
                    <a:pt x="8205" y="24114"/>
                  </a:lnTo>
                  <a:lnTo>
                    <a:pt x="8417" y="24287"/>
                  </a:lnTo>
                  <a:lnTo>
                    <a:pt x="8628" y="24422"/>
                  </a:lnTo>
                  <a:lnTo>
                    <a:pt x="8859" y="24556"/>
                  </a:lnTo>
                  <a:lnTo>
                    <a:pt x="9108" y="24671"/>
                  </a:lnTo>
                  <a:lnTo>
                    <a:pt x="9358" y="24767"/>
                  </a:lnTo>
                  <a:lnTo>
                    <a:pt x="9627" y="24844"/>
                  </a:lnTo>
                  <a:lnTo>
                    <a:pt x="9877" y="24921"/>
                  </a:lnTo>
                  <a:lnTo>
                    <a:pt x="10146" y="24979"/>
                  </a:lnTo>
                  <a:lnTo>
                    <a:pt x="10703" y="25075"/>
                  </a:lnTo>
                  <a:lnTo>
                    <a:pt x="11241" y="25133"/>
                  </a:lnTo>
                  <a:lnTo>
                    <a:pt x="11779" y="25190"/>
                  </a:lnTo>
                  <a:lnTo>
                    <a:pt x="12452" y="25229"/>
                  </a:lnTo>
                  <a:lnTo>
                    <a:pt x="13143" y="25248"/>
                  </a:lnTo>
                  <a:lnTo>
                    <a:pt x="13835" y="25229"/>
                  </a:lnTo>
                  <a:lnTo>
                    <a:pt x="14527" y="25190"/>
                  </a:lnTo>
                  <a:lnTo>
                    <a:pt x="15219" y="25133"/>
                  </a:lnTo>
                  <a:lnTo>
                    <a:pt x="15910" y="25036"/>
                  </a:lnTo>
                  <a:lnTo>
                    <a:pt x="16583" y="24940"/>
                  </a:lnTo>
                  <a:lnTo>
                    <a:pt x="17274" y="24825"/>
                  </a:lnTo>
                  <a:lnTo>
                    <a:pt x="18005" y="24671"/>
                  </a:lnTo>
                  <a:lnTo>
                    <a:pt x="18716" y="24518"/>
                  </a:lnTo>
                  <a:lnTo>
                    <a:pt x="19446" y="24345"/>
                  </a:lnTo>
                  <a:lnTo>
                    <a:pt x="20176" y="24153"/>
                  </a:lnTo>
                  <a:lnTo>
                    <a:pt x="21617" y="23749"/>
                  </a:lnTo>
                  <a:lnTo>
                    <a:pt x="23058" y="23307"/>
                  </a:lnTo>
                  <a:lnTo>
                    <a:pt x="24480" y="22827"/>
                  </a:lnTo>
                  <a:lnTo>
                    <a:pt x="25882" y="22346"/>
                  </a:lnTo>
                  <a:lnTo>
                    <a:pt x="27304" y="21828"/>
                  </a:lnTo>
                  <a:lnTo>
                    <a:pt x="28688" y="21309"/>
                  </a:lnTo>
                  <a:lnTo>
                    <a:pt x="30129" y="20752"/>
                  </a:lnTo>
                  <a:lnTo>
                    <a:pt x="31551" y="20175"/>
                  </a:lnTo>
                  <a:lnTo>
                    <a:pt x="32261" y="19868"/>
                  </a:lnTo>
                  <a:lnTo>
                    <a:pt x="32972" y="19541"/>
                  </a:lnTo>
                  <a:lnTo>
                    <a:pt x="33664" y="19215"/>
                  </a:lnTo>
                  <a:lnTo>
                    <a:pt x="34356" y="18869"/>
                  </a:lnTo>
                  <a:lnTo>
                    <a:pt x="35048" y="18504"/>
                  </a:lnTo>
                  <a:lnTo>
                    <a:pt x="35720" y="18139"/>
                  </a:lnTo>
                  <a:lnTo>
                    <a:pt x="36393" y="17754"/>
                  </a:lnTo>
                  <a:lnTo>
                    <a:pt x="37046" y="17351"/>
                  </a:lnTo>
                  <a:lnTo>
                    <a:pt x="37699" y="16928"/>
                  </a:lnTo>
                  <a:lnTo>
                    <a:pt x="38333" y="16505"/>
                  </a:lnTo>
                  <a:lnTo>
                    <a:pt x="38967" y="16044"/>
                  </a:lnTo>
                  <a:lnTo>
                    <a:pt x="39582" y="15583"/>
                  </a:lnTo>
                  <a:lnTo>
                    <a:pt x="40043" y="15199"/>
                  </a:lnTo>
                  <a:lnTo>
                    <a:pt x="40524" y="14795"/>
                  </a:lnTo>
                  <a:lnTo>
                    <a:pt x="40966" y="14392"/>
                  </a:lnTo>
                  <a:lnTo>
                    <a:pt x="41427" y="13969"/>
                  </a:lnTo>
                  <a:lnTo>
                    <a:pt x="41849" y="13527"/>
                  </a:lnTo>
                  <a:lnTo>
                    <a:pt x="42253" y="13085"/>
                  </a:lnTo>
                  <a:lnTo>
                    <a:pt x="42656" y="12624"/>
                  </a:lnTo>
                  <a:lnTo>
                    <a:pt x="43021" y="12144"/>
                  </a:lnTo>
                  <a:lnTo>
                    <a:pt x="43367" y="11644"/>
                  </a:lnTo>
                  <a:lnTo>
                    <a:pt x="43675" y="11125"/>
                  </a:lnTo>
                  <a:lnTo>
                    <a:pt x="43982" y="10607"/>
                  </a:lnTo>
                  <a:lnTo>
                    <a:pt x="44232" y="10069"/>
                  </a:lnTo>
                  <a:lnTo>
                    <a:pt x="44462" y="9511"/>
                  </a:lnTo>
                  <a:lnTo>
                    <a:pt x="44655" y="8935"/>
                  </a:lnTo>
                  <a:lnTo>
                    <a:pt x="44789" y="8339"/>
                  </a:lnTo>
                  <a:lnTo>
                    <a:pt x="44904" y="7724"/>
                  </a:lnTo>
                  <a:lnTo>
                    <a:pt x="45731" y="7821"/>
                  </a:lnTo>
                  <a:lnTo>
                    <a:pt x="46576" y="7974"/>
                  </a:lnTo>
                  <a:lnTo>
                    <a:pt x="46787" y="7993"/>
                  </a:lnTo>
                  <a:lnTo>
                    <a:pt x="46980" y="8013"/>
                  </a:lnTo>
                  <a:lnTo>
                    <a:pt x="47152" y="8013"/>
                  </a:lnTo>
                  <a:lnTo>
                    <a:pt x="47325" y="7974"/>
                  </a:lnTo>
                  <a:lnTo>
                    <a:pt x="47479" y="7936"/>
                  </a:lnTo>
                  <a:lnTo>
                    <a:pt x="47633" y="7840"/>
                  </a:lnTo>
                  <a:lnTo>
                    <a:pt x="47787" y="7724"/>
                  </a:lnTo>
                  <a:lnTo>
                    <a:pt x="47940" y="7571"/>
                  </a:lnTo>
                  <a:lnTo>
                    <a:pt x="48075" y="7379"/>
                  </a:lnTo>
                  <a:lnTo>
                    <a:pt x="48209" y="7167"/>
                  </a:lnTo>
                  <a:lnTo>
                    <a:pt x="48325" y="6937"/>
                  </a:lnTo>
                  <a:lnTo>
                    <a:pt x="48440" y="6687"/>
                  </a:lnTo>
                  <a:lnTo>
                    <a:pt x="48632" y="6207"/>
                  </a:lnTo>
                  <a:lnTo>
                    <a:pt x="48843" y="5745"/>
                  </a:lnTo>
                  <a:lnTo>
                    <a:pt x="49343" y="4727"/>
                  </a:lnTo>
                  <a:lnTo>
                    <a:pt x="49381" y="4669"/>
                  </a:lnTo>
                  <a:lnTo>
                    <a:pt x="49401" y="4612"/>
                  </a:lnTo>
                  <a:lnTo>
                    <a:pt x="50131" y="3094"/>
                  </a:lnTo>
                  <a:lnTo>
                    <a:pt x="50150" y="3017"/>
                  </a:lnTo>
                  <a:lnTo>
                    <a:pt x="50150" y="2959"/>
                  </a:lnTo>
                  <a:lnTo>
                    <a:pt x="50111" y="2882"/>
                  </a:lnTo>
                  <a:lnTo>
                    <a:pt x="50054" y="2844"/>
                  </a:lnTo>
                  <a:lnTo>
                    <a:pt x="49573" y="2633"/>
                  </a:lnTo>
                  <a:lnTo>
                    <a:pt x="49112" y="2460"/>
                  </a:lnTo>
                  <a:lnTo>
                    <a:pt x="48632" y="2287"/>
                  </a:lnTo>
                  <a:lnTo>
                    <a:pt x="48152" y="2152"/>
                  </a:lnTo>
                  <a:lnTo>
                    <a:pt x="47671" y="2037"/>
                  </a:lnTo>
                  <a:lnTo>
                    <a:pt x="47191" y="1922"/>
                  </a:lnTo>
                  <a:lnTo>
                    <a:pt x="46711" y="1845"/>
                  </a:lnTo>
                  <a:lnTo>
                    <a:pt x="46211" y="1787"/>
                  </a:lnTo>
                  <a:lnTo>
                    <a:pt x="45731" y="1730"/>
                  </a:lnTo>
                  <a:lnTo>
                    <a:pt x="45231" y="1710"/>
                  </a:lnTo>
                  <a:lnTo>
                    <a:pt x="44731" y="1710"/>
                  </a:lnTo>
                  <a:lnTo>
                    <a:pt x="44232" y="1730"/>
                  </a:lnTo>
                  <a:lnTo>
                    <a:pt x="43732" y="1787"/>
                  </a:lnTo>
                  <a:lnTo>
                    <a:pt x="43252" y="1845"/>
                  </a:lnTo>
                  <a:lnTo>
                    <a:pt x="42752" y="1922"/>
                  </a:lnTo>
                  <a:lnTo>
                    <a:pt x="42253" y="2037"/>
                  </a:lnTo>
                  <a:lnTo>
                    <a:pt x="42234" y="1960"/>
                  </a:lnTo>
                  <a:lnTo>
                    <a:pt x="42176" y="1903"/>
                  </a:lnTo>
                  <a:lnTo>
                    <a:pt x="41676" y="1595"/>
                  </a:lnTo>
                  <a:lnTo>
                    <a:pt x="41177" y="1307"/>
                  </a:lnTo>
                  <a:lnTo>
                    <a:pt x="40677" y="1057"/>
                  </a:lnTo>
                  <a:lnTo>
                    <a:pt x="40159" y="846"/>
                  </a:lnTo>
                  <a:lnTo>
                    <a:pt x="39640" y="654"/>
                  </a:lnTo>
                  <a:lnTo>
                    <a:pt x="39121" y="481"/>
                  </a:lnTo>
                  <a:lnTo>
                    <a:pt x="38602" y="346"/>
                  </a:lnTo>
                  <a:lnTo>
                    <a:pt x="38083" y="231"/>
                  </a:lnTo>
                  <a:lnTo>
                    <a:pt x="37545" y="135"/>
                  </a:lnTo>
                  <a:lnTo>
                    <a:pt x="37007" y="77"/>
                  </a:lnTo>
                  <a:lnTo>
                    <a:pt x="36469" y="20"/>
                  </a:lnTo>
                  <a:lnTo>
                    <a:pt x="359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72"/>
            <p:cNvSpPr/>
            <p:nvPr/>
          </p:nvSpPr>
          <p:spPr>
            <a:xfrm rot="1143297">
              <a:off x="2197812" y="1379824"/>
              <a:ext cx="179104" cy="54746"/>
            </a:xfrm>
            <a:custGeom>
              <a:rect b="b" l="l" r="r" t="t"/>
              <a:pathLst>
                <a:path extrusionOk="0" h="2191" w="7168">
                  <a:moveTo>
                    <a:pt x="2749" y="0"/>
                  </a:moveTo>
                  <a:lnTo>
                    <a:pt x="2345" y="19"/>
                  </a:lnTo>
                  <a:lnTo>
                    <a:pt x="1961" y="39"/>
                  </a:lnTo>
                  <a:lnTo>
                    <a:pt x="1576" y="58"/>
                  </a:lnTo>
                  <a:lnTo>
                    <a:pt x="1173" y="116"/>
                  </a:lnTo>
                  <a:lnTo>
                    <a:pt x="789" y="154"/>
                  </a:lnTo>
                  <a:lnTo>
                    <a:pt x="1" y="308"/>
                  </a:lnTo>
                  <a:lnTo>
                    <a:pt x="116" y="596"/>
                  </a:lnTo>
                  <a:lnTo>
                    <a:pt x="193" y="884"/>
                  </a:lnTo>
                  <a:lnTo>
                    <a:pt x="231" y="1153"/>
                  </a:lnTo>
                  <a:lnTo>
                    <a:pt x="231" y="1441"/>
                  </a:lnTo>
                  <a:lnTo>
                    <a:pt x="750" y="1364"/>
                  </a:lnTo>
                  <a:lnTo>
                    <a:pt x="1269" y="1307"/>
                  </a:lnTo>
                  <a:lnTo>
                    <a:pt x="1788" y="1268"/>
                  </a:lnTo>
                  <a:lnTo>
                    <a:pt x="2287" y="1249"/>
                  </a:lnTo>
                  <a:lnTo>
                    <a:pt x="2806" y="1268"/>
                  </a:lnTo>
                  <a:lnTo>
                    <a:pt x="3325" y="1288"/>
                  </a:lnTo>
                  <a:lnTo>
                    <a:pt x="3844" y="1345"/>
                  </a:lnTo>
                  <a:lnTo>
                    <a:pt x="4363" y="1441"/>
                  </a:lnTo>
                  <a:lnTo>
                    <a:pt x="4901" y="1537"/>
                  </a:lnTo>
                  <a:lnTo>
                    <a:pt x="5246" y="1595"/>
                  </a:lnTo>
                  <a:lnTo>
                    <a:pt x="5592" y="1672"/>
                  </a:lnTo>
                  <a:lnTo>
                    <a:pt x="5938" y="1768"/>
                  </a:lnTo>
                  <a:lnTo>
                    <a:pt x="6284" y="1902"/>
                  </a:lnTo>
                  <a:lnTo>
                    <a:pt x="6572" y="2037"/>
                  </a:lnTo>
                  <a:lnTo>
                    <a:pt x="6707" y="2114"/>
                  </a:lnTo>
                  <a:lnTo>
                    <a:pt x="6822" y="2191"/>
                  </a:lnTo>
                  <a:lnTo>
                    <a:pt x="6976" y="1941"/>
                  </a:lnTo>
                  <a:lnTo>
                    <a:pt x="7091" y="1672"/>
                  </a:lnTo>
                  <a:lnTo>
                    <a:pt x="7149" y="1557"/>
                  </a:lnTo>
                  <a:lnTo>
                    <a:pt x="7168" y="1422"/>
                  </a:lnTo>
                  <a:lnTo>
                    <a:pt x="7168" y="1288"/>
                  </a:lnTo>
                  <a:lnTo>
                    <a:pt x="7149" y="1172"/>
                  </a:lnTo>
                  <a:lnTo>
                    <a:pt x="7091" y="1038"/>
                  </a:lnTo>
                  <a:lnTo>
                    <a:pt x="7014" y="923"/>
                  </a:lnTo>
                  <a:lnTo>
                    <a:pt x="6899" y="846"/>
                  </a:lnTo>
                  <a:lnTo>
                    <a:pt x="6784" y="769"/>
                  </a:lnTo>
                  <a:lnTo>
                    <a:pt x="6668" y="711"/>
                  </a:lnTo>
                  <a:lnTo>
                    <a:pt x="6515" y="673"/>
                  </a:lnTo>
                  <a:lnTo>
                    <a:pt x="6226" y="577"/>
                  </a:lnTo>
                  <a:lnTo>
                    <a:pt x="5842" y="461"/>
                  </a:lnTo>
                  <a:lnTo>
                    <a:pt x="5458" y="346"/>
                  </a:lnTo>
                  <a:lnTo>
                    <a:pt x="5073" y="269"/>
                  </a:lnTo>
                  <a:lnTo>
                    <a:pt x="4689" y="192"/>
                  </a:lnTo>
                  <a:lnTo>
                    <a:pt x="4305" y="116"/>
                  </a:lnTo>
                  <a:lnTo>
                    <a:pt x="3921" y="77"/>
                  </a:lnTo>
                  <a:lnTo>
                    <a:pt x="3517" y="39"/>
                  </a:lnTo>
                  <a:lnTo>
                    <a:pt x="3133" y="1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72"/>
            <p:cNvSpPr/>
            <p:nvPr/>
          </p:nvSpPr>
          <p:spPr>
            <a:xfrm rot="1143297">
              <a:off x="2167246" y="1409708"/>
              <a:ext cx="184376" cy="52372"/>
            </a:xfrm>
            <a:custGeom>
              <a:rect b="b" l="l" r="r" t="t"/>
              <a:pathLst>
                <a:path extrusionOk="0" h="2096" w="7379">
                  <a:moveTo>
                    <a:pt x="2229" y="1"/>
                  </a:moveTo>
                  <a:lnTo>
                    <a:pt x="1825" y="20"/>
                  </a:lnTo>
                  <a:lnTo>
                    <a:pt x="1403" y="59"/>
                  </a:lnTo>
                  <a:lnTo>
                    <a:pt x="999" y="97"/>
                  </a:lnTo>
                  <a:lnTo>
                    <a:pt x="961" y="347"/>
                  </a:lnTo>
                  <a:lnTo>
                    <a:pt x="884" y="597"/>
                  </a:lnTo>
                  <a:lnTo>
                    <a:pt x="788" y="827"/>
                  </a:lnTo>
                  <a:lnTo>
                    <a:pt x="653" y="1058"/>
                  </a:lnTo>
                  <a:lnTo>
                    <a:pt x="519" y="1288"/>
                  </a:lnTo>
                  <a:lnTo>
                    <a:pt x="365" y="1500"/>
                  </a:lnTo>
                  <a:lnTo>
                    <a:pt x="192" y="1730"/>
                  </a:lnTo>
                  <a:lnTo>
                    <a:pt x="0" y="1942"/>
                  </a:lnTo>
                  <a:lnTo>
                    <a:pt x="0" y="1942"/>
                  </a:lnTo>
                  <a:lnTo>
                    <a:pt x="865" y="1846"/>
                  </a:lnTo>
                  <a:lnTo>
                    <a:pt x="1729" y="1769"/>
                  </a:lnTo>
                  <a:lnTo>
                    <a:pt x="2594" y="1749"/>
                  </a:lnTo>
                  <a:lnTo>
                    <a:pt x="3459" y="1749"/>
                  </a:lnTo>
                  <a:lnTo>
                    <a:pt x="4323" y="1788"/>
                  </a:lnTo>
                  <a:lnTo>
                    <a:pt x="5188" y="1846"/>
                  </a:lnTo>
                  <a:lnTo>
                    <a:pt x="6053" y="1961"/>
                  </a:lnTo>
                  <a:lnTo>
                    <a:pt x="6898" y="2095"/>
                  </a:lnTo>
                  <a:lnTo>
                    <a:pt x="7378" y="1115"/>
                  </a:lnTo>
                  <a:lnTo>
                    <a:pt x="7359" y="1077"/>
                  </a:lnTo>
                  <a:lnTo>
                    <a:pt x="7359" y="1039"/>
                  </a:lnTo>
                  <a:lnTo>
                    <a:pt x="7282" y="1019"/>
                  </a:lnTo>
                  <a:lnTo>
                    <a:pt x="7205" y="981"/>
                  </a:lnTo>
                  <a:lnTo>
                    <a:pt x="7129" y="942"/>
                  </a:lnTo>
                  <a:lnTo>
                    <a:pt x="7052" y="866"/>
                  </a:lnTo>
                  <a:lnTo>
                    <a:pt x="6475" y="654"/>
                  </a:lnTo>
                  <a:lnTo>
                    <a:pt x="5899" y="462"/>
                  </a:lnTo>
                  <a:lnTo>
                    <a:pt x="5495" y="347"/>
                  </a:lnTo>
                  <a:lnTo>
                    <a:pt x="5092" y="251"/>
                  </a:lnTo>
                  <a:lnTo>
                    <a:pt x="4688" y="174"/>
                  </a:lnTo>
                  <a:lnTo>
                    <a:pt x="4266" y="116"/>
                  </a:lnTo>
                  <a:lnTo>
                    <a:pt x="3862" y="59"/>
                  </a:lnTo>
                  <a:lnTo>
                    <a:pt x="3459" y="20"/>
                  </a:lnTo>
                  <a:lnTo>
                    <a:pt x="30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72"/>
            <p:cNvSpPr/>
            <p:nvPr/>
          </p:nvSpPr>
          <p:spPr>
            <a:xfrm rot="1143297">
              <a:off x="2067076" y="1442582"/>
              <a:ext cx="253514" cy="57644"/>
            </a:xfrm>
            <a:custGeom>
              <a:rect b="b" l="l" r="r" t="t"/>
              <a:pathLst>
                <a:path extrusionOk="0" h="2307" w="10146">
                  <a:moveTo>
                    <a:pt x="4919" y="0"/>
                  </a:moveTo>
                  <a:lnTo>
                    <a:pt x="4035" y="39"/>
                  </a:lnTo>
                  <a:lnTo>
                    <a:pt x="3171" y="77"/>
                  </a:lnTo>
                  <a:lnTo>
                    <a:pt x="2806" y="404"/>
                  </a:lnTo>
                  <a:lnTo>
                    <a:pt x="2421" y="730"/>
                  </a:lnTo>
                  <a:lnTo>
                    <a:pt x="2037" y="1019"/>
                  </a:lnTo>
                  <a:lnTo>
                    <a:pt x="1614" y="1307"/>
                  </a:lnTo>
                  <a:lnTo>
                    <a:pt x="1211" y="1595"/>
                  </a:lnTo>
                  <a:lnTo>
                    <a:pt x="788" y="1845"/>
                  </a:lnTo>
                  <a:lnTo>
                    <a:pt x="0" y="2306"/>
                  </a:lnTo>
                  <a:lnTo>
                    <a:pt x="461" y="2133"/>
                  </a:lnTo>
                  <a:lnTo>
                    <a:pt x="923" y="1979"/>
                  </a:lnTo>
                  <a:lnTo>
                    <a:pt x="1403" y="1845"/>
                  </a:lnTo>
                  <a:lnTo>
                    <a:pt x="1902" y="1710"/>
                  </a:lnTo>
                  <a:lnTo>
                    <a:pt x="2383" y="1614"/>
                  </a:lnTo>
                  <a:lnTo>
                    <a:pt x="2882" y="1537"/>
                  </a:lnTo>
                  <a:lnTo>
                    <a:pt x="3363" y="1480"/>
                  </a:lnTo>
                  <a:lnTo>
                    <a:pt x="3862" y="1422"/>
                  </a:lnTo>
                  <a:lnTo>
                    <a:pt x="4439" y="1403"/>
                  </a:lnTo>
                  <a:lnTo>
                    <a:pt x="4996" y="1403"/>
                  </a:lnTo>
                  <a:lnTo>
                    <a:pt x="5553" y="1441"/>
                  </a:lnTo>
                  <a:lnTo>
                    <a:pt x="6110" y="1480"/>
                  </a:lnTo>
                  <a:lnTo>
                    <a:pt x="6475" y="1537"/>
                  </a:lnTo>
                  <a:lnTo>
                    <a:pt x="6821" y="1595"/>
                  </a:lnTo>
                  <a:lnTo>
                    <a:pt x="7532" y="1730"/>
                  </a:lnTo>
                  <a:lnTo>
                    <a:pt x="7878" y="1787"/>
                  </a:lnTo>
                  <a:lnTo>
                    <a:pt x="8224" y="1806"/>
                  </a:lnTo>
                  <a:lnTo>
                    <a:pt x="8570" y="1787"/>
                  </a:lnTo>
                  <a:lnTo>
                    <a:pt x="8743" y="1749"/>
                  </a:lnTo>
                  <a:lnTo>
                    <a:pt x="8916" y="1710"/>
                  </a:lnTo>
                  <a:lnTo>
                    <a:pt x="9185" y="1634"/>
                  </a:lnTo>
                  <a:lnTo>
                    <a:pt x="9377" y="1518"/>
                  </a:lnTo>
                  <a:lnTo>
                    <a:pt x="9550" y="1403"/>
                  </a:lnTo>
                  <a:lnTo>
                    <a:pt x="9665" y="1268"/>
                  </a:lnTo>
                  <a:lnTo>
                    <a:pt x="9761" y="1115"/>
                  </a:lnTo>
                  <a:lnTo>
                    <a:pt x="9857" y="923"/>
                  </a:lnTo>
                  <a:lnTo>
                    <a:pt x="10068" y="481"/>
                  </a:lnTo>
                  <a:lnTo>
                    <a:pt x="10145" y="327"/>
                  </a:lnTo>
                  <a:lnTo>
                    <a:pt x="9281" y="212"/>
                  </a:lnTo>
                  <a:lnTo>
                    <a:pt x="8397" y="116"/>
                  </a:lnTo>
                  <a:lnTo>
                    <a:pt x="7532" y="58"/>
                  </a:lnTo>
                  <a:lnTo>
                    <a:pt x="66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72"/>
            <p:cNvSpPr/>
            <p:nvPr/>
          </p:nvSpPr>
          <p:spPr>
            <a:xfrm rot="1143297">
              <a:off x="1261274" y="1341044"/>
              <a:ext cx="908863" cy="430669"/>
            </a:xfrm>
            <a:custGeom>
              <a:rect b="b" l="l" r="r" t="t"/>
              <a:pathLst>
                <a:path extrusionOk="0" h="17236" w="36374">
                  <a:moveTo>
                    <a:pt x="36239" y="1"/>
                  </a:moveTo>
                  <a:lnTo>
                    <a:pt x="36220" y="212"/>
                  </a:lnTo>
                  <a:lnTo>
                    <a:pt x="36162" y="423"/>
                  </a:lnTo>
                  <a:lnTo>
                    <a:pt x="36085" y="615"/>
                  </a:lnTo>
                  <a:lnTo>
                    <a:pt x="35989" y="788"/>
                  </a:lnTo>
                  <a:lnTo>
                    <a:pt x="35854" y="961"/>
                  </a:lnTo>
                  <a:lnTo>
                    <a:pt x="35720" y="1096"/>
                  </a:lnTo>
                  <a:lnTo>
                    <a:pt x="35566" y="1230"/>
                  </a:lnTo>
                  <a:lnTo>
                    <a:pt x="35393" y="1346"/>
                  </a:lnTo>
                  <a:lnTo>
                    <a:pt x="35201" y="1422"/>
                  </a:lnTo>
                  <a:lnTo>
                    <a:pt x="35009" y="1499"/>
                  </a:lnTo>
                  <a:lnTo>
                    <a:pt x="34817" y="1538"/>
                  </a:lnTo>
                  <a:lnTo>
                    <a:pt x="34625" y="1557"/>
                  </a:lnTo>
                  <a:lnTo>
                    <a:pt x="34433" y="1538"/>
                  </a:lnTo>
                  <a:lnTo>
                    <a:pt x="34221" y="1499"/>
                  </a:lnTo>
                  <a:lnTo>
                    <a:pt x="34048" y="1442"/>
                  </a:lnTo>
                  <a:lnTo>
                    <a:pt x="33856" y="1346"/>
                  </a:lnTo>
                  <a:lnTo>
                    <a:pt x="33856" y="1519"/>
                  </a:lnTo>
                  <a:lnTo>
                    <a:pt x="33837" y="1691"/>
                  </a:lnTo>
                  <a:lnTo>
                    <a:pt x="33799" y="1845"/>
                  </a:lnTo>
                  <a:lnTo>
                    <a:pt x="33741" y="1999"/>
                  </a:lnTo>
                  <a:lnTo>
                    <a:pt x="33683" y="2153"/>
                  </a:lnTo>
                  <a:lnTo>
                    <a:pt x="33626" y="2287"/>
                  </a:lnTo>
                  <a:lnTo>
                    <a:pt x="33549" y="2422"/>
                  </a:lnTo>
                  <a:lnTo>
                    <a:pt x="33453" y="2537"/>
                  </a:lnTo>
                  <a:lnTo>
                    <a:pt x="33357" y="2652"/>
                  </a:lnTo>
                  <a:lnTo>
                    <a:pt x="33261" y="2748"/>
                  </a:lnTo>
                  <a:lnTo>
                    <a:pt x="33011" y="2940"/>
                  </a:lnTo>
                  <a:lnTo>
                    <a:pt x="32761" y="3075"/>
                  </a:lnTo>
                  <a:lnTo>
                    <a:pt x="32492" y="3190"/>
                  </a:lnTo>
                  <a:lnTo>
                    <a:pt x="32204" y="3248"/>
                  </a:lnTo>
                  <a:lnTo>
                    <a:pt x="31896" y="3286"/>
                  </a:lnTo>
                  <a:lnTo>
                    <a:pt x="31589" y="3267"/>
                  </a:lnTo>
                  <a:lnTo>
                    <a:pt x="31301" y="3209"/>
                  </a:lnTo>
                  <a:lnTo>
                    <a:pt x="31147" y="3171"/>
                  </a:lnTo>
                  <a:lnTo>
                    <a:pt x="31013" y="3113"/>
                  </a:lnTo>
                  <a:lnTo>
                    <a:pt x="30859" y="3036"/>
                  </a:lnTo>
                  <a:lnTo>
                    <a:pt x="30724" y="2960"/>
                  </a:lnTo>
                  <a:lnTo>
                    <a:pt x="30590" y="2864"/>
                  </a:lnTo>
                  <a:lnTo>
                    <a:pt x="30475" y="2767"/>
                  </a:lnTo>
                  <a:lnTo>
                    <a:pt x="30340" y="2652"/>
                  </a:lnTo>
                  <a:lnTo>
                    <a:pt x="30225" y="2518"/>
                  </a:lnTo>
                  <a:lnTo>
                    <a:pt x="30148" y="2652"/>
                  </a:lnTo>
                  <a:lnTo>
                    <a:pt x="30071" y="2787"/>
                  </a:lnTo>
                  <a:lnTo>
                    <a:pt x="29975" y="2902"/>
                  </a:lnTo>
                  <a:lnTo>
                    <a:pt x="29860" y="2998"/>
                  </a:lnTo>
                  <a:lnTo>
                    <a:pt x="29744" y="3094"/>
                  </a:lnTo>
                  <a:lnTo>
                    <a:pt x="29629" y="3171"/>
                  </a:lnTo>
                  <a:lnTo>
                    <a:pt x="29514" y="3248"/>
                  </a:lnTo>
                  <a:lnTo>
                    <a:pt x="29379" y="3305"/>
                  </a:lnTo>
                  <a:lnTo>
                    <a:pt x="29245" y="3344"/>
                  </a:lnTo>
                  <a:lnTo>
                    <a:pt x="29091" y="3382"/>
                  </a:lnTo>
                  <a:lnTo>
                    <a:pt x="28957" y="3402"/>
                  </a:lnTo>
                  <a:lnTo>
                    <a:pt x="28803" y="3402"/>
                  </a:lnTo>
                  <a:lnTo>
                    <a:pt x="28668" y="3382"/>
                  </a:lnTo>
                  <a:lnTo>
                    <a:pt x="28515" y="3363"/>
                  </a:lnTo>
                  <a:lnTo>
                    <a:pt x="28380" y="3325"/>
                  </a:lnTo>
                  <a:lnTo>
                    <a:pt x="28226" y="3267"/>
                  </a:lnTo>
                  <a:lnTo>
                    <a:pt x="28226" y="3267"/>
                  </a:lnTo>
                  <a:lnTo>
                    <a:pt x="28284" y="3382"/>
                  </a:lnTo>
                  <a:lnTo>
                    <a:pt x="28342" y="3498"/>
                  </a:lnTo>
                  <a:lnTo>
                    <a:pt x="28361" y="3613"/>
                  </a:lnTo>
                  <a:lnTo>
                    <a:pt x="28380" y="3747"/>
                  </a:lnTo>
                  <a:lnTo>
                    <a:pt x="28399" y="3997"/>
                  </a:lnTo>
                  <a:lnTo>
                    <a:pt x="28361" y="4247"/>
                  </a:lnTo>
                  <a:lnTo>
                    <a:pt x="28284" y="4497"/>
                  </a:lnTo>
                  <a:lnTo>
                    <a:pt x="28169" y="4727"/>
                  </a:lnTo>
                  <a:lnTo>
                    <a:pt x="28015" y="4939"/>
                  </a:lnTo>
                  <a:lnTo>
                    <a:pt x="27919" y="5035"/>
                  </a:lnTo>
                  <a:lnTo>
                    <a:pt x="27823" y="5131"/>
                  </a:lnTo>
                  <a:lnTo>
                    <a:pt x="27650" y="5246"/>
                  </a:lnTo>
                  <a:lnTo>
                    <a:pt x="27496" y="5342"/>
                  </a:lnTo>
                  <a:lnTo>
                    <a:pt x="27323" y="5419"/>
                  </a:lnTo>
                  <a:lnTo>
                    <a:pt x="27150" y="5477"/>
                  </a:lnTo>
                  <a:lnTo>
                    <a:pt x="26978" y="5515"/>
                  </a:lnTo>
                  <a:lnTo>
                    <a:pt x="26785" y="5554"/>
                  </a:lnTo>
                  <a:lnTo>
                    <a:pt x="26593" y="5573"/>
                  </a:lnTo>
                  <a:lnTo>
                    <a:pt x="26420" y="5573"/>
                  </a:lnTo>
                  <a:lnTo>
                    <a:pt x="26228" y="5554"/>
                  </a:lnTo>
                  <a:lnTo>
                    <a:pt x="26036" y="5515"/>
                  </a:lnTo>
                  <a:lnTo>
                    <a:pt x="25863" y="5477"/>
                  </a:lnTo>
                  <a:lnTo>
                    <a:pt x="25690" y="5419"/>
                  </a:lnTo>
                  <a:lnTo>
                    <a:pt x="25517" y="5342"/>
                  </a:lnTo>
                  <a:lnTo>
                    <a:pt x="25344" y="5265"/>
                  </a:lnTo>
                  <a:lnTo>
                    <a:pt x="25191" y="5169"/>
                  </a:lnTo>
                  <a:lnTo>
                    <a:pt x="25037" y="5054"/>
                  </a:lnTo>
                  <a:lnTo>
                    <a:pt x="24633" y="5899"/>
                  </a:lnTo>
                  <a:lnTo>
                    <a:pt x="24211" y="6726"/>
                  </a:lnTo>
                  <a:lnTo>
                    <a:pt x="24230" y="6764"/>
                  </a:lnTo>
                  <a:lnTo>
                    <a:pt x="24249" y="6822"/>
                  </a:lnTo>
                  <a:lnTo>
                    <a:pt x="24249" y="6879"/>
                  </a:lnTo>
                  <a:lnTo>
                    <a:pt x="24249" y="6937"/>
                  </a:lnTo>
                  <a:lnTo>
                    <a:pt x="24211" y="6975"/>
                  </a:lnTo>
                  <a:lnTo>
                    <a:pt x="24172" y="7014"/>
                  </a:lnTo>
                  <a:lnTo>
                    <a:pt x="24115" y="7052"/>
                  </a:lnTo>
                  <a:lnTo>
                    <a:pt x="24057" y="7052"/>
                  </a:lnTo>
                  <a:lnTo>
                    <a:pt x="23826" y="7071"/>
                  </a:lnTo>
                  <a:lnTo>
                    <a:pt x="23769" y="7206"/>
                  </a:lnTo>
                  <a:lnTo>
                    <a:pt x="23711" y="7321"/>
                  </a:lnTo>
                  <a:lnTo>
                    <a:pt x="23615" y="7456"/>
                  </a:lnTo>
                  <a:lnTo>
                    <a:pt x="23538" y="7552"/>
                  </a:lnTo>
                  <a:lnTo>
                    <a:pt x="23442" y="7648"/>
                  </a:lnTo>
                  <a:lnTo>
                    <a:pt x="23327" y="7725"/>
                  </a:lnTo>
                  <a:lnTo>
                    <a:pt x="23212" y="7802"/>
                  </a:lnTo>
                  <a:lnTo>
                    <a:pt x="23096" y="7859"/>
                  </a:lnTo>
                  <a:lnTo>
                    <a:pt x="22981" y="7917"/>
                  </a:lnTo>
                  <a:lnTo>
                    <a:pt x="22847" y="7955"/>
                  </a:lnTo>
                  <a:lnTo>
                    <a:pt x="22712" y="7994"/>
                  </a:lnTo>
                  <a:lnTo>
                    <a:pt x="22578" y="7994"/>
                  </a:lnTo>
                  <a:lnTo>
                    <a:pt x="22424" y="8013"/>
                  </a:lnTo>
                  <a:lnTo>
                    <a:pt x="22289" y="7994"/>
                  </a:lnTo>
                  <a:lnTo>
                    <a:pt x="22155" y="7994"/>
                  </a:lnTo>
                  <a:lnTo>
                    <a:pt x="22001" y="7955"/>
                  </a:lnTo>
                  <a:lnTo>
                    <a:pt x="21886" y="8147"/>
                  </a:lnTo>
                  <a:lnTo>
                    <a:pt x="21732" y="8320"/>
                  </a:lnTo>
                  <a:lnTo>
                    <a:pt x="21559" y="8493"/>
                  </a:lnTo>
                  <a:lnTo>
                    <a:pt x="21386" y="8647"/>
                  </a:lnTo>
                  <a:lnTo>
                    <a:pt x="21194" y="8762"/>
                  </a:lnTo>
                  <a:lnTo>
                    <a:pt x="20983" y="8858"/>
                  </a:lnTo>
                  <a:lnTo>
                    <a:pt x="20867" y="8878"/>
                  </a:lnTo>
                  <a:lnTo>
                    <a:pt x="20752" y="8897"/>
                  </a:lnTo>
                  <a:lnTo>
                    <a:pt x="20637" y="8916"/>
                  </a:lnTo>
                  <a:lnTo>
                    <a:pt x="20522" y="8916"/>
                  </a:lnTo>
                  <a:lnTo>
                    <a:pt x="20387" y="8897"/>
                  </a:lnTo>
                  <a:lnTo>
                    <a:pt x="20253" y="8858"/>
                  </a:lnTo>
                  <a:lnTo>
                    <a:pt x="20137" y="8801"/>
                  </a:lnTo>
                  <a:lnTo>
                    <a:pt x="20022" y="8743"/>
                  </a:lnTo>
                  <a:lnTo>
                    <a:pt x="19926" y="8685"/>
                  </a:lnTo>
                  <a:lnTo>
                    <a:pt x="19830" y="8589"/>
                  </a:lnTo>
                  <a:lnTo>
                    <a:pt x="19753" y="8512"/>
                  </a:lnTo>
                  <a:lnTo>
                    <a:pt x="19676" y="8397"/>
                  </a:lnTo>
                  <a:lnTo>
                    <a:pt x="19446" y="8724"/>
                  </a:lnTo>
                  <a:lnTo>
                    <a:pt x="19234" y="9050"/>
                  </a:lnTo>
                  <a:lnTo>
                    <a:pt x="19042" y="9396"/>
                  </a:lnTo>
                  <a:lnTo>
                    <a:pt x="18869" y="9761"/>
                  </a:lnTo>
                  <a:lnTo>
                    <a:pt x="18715" y="10107"/>
                  </a:lnTo>
                  <a:lnTo>
                    <a:pt x="18562" y="10492"/>
                  </a:lnTo>
                  <a:lnTo>
                    <a:pt x="18446" y="10895"/>
                  </a:lnTo>
                  <a:lnTo>
                    <a:pt x="18350" y="11299"/>
                  </a:lnTo>
                  <a:lnTo>
                    <a:pt x="18312" y="11356"/>
                  </a:lnTo>
                  <a:lnTo>
                    <a:pt x="18274" y="11414"/>
                  </a:lnTo>
                  <a:lnTo>
                    <a:pt x="18197" y="11452"/>
                  </a:lnTo>
                  <a:lnTo>
                    <a:pt x="18120" y="11452"/>
                  </a:lnTo>
                  <a:lnTo>
                    <a:pt x="16852" y="11164"/>
                  </a:lnTo>
                  <a:lnTo>
                    <a:pt x="15564" y="10895"/>
                  </a:lnTo>
                  <a:lnTo>
                    <a:pt x="14277" y="10664"/>
                  </a:lnTo>
                  <a:lnTo>
                    <a:pt x="12970" y="10472"/>
                  </a:lnTo>
                  <a:lnTo>
                    <a:pt x="12970" y="10511"/>
                  </a:lnTo>
                  <a:lnTo>
                    <a:pt x="13047" y="10549"/>
                  </a:lnTo>
                  <a:lnTo>
                    <a:pt x="13086" y="10607"/>
                  </a:lnTo>
                  <a:lnTo>
                    <a:pt x="13105" y="10664"/>
                  </a:lnTo>
                  <a:lnTo>
                    <a:pt x="13086" y="10761"/>
                  </a:lnTo>
                  <a:lnTo>
                    <a:pt x="12951" y="10991"/>
                  </a:lnTo>
                  <a:lnTo>
                    <a:pt x="12798" y="11222"/>
                  </a:lnTo>
                  <a:lnTo>
                    <a:pt x="12605" y="11414"/>
                  </a:lnTo>
                  <a:lnTo>
                    <a:pt x="12413" y="11587"/>
                  </a:lnTo>
                  <a:lnTo>
                    <a:pt x="12202" y="11721"/>
                  </a:lnTo>
                  <a:lnTo>
                    <a:pt x="11971" y="11837"/>
                  </a:lnTo>
                  <a:lnTo>
                    <a:pt x="11722" y="11933"/>
                  </a:lnTo>
                  <a:lnTo>
                    <a:pt x="11472" y="11990"/>
                  </a:lnTo>
                  <a:lnTo>
                    <a:pt x="11222" y="12029"/>
                  </a:lnTo>
                  <a:lnTo>
                    <a:pt x="10972" y="12029"/>
                  </a:lnTo>
                  <a:lnTo>
                    <a:pt x="10722" y="12009"/>
                  </a:lnTo>
                  <a:lnTo>
                    <a:pt x="10473" y="11952"/>
                  </a:lnTo>
                  <a:lnTo>
                    <a:pt x="10242" y="11875"/>
                  </a:lnTo>
                  <a:lnTo>
                    <a:pt x="10011" y="11760"/>
                  </a:lnTo>
                  <a:lnTo>
                    <a:pt x="9800" y="11606"/>
                  </a:lnTo>
                  <a:lnTo>
                    <a:pt x="9589" y="11433"/>
                  </a:lnTo>
                  <a:lnTo>
                    <a:pt x="9531" y="11568"/>
                  </a:lnTo>
                  <a:lnTo>
                    <a:pt x="9473" y="11683"/>
                  </a:lnTo>
                  <a:lnTo>
                    <a:pt x="9397" y="11798"/>
                  </a:lnTo>
                  <a:lnTo>
                    <a:pt x="9281" y="11913"/>
                  </a:lnTo>
                  <a:lnTo>
                    <a:pt x="9166" y="11990"/>
                  </a:lnTo>
                  <a:lnTo>
                    <a:pt x="9051" y="12067"/>
                  </a:lnTo>
                  <a:lnTo>
                    <a:pt x="8897" y="12144"/>
                  </a:lnTo>
                  <a:lnTo>
                    <a:pt x="8743" y="12182"/>
                  </a:lnTo>
                  <a:lnTo>
                    <a:pt x="8609" y="12202"/>
                  </a:lnTo>
                  <a:lnTo>
                    <a:pt x="8474" y="12202"/>
                  </a:lnTo>
                  <a:lnTo>
                    <a:pt x="8128" y="12144"/>
                  </a:lnTo>
                  <a:lnTo>
                    <a:pt x="7802" y="12086"/>
                  </a:lnTo>
                  <a:lnTo>
                    <a:pt x="7687" y="12086"/>
                  </a:lnTo>
                  <a:lnTo>
                    <a:pt x="7590" y="12106"/>
                  </a:lnTo>
                  <a:lnTo>
                    <a:pt x="7552" y="12144"/>
                  </a:lnTo>
                  <a:lnTo>
                    <a:pt x="7514" y="12182"/>
                  </a:lnTo>
                  <a:lnTo>
                    <a:pt x="7514" y="12259"/>
                  </a:lnTo>
                  <a:lnTo>
                    <a:pt x="7514" y="12375"/>
                  </a:lnTo>
                  <a:lnTo>
                    <a:pt x="7494" y="12451"/>
                  </a:lnTo>
                  <a:lnTo>
                    <a:pt x="7475" y="12528"/>
                  </a:lnTo>
                  <a:lnTo>
                    <a:pt x="7341" y="12816"/>
                  </a:lnTo>
                  <a:lnTo>
                    <a:pt x="7187" y="13085"/>
                  </a:lnTo>
                  <a:lnTo>
                    <a:pt x="6995" y="13297"/>
                  </a:lnTo>
                  <a:lnTo>
                    <a:pt x="6783" y="13489"/>
                  </a:lnTo>
                  <a:lnTo>
                    <a:pt x="6553" y="13662"/>
                  </a:lnTo>
                  <a:lnTo>
                    <a:pt x="6322" y="13796"/>
                  </a:lnTo>
                  <a:lnTo>
                    <a:pt x="6053" y="13892"/>
                  </a:lnTo>
                  <a:lnTo>
                    <a:pt x="5784" y="13969"/>
                  </a:lnTo>
                  <a:lnTo>
                    <a:pt x="5496" y="14027"/>
                  </a:lnTo>
                  <a:lnTo>
                    <a:pt x="4939" y="14027"/>
                  </a:lnTo>
                  <a:lnTo>
                    <a:pt x="4651" y="13989"/>
                  </a:lnTo>
                  <a:lnTo>
                    <a:pt x="4363" y="13931"/>
                  </a:lnTo>
                  <a:lnTo>
                    <a:pt x="4074" y="13835"/>
                  </a:lnTo>
                  <a:lnTo>
                    <a:pt x="3805" y="13720"/>
                  </a:lnTo>
                  <a:lnTo>
                    <a:pt x="3556" y="13566"/>
                  </a:lnTo>
                  <a:lnTo>
                    <a:pt x="3556" y="13681"/>
                  </a:lnTo>
                  <a:lnTo>
                    <a:pt x="3536" y="13796"/>
                  </a:lnTo>
                  <a:lnTo>
                    <a:pt x="3517" y="13912"/>
                  </a:lnTo>
                  <a:lnTo>
                    <a:pt x="3479" y="14008"/>
                  </a:lnTo>
                  <a:lnTo>
                    <a:pt x="3421" y="14104"/>
                  </a:lnTo>
                  <a:lnTo>
                    <a:pt x="3363" y="14200"/>
                  </a:lnTo>
                  <a:lnTo>
                    <a:pt x="3287" y="14296"/>
                  </a:lnTo>
                  <a:lnTo>
                    <a:pt x="3210" y="14392"/>
                  </a:lnTo>
                  <a:lnTo>
                    <a:pt x="3037" y="14527"/>
                  </a:lnTo>
                  <a:lnTo>
                    <a:pt x="2845" y="14623"/>
                  </a:lnTo>
                  <a:lnTo>
                    <a:pt x="2672" y="14661"/>
                  </a:lnTo>
                  <a:lnTo>
                    <a:pt x="2480" y="14699"/>
                  </a:lnTo>
                  <a:lnTo>
                    <a:pt x="2076" y="14719"/>
                  </a:lnTo>
                  <a:lnTo>
                    <a:pt x="1884" y="14719"/>
                  </a:lnTo>
                  <a:lnTo>
                    <a:pt x="1673" y="14757"/>
                  </a:lnTo>
                  <a:lnTo>
                    <a:pt x="1557" y="14776"/>
                  </a:lnTo>
                  <a:lnTo>
                    <a:pt x="1461" y="14815"/>
                  </a:lnTo>
                  <a:lnTo>
                    <a:pt x="1384" y="14872"/>
                  </a:lnTo>
                  <a:lnTo>
                    <a:pt x="1307" y="14930"/>
                  </a:lnTo>
                  <a:lnTo>
                    <a:pt x="1173" y="15065"/>
                  </a:lnTo>
                  <a:lnTo>
                    <a:pt x="1058" y="15218"/>
                  </a:lnTo>
                  <a:lnTo>
                    <a:pt x="942" y="15391"/>
                  </a:lnTo>
                  <a:lnTo>
                    <a:pt x="827" y="15545"/>
                  </a:lnTo>
                  <a:lnTo>
                    <a:pt x="673" y="15699"/>
                  </a:lnTo>
                  <a:lnTo>
                    <a:pt x="597" y="15775"/>
                  </a:lnTo>
                  <a:lnTo>
                    <a:pt x="520" y="15833"/>
                  </a:lnTo>
                  <a:lnTo>
                    <a:pt x="385" y="15891"/>
                  </a:lnTo>
                  <a:lnTo>
                    <a:pt x="251" y="15929"/>
                  </a:lnTo>
                  <a:lnTo>
                    <a:pt x="135" y="15968"/>
                  </a:lnTo>
                  <a:lnTo>
                    <a:pt x="1" y="15987"/>
                  </a:lnTo>
                  <a:lnTo>
                    <a:pt x="289" y="16160"/>
                  </a:lnTo>
                  <a:lnTo>
                    <a:pt x="577" y="16333"/>
                  </a:lnTo>
                  <a:lnTo>
                    <a:pt x="885" y="16486"/>
                  </a:lnTo>
                  <a:lnTo>
                    <a:pt x="1192" y="16621"/>
                  </a:lnTo>
                  <a:lnTo>
                    <a:pt x="1519" y="16755"/>
                  </a:lnTo>
                  <a:lnTo>
                    <a:pt x="1845" y="16851"/>
                  </a:lnTo>
                  <a:lnTo>
                    <a:pt x="2172" y="16948"/>
                  </a:lnTo>
                  <a:lnTo>
                    <a:pt x="2518" y="17024"/>
                  </a:lnTo>
                  <a:lnTo>
                    <a:pt x="2864" y="17082"/>
                  </a:lnTo>
                  <a:lnTo>
                    <a:pt x="3229" y="17140"/>
                  </a:lnTo>
                  <a:lnTo>
                    <a:pt x="3575" y="17178"/>
                  </a:lnTo>
                  <a:lnTo>
                    <a:pt x="3940" y="17217"/>
                  </a:lnTo>
                  <a:lnTo>
                    <a:pt x="4670" y="17236"/>
                  </a:lnTo>
                  <a:lnTo>
                    <a:pt x="5419" y="17217"/>
                  </a:lnTo>
                  <a:lnTo>
                    <a:pt x="6169" y="17178"/>
                  </a:lnTo>
                  <a:lnTo>
                    <a:pt x="6899" y="17101"/>
                  </a:lnTo>
                  <a:lnTo>
                    <a:pt x="7648" y="17005"/>
                  </a:lnTo>
                  <a:lnTo>
                    <a:pt x="8378" y="16871"/>
                  </a:lnTo>
                  <a:lnTo>
                    <a:pt x="9089" y="16736"/>
                  </a:lnTo>
                  <a:lnTo>
                    <a:pt x="9762" y="16582"/>
                  </a:lnTo>
                  <a:lnTo>
                    <a:pt x="11068" y="16275"/>
                  </a:lnTo>
                  <a:lnTo>
                    <a:pt x="12279" y="15948"/>
                  </a:lnTo>
                  <a:lnTo>
                    <a:pt x="13508" y="15603"/>
                  </a:lnTo>
                  <a:lnTo>
                    <a:pt x="14719" y="15218"/>
                  </a:lnTo>
                  <a:lnTo>
                    <a:pt x="15929" y="14834"/>
                  </a:lnTo>
                  <a:lnTo>
                    <a:pt x="17140" y="14430"/>
                  </a:lnTo>
                  <a:lnTo>
                    <a:pt x="18331" y="14008"/>
                  </a:lnTo>
                  <a:lnTo>
                    <a:pt x="20714" y="13124"/>
                  </a:lnTo>
                  <a:lnTo>
                    <a:pt x="21982" y="12624"/>
                  </a:lnTo>
                  <a:lnTo>
                    <a:pt x="23231" y="12106"/>
                  </a:lnTo>
                  <a:lnTo>
                    <a:pt x="24480" y="11548"/>
                  </a:lnTo>
                  <a:lnTo>
                    <a:pt x="25709" y="10972"/>
                  </a:lnTo>
                  <a:lnTo>
                    <a:pt x="26324" y="10664"/>
                  </a:lnTo>
                  <a:lnTo>
                    <a:pt x="26920" y="10338"/>
                  </a:lnTo>
                  <a:lnTo>
                    <a:pt x="27516" y="10011"/>
                  </a:lnTo>
                  <a:lnTo>
                    <a:pt x="28092" y="9665"/>
                  </a:lnTo>
                  <a:lnTo>
                    <a:pt x="28688" y="9319"/>
                  </a:lnTo>
                  <a:lnTo>
                    <a:pt x="29245" y="8954"/>
                  </a:lnTo>
                  <a:lnTo>
                    <a:pt x="29821" y="8570"/>
                  </a:lnTo>
                  <a:lnTo>
                    <a:pt x="30378" y="8167"/>
                  </a:lnTo>
                  <a:lnTo>
                    <a:pt x="30897" y="7782"/>
                  </a:lnTo>
                  <a:lnTo>
                    <a:pt x="31397" y="7398"/>
                  </a:lnTo>
                  <a:lnTo>
                    <a:pt x="31916" y="6975"/>
                  </a:lnTo>
                  <a:lnTo>
                    <a:pt x="32396" y="6553"/>
                  </a:lnTo>
                  <a:lnTo>
                    <a:pt x="32876" y="6091"/>
                  </a:lnTo>
                  <a:lnTo>
                    <a:pt x="33337" y="5630"/>
                  </a:lnTo>
                  <a:lnTo>
                    <a:pt x="33779" y="5150"/>
                  </a:lnTo>
                  <a:lnTo>
                    <a:pt x="34202" y="4670"/>
                  </a:lnTo>
                  <a:lnTo>
                    <a:pt x="34606" y="4151"/>
                  </a:lnTo>
                  <a:lnTo>
                    <a:pt x="34971" y="3613"/>
                  </a:lnTo>
                  <a:lnTo>
                    <a:pt x="35297" y="3056"/>
                  </a:lnTo>
                  <a:lnTo>
                    <a:pt x="35585" y="2498"/>
                  </a:lnTo>
                  <a:lnTo>
                    <a:pt x="35854" y="1903"/>
                  </a:lnTo>
                  <a:lnTo>
                    <a:pt x="35970" y="1595"/>
                  </a:lnTo>
                  <a:lnTo>
                    <a:pt x="36066" y="1288"/>
                  </a:lnTo>
                  <a:lnTo>
                    <a:pt x="36162" y="981"/>
                  </a:lnTo>
                  <a:lnTo>
                    <a:pt x="36239" y="673"/>
                  </a:lnTo>
                  <a:lnTo>
                    <a:pt x="36316" y="346"/>
                  </a:lnTo>
                  <a:lnTo>
                    <a:pt x="36373" y="20"/>
                  </a:lnTo>
                  <a:lnTo>
                    <a:pt x="362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72"/>
            <p:cNvSpPr/>
            <p:nvPr/>
          </p:nvSpPr>
          <p:spPr>
            <a:xfrm rot="1143297">
              <a:off x="1212844" y="1140634"/>
              <a:ext cx="952540" cy="457555"/>
            </a:xfrm>
            <a:custGeom>
              <a:rect b="b" l="l" r="r" t="t"/>
              <a:pathLst>
                <a:path extrusionOk="0" h="18312" w="38122">
                  <a:moveTo>
                    <a:pt x="31128" y="1"/>
                  </a:moveTo>
                  <a:lnTo>
                    <a:pt x="30397" y="39"/>
                  </a:lnTo>
                  <a:lnTo>
                    <a:pt x="29667" y="97"/>
                  </a:lnTo>
                  <a:lnTo>
                    <a:pt x="28956" y="193"/>
                  </a:lnTo>
                  <a:lnTo>
                    <a:pt x="28226" y="308"/>
                  </a:lnTo>
                  <a:lnTo>
                    <a:pt x="27515" y="462"/>
                  </a:lnTo>
                  <a:lnTo>
                    <a:pt x="26804" y="615"/>
                  </a:lnTo>
                  <a:lnTo>
                    <a:pt x="25767" y="846"/>
                  </a:lnTo>
                  <a:lnTo>
                    <a:pt x="24979" y="1038"/>
                  </a:lnTo>
                  <a:lnTo>
                    <a:pt x="24153" y="1269"/>
                  </a:lnTo>
                  <a:lnTo>
                    <a:pt x="23365" y="1519"/>
                  </a:lnTo>
                  <a:lnTo>
                    <a:pt x="23000" y="1634"/>
                  </a:lnTo>
                  <a:lnTo>
                    <a:pt x="22693" y="1768"/>
                  </a:lnTo>
                  <a:lnTo>
                    <a:pt x="22424" y="1903"/>
                  </a:lnTo>
                  <a:lnTo>
                    <a:pt x="22212" y="2057"/>
                  </a:lnTo>
                  <a:lnTo>
                    <a:pt x="22135" y="2114"/>
                  </a:lnTo>
                  <a:lnTo>
                    <a:pt x="22078" y="2191"/>
                  </a:lnTo>
                  <a:lnTo>
                    <a:pt x="22039" y="2249"/>
                  </a:lnTo>
                  <a:lnTo>
                    <a:pt x="22039" y="2326"/>
                  </a:lnTo>
                  <a:lnTo>
                    <a:pt x="22059" y="2383"/>
                  </a:lnTo>
                  <a:lnTo>
                    <a:pt x="22155" y="2498"/>
                  </a:lnTo>
                  <a:lnTo>
                    <a:pt x="22231" y="2479"/>
                  </a:lnTo>
                  <a:lnTo>
                    <a:pt x="22289" y="2479"/>
                  </a:lnTo>
                  <a:lnTo>
                    <a:pt x="22347" y="2498"/>
                  </a:lnTo>
                  <a:lnTo>
                    <a:pt x="22385" y="2518"/>
                  </a:lnTo>
                  <a:lnTo>
                    <a:pt x="22404" y="2556"/>
                  </a:lnTo>
                  <a:lnTo>
                    <a:pt x="22424" y="2614"/>
                  </a:lnTo>
                  <a:lnTo>
                    <a:pt x="22424" y="2652"/>
                  </a:lnTo>
                  <a:lnTo>
                    <a:pt x="22404" y="2691"/>
                  </a:lnTo>
                  <a:lnTo>
                    <a:pt x="22366" y="2729"/>
                  </a:lnTo>
                  <a:lnTo>
                    <a:pt x="22750" y="3152"/>
                  </a:lnTo>
                  <a:lnTo>
                    <a:pt x="23250" y="3805"/>
                  </a:lnTo>
                  <a:lnTo>
                    <a:pt x="23711" y="4478"/>
                  </a:lnTo>
                  <a:lnTo>
                    <a:pt x="23999" y="4939"/>
                  </a:lnTo>
                  <a:lnTo>
                    <a:pt x="24268" y="5419"/>
                  </a:lnTo>
                  <a:lnTo>
                    <a:pt x="24537" y="5919"/>
                  </a:lnTo>
                  <a:lnTo>
                    <a:pt x="24768" y="6399"/>
                  </a:lnTo>
                  <a:lnTo>
                    <a:pt x="24787" y="6457"/>
                  </a:lnTo>
                  <a:lnTo>
                    <a:pt x="24787" y="6514"/>
                  </a:lnTo>
                  <a:lnTo>
                    <a:pt x="24768" y="6572"/>
                  </a:lnTo>
                  <a:lnTo>
                    <a:pt x="24729" y="6610"/>
                  </a:lnTo>
                  <a:lnTo>
                    <a:pt x="24691" y="6649"/>
                  </a:lnTo>
                  <a:lnTo>
                    <a:pt x="24633" y="6649"/>
                  </a:lnTo>
                  <a:lnTo>
                    <a:pt x="24576" y="6668"/>
                  </a:lnTo>
                  <a:lnTo>
                    <a:pt x="24518" y="6649"/>
                  </a:lnTo>
                  <a:lnTo>
                    <a:pt x="20022" y="4574"/>
                  </a:lnTo>
                  <a:lnTo>
                    <a:pt x="19349" y="4285"/>
                  </a:lnTo>
                  <a:lnTo>
                    <a:pt x="19023" y="4151"/>
                  </a:lnTo>
                  <a:lnTo>
                    <a:pt x="18696" y="4036"/>
                  </a:lnTo>
                  <a:lnTo>
                    <a:pt x="18350" y="3940"/>
                  </a:lnTo>
                  <a:lnTo>
                    <a:pt x="18004" y="3882"/>
                  </a:lnTo>
                  <a:lnTo>
                    <a:pt x="17639" y="3863"/>
                  </a:lnTo>
                  <a:lnTo>
                    <a:pt x="17466" y="3882"/>
                  </a:lnTo>
                  <a:lnTo>
                    <a:pt x="17274" y="3901"/>
                  </a:lnTo>
                  <a:lnTo>
                    <a:pt x="16967" y="3959"/>
                  </a:lnTo>
                  <a:lnTo>
                    <a:pt x="16659" y="4016"/>
                  </a:lnTo>
                  <a:lnTo>
                    <a:pt x="16352" y="4112"/>
                  </a:lnTo>
                  <a:lnTo>
                    <a:pt x="16045" y="4228"/>
                  </a:lnTo>
                  <a:lnTo>
                    <a:pt x="15430" y="4458"/>
                  </a:lnTo>
                  <a:lnTo>
                    <a:pt x="14853" y="4689"/>
                  </a:lnTo>
                  <a:lnTo>
                    <a:pt x="14238" y="4939"/>
                  </a:lnTo>
                  <a:lnTo>
                    <a:pt x="13643" y="5208"/>
                  </a:lnTo>
                  <a:lnTo>
                    <a:pt x="13066" y="5477"/>
                  </a:lnTo>
                  <a:lnTo>
                    <a:pt x="12471" y="5765"/>
                  </a:lnTo>
                  <a:lnTo>
                    <a:pt x="11913" y="6015"/>
                  </a:lnTo>
                  <a:lnTo>
                    <a:pt x="11548" y="6168"/>
                  </a:lnTo>
                  <a:lnTo>
                    <a:pt x="11183" y="6361"/>
                  </a:lnTo>
                  <a:lnTo>
                    <a:pt x="10818" y="6553"/>
                  </a:lnTo>
                  <a:lnTo>
                    <a:pt x="10665" y="6668"/>
                  </a:lnTo>
                  <a:lnTo>
                    <a:pt x="10530" y="6764"/>
                  </a:lnTo>
                  <a:lnTo>
                    <a:pt x="10396" y="6879"/>
                  </a:lnTo>
                  <a:lnTo>
                    <a:pt x="10299" y="6995"/>
                  </a:lnTo>
                  <a:lnTo>
                    <a:pt x="10223" y="7110"/>
                  </a:lnTo>
                  <a:lnTo>
                    <a:pt x="10184" y="7244"/>
                  </a:lnTo>
                  <a:lnTo>
                    <a:pt x="10184" y="7360"/>
                  </a:lnTo>
                  <a:lnTo>
                    <a:pt x="10203" y="7494"/>
                  </a:lnTo>
                  <a:lnTo>
                    <a:pt x="10242" y="7629"/>
                  </a:lnTo>
                  <a:lnTo>
                    <a:pt x="10319" y="7782"/>
                  </a:lnTo>
                  <a:lnTo>
                    <a:pt x="10396" y="7917"/>
                  </a:lnTo>
                  <a:lnTo>
                    <a:pt x="10492" y="8071"/>
                  </a:lnTo>
                  <a:lnTo>
                    <a:pt x="10722" y="8378"/>
                  </a:lnTo>
                  <a:lnTo>
                    <a:pt x="10972" y="8666"/>
                  </a:lnTo>
                  <a:lnTo>
                    <a:pt x="11222" y="8935"/>
                  </a:lnTo>
                  <a:lnTo>
                    <a:pt x="11452" y="9185"/>
                  </a:lnTo>
                  <a:lnTo>
                    <a:pt x="11625" y="9396"/>
                  </a:lnTo>
                  <a:lnTo>
                    <a:pt x="13105" y="11279"/>
                  </a:lnTo>
                  <a:lnTo>
                    <a:pt x="13143" y="11318"/>
                  </a:lnTo>
                  <a:lnTo>
                    <a:pt x="13143" y="11375"/>
                  </a:lnTo>
                  <a:lnTo>
                    <a:pt x="13124" y="11433"/>
                  </a:lnTo>
                  <a:lnTo>
                    <a:pt x="13105" y="11472"/>
                  </a:lnTo>
                  <a:lnTo>
                    <a:pt x="13066" y="11510"/>
                  </a:lnTo>
                  <a:lnTo>
                    <a:pt x="13009" y="11529"/>
                  </a:lnTo>
                  <a:lnTo>
                    <a:pt x="12970" y="11529"/>
                  </a:lnTo>
                  <a:lnTo>
                    <a:pt x="12913" y="11510"/>
                  </a:lnTo>
                  <a:lnTo>
                    <a:pt x="12355" y="11222"/>
                  </a:lnTo>
                  <a:lnTo>
                    <a:pt x="11798" y="10895"/>
                  </a:lnTo>
                  <a:lnTo>
                    <a:pt x="10665" y="10261"/>
                  </a:lnTo>
                  <a:lnTo>
                    <a:pt x="10107" y="9954"/>
                  </a:lnTo>
                  <a:lnTo>
                    <a:pt x="9531" y="9646"/>
                  </a:lnTo>
                  <a:lnTo>
                    <a:pt x="8955" y="9377"/>
                  </a:lnTo>
                  <a:lnTo>
                    <a:pt x="8378" y="9108"/>
                  </a:lnTo>
                  <a:lnTo>
                    <a:pt x="8051" y="8993"/>
                  </a:lnTo>
                  <a:lnTo>
                    <a:pt x="7725" y="8916"/>
                  </a:lnTo>
                  <a:lnTo>
                    <a:pt x="7437" y="8897"/>
                  </a:lnTo>
                  <a:lnTo>
                    <a:pt x="7129" y="8878"/>
                  </a:lnTo>
                  <a:lnTo>
                    <a:pt x="6841" y="8916"/>
                  </a:lnTo>
                  <a:lnTo>
                    <a:pt x="6572" y="8974"/>
                  </a:lnTo>
                  <a:lnTo>
                    <a:pt x="6303" y="9051"/>
                  </a:lnTo>
                  <a:lnTo>
                    <a:pt x="6034" y="9166"/>
                  </a:lnTo>
                  <a:lnTo>
                    <a:pt x="5784" y="9300"/>
                  </a:lnTo>
                  <a:lnTo>
                    <a:pt x="5515" y="9454"/>
                  </a:lnTo>
                  <a:lnTo>
                    <a:pt x="5285" y="9627"/>
                  </a:lnTo>
                  <a:lnTo>
                    <a:pt x="5035" y="9800"/>
                  </a:lnTo>
                  <a:lnTo>
                    <a:pt x="4554" y="10184"/>
                  </a:lnTo>
                  <a:lnTo>
                    <a:pt x="4055" y="10607"/>
                  </a:lnTo>
                  <a:lnTo>
                    <a:pt x="3671" y="10972"/>
                  </a:lnTo>
                  <a:lnTo>
                    <a:pt x="3286" y="11337"/>
                  </a:lnTo>
                  <a:lnTo>
                    <a:pt x="2902" y="11721"/>
                  </a:lnTo>
                  <a:lnTo>
                    <a:pt x="2556" y="12106"/>
                  </a:lnTo>
                  <a:lnTo>
                    <a:pt x="2210" y="12528"/>
                  </a:lnTo>
                  <a:lnTo>
                    <a:pt x="1903" y="12932"/>
                  </a:lnTo>
                  <a:lnTo>
                    <a:pt x="1595" y="13374"/>
                  </a:lnTo>
                  <a:lnTo>
                    <a:pt x="1307" y="13796"/>
                  </a:lnTo>
                  <a:lnTo>
                    <a:pt x="1057" y="14258"/>
                  </a:lnTo>
                  <a:lnTo>
                    <a:pt x="827" y="14719"/>
                  </a:lnTo>
                  <a:lnTo>
                    <a:pt x="616" y="15199"/>
                  </a:lnTo>
                  <a:lnTo>
                    <a:pt x="423" y="15699"/>
                  </a:lnTo>
                  <a:lnTo>
                    <a:pt x="270" y="16198"/>
                  </a:lnTo>
                  <a:lnTo>
                    <a:pt x="154" y="16698"/>
                  </a:lnTo>
                  <a:lnTo>
                    <a:pt x="58" y="17236"/>
                  </a:lnTo>
                  <a:lnTo>
                    <a:pt x="1" y="17774"/>
                  </a:lnTo>
                  <a:lnTo>
                    <a:pt x="308" y="17889"/>
                  </a:lnTo>
                  <a:lnTo>
                    <a:pt x="596" y="17985"/>
                  </a:lnTo>
                  <a:lnTo>
                    <a:pt x="904" y="18062"/>
                  </a:lnTo>
                  <a:lnTo>
                    <a:pt x="1211" y="18139"/>
                  </a:lnTo>
                  <a:lnTo>
                    <a:pt x="1807" y="18235"/>
                  </a:lnTo>
                  <a:lnTo>
                    <a:pt x="2402" y="18293"/>
                  </a:lnTo>
                  <a:lnTo>
                    <a:pt x="3017" y="18312"/>
                  </a:lnTo>
                  <a:lnTo>
                    <a:pt x="3613" y="18293"/>
                  </a:lnTo>
                  <a:lnTo>
                    <a:pt x="4209" y="18254"/>
                  </a:lnTo>
                  <a:lnTo>
                    <a:pt x="4804" y="18177"/>
                  </a:lnTo>
                  <a:lnTo>
                    <a:pt x="5419" y="18062"/>
                  </a:lnTo>
                  <a:lnTo>
                    <a:pt x="6015" y="17947"/>
                  </a:lnTo>
                  <a:lnTo>
                    <a:pt x="6610" y="17793"/>
                  </a:lnTo>
                  <a:lnTo>
                    <a:pt x="7206" y="17639"/>
                  </a:lnTo>
                  <a:lnTo>
                    <a:pt x="8378" y="17274"/>
                  </a:lnTo>
                  <a:lnTo>
                    <a:pt x="9569" y="16909"/>
                  </a:lnTo>
                  <a:lnTo>
                    <a:pt x="12067" y="16121"/>
                  </a:lnTo>
                  <a:lnTo>
                    <a:pt x="14546" y="15295"/>
                  </a:lnTo>
                  <a:lnTo>
                    <a:pt x="17024" y="14450"/>
                  </a:lnTo>
                  <a:lnTo>
                    <a:pt x="19503" y="13585"/>
                  </a:lnTo>
                  <a:lnTo>
                    <a:pt x="21962" y="12682"/>
                  </a:lnTo>
                  <a:lnTo>
                    <a:pt x="23192" y="12221"/>
                  </a:lnTo>
                  <a:lnTo>
                    <a:pt x="24422" y="11760"/>
                  </a:lnTo>
                  <a:lnTo>
                    <a:pt x="25652" y="11279"/>
                  </a:lnTo>
                  <a:lnTo>
                    <a:pt x="26862" y="10780"/>
                  </a:lnTo>
                  <a:lnTo>
                    <a:pt x="28053" y="10261"/>
                  </a:lnTo>
                  <a:lnTo>
                    <a:pt x="29264" y="9704"/>
                  </a:lnTo>
                  <a:lnTo>
                    <a:pt x="30570" y="9089"/>
                  </a:lnTo>
                  <a:lnTo>
                    <a:pt x="31858" y="8416"/>
                  </a:lnTo>
                  <a:lnTo>
                    <a:pt x="32492" y="8071"/>
                  </a:lnTo>
                  <a:lnTo>
                    <a:pt x="33126" y="7725"/>
                  </a:lnTo>
                  <a:lnTo>
                    <a:pt x="33741" y="7340"/>
                  </a:lnTo>
                  <a:lnTo>
                    <a:pt x="34356" y="6975"/>
                  </a:lnTo>
                  <a:lnTo>
                    <a:pt x="34874" y="6630"/>
                  </a:lnTo>
                  <a:lnTo>
                    <a:pt x="35393" y="6284"/>
                  </a:lnTo>
                  <a:lnTo>
                    <a:pt x="35912" y="5919"/>
                  </a:lnTo>
                  <a:lnTo>
                    <a:pt x="36431" y="5554"/>
                  </a:lnTo>
                  <a:lnTo>
                    <a:pt x="36565" y="5438"/>
                  </a:lnTo>
                  <a:lnTo>
                    <a:pt x="36450" y="5457"/>
                  </a:lnTo>
                  <a:lnTo>
                    <a:pt x="36412" y="5438"/>
                  </a:lnTo>
                  <a:lnTo>
                    <a:pt x="36392" y="5400"/>
                  </a:lnTo>
                  <a:lnTo>
                    <a:pt x="36392" y="5361"/>
                  </a:lnTo>
                  <a:lnTo>
                    <a:pt x="36431" y="5342"/>
                  </a:lnTo>
                  <a:lnTo>
                    <a:pt x="36757" y="5285"/>
                  </a:lnTo>
                  <a:lnTo>
                    <a:pt x="37046" y="5054"/>
                  </a:lnTo>
                  <a:lnTo>
                    <a:pt x="37315" y="4804"/>
                  </a:lnTo>
                  <a:lnTo>
                    <a:pt x="37564" y="4593"/>
                  </a:lnTo>
                  <a:lnTo>
                    <a:pt x="37776" y="4362"/>
                  </a:lnTo>
                  <a:lnTo>
                    <a:pt x="37968" y="4112"/>
                  </a:lnTo>
                  <a:lnTo>
                    <a:pt x="38122" y="3843"/>
                  </a:lnTo>
                  <a:lnTo>
                    <a:pt x="38083" y="1922"/>
                  </a:lnTo>
                  <a:lnTo>
                    <a:pt x="38064" y="1845"/>
                  </a:lnTo>
                  <a:lnTo>
                    <a:pt x="38064" y="1788"/>
                  </a:lnTo>
                  <a:lnTo>
                    <a:pt x="37737" y="1595"/>
                  </a:lnTo>
                  <a:lnTo>
                    <a:pt x="37411" y="1403"/>
                  </a:lnTo>
                  <a:lnTo>
                    <a:pt x="37084" y="1230"/>
                  </a:lnTo>
                  <a:lnTo>
                    <a:pt x="36757" y="1077"/>
                  </a:lnTo>
                  <a:lnTo>
                    <a:pt x="36431" y="923"/>
                  </a:lnTo>
                  <a:lnTo>
                    <a:pt x="36085" y="788"/>
                  </a:lnTo>
                  <a:lnTo>
                    <a:pt x="35739" y="673"/>
                  </a:lnTo>
                  <a:lnTo>
                    <a:pt x="35393" y="558"/>
                  </a:lnTo>
                  <a:lnTo>
                    <a:pt x="34701" y="366"/>
                  </a:lnTo>
                  <a:lnTo>
                    <a:pt x="34010" y="231"/>
                  </a:lnTo>
                  <a:lnTo>
                    <a:pt x="33299" y="116"/>
                  </a:lnTo>
                  <a:lnTo>
                    <a:pt x="32569" y="39"/>
                  </a:lnTo>
                  <a:lnTo>
                    <a:pt x="318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72"/>
            <p:cNvSpPr/>
            <p:nvPr/>
          </p:nvSpPr>
          <p:spPr>
            <a:xfrm rot="1143297">
              <a:off x="1921517" y="1447381"/>
              <a:ext cx="268406" cy="134453"/>
            </a:xfrm>
            <a:custGeom>
              <a:rect b="b" l="l" r="r" t="t"/>
              <a:pathLst>
                <a:path extrusionOk="0" h="5381" w="10742">
                  <a:moveTo>
                    <a:pt x="9108" y="1"/>
                  </a:moveTo>
                  <a:lnTo>
                    <a:pt x="8282" y="39"/>
                  </a:lnTo>
                  <a:lnTo>
                    <a:pt x="7879" y="77"/>
                  </a:lnTo>
                  <a:lnTo>
                    <a:pt x="7475" y="116"/>
                  </a:lnTo>
                  <a:lnTo>
                    <a:pt x="7072" y="173"/>
                  </a:lnTo>
                  <a:lnTo>
                    <a:pt x="6668" y="231"/>
                  </a:lnTo>
                  <a:lnTo>
                    <a:pt x="6265" y="327"/>
                  </a:lnTo>
                  <a:lnTo>
                    <a:pt x="5842" y="423"/>
                  </a:lnTo>
                  <a:lnTo>
                    <a:pt x="5419" y="539"/>
                  </a:lnTo>
                  <a:lnTo>
                    <a:pt x="5016" y="654"/>
                  </a:lnTo>
                  <a:lnTo>
                    <a:pt x="4574" y="788"/>
                  </a:lnTo>
                  <a:lnTo>
                    <a:pt x="4151" y="942"/>
                  </a:lnTo>
                  <a:lnTo>
                    <a:pt x="4113" y="961"/>
                  </a:lnTo>
                  <a:lnTo>
                    <a:pt x="4094" y="942"/>
                  </a:lnTo>
                  <a:lnTo>
                    <a:pt x="4055" y="923"/>
                  </a:lnTo>
                  <a:lnTo>
                    <a:pt x="3767" y="1077"/>
                  </a:lnTo>
                  <a:lnTo>
                    <a:pt x="3075" y="1480"/>
                  </a:lnTo>
                  <a:lnTo>
                    <a:pt x="2364" y="1845"/>
                  </a:lnTo>
                  <a:lnTo>
                    <a:pt x="1653" y="2229"/>
                  </a:lnTo>
                  <a:lnTo>
                    <a:pt x="942" y="2575"/>
                  </a:lnTo>
                  <a:lnTo>
                    <a:pt x="712" y="3171"/>
                  </a:lnTo>
                  <a:lnTo>
                    <a:pt x="481" y="3767"/>
                  </a:lnTo>
                  <a:lnTo>
                    <a:pt x="251" y="4362"/>
                  </a:lnTo>
                  <a:lnTo>
                    <a:pt x="1" y="4958"/>
                  </a:lnTo>
                  <a:lnTo>
                    <a:pt x="212" y="5092"/>
                  </a:lnTo>
                  <a:lnTo>
                    <a:pt x="462" y="5208"/>
                  </a:lnTo>
                  <a:lnTo>
                    <a:pt x="712" y="5284"/>
                  </a:lnTo>
                  <a:lnTo>
                    <a:pt x="962" y="5342"/>
                  </a:lnTo>
                  <a:lnTo>
                    <a:pt x="1211" y="5381"/>
                  </a:lnTo>
                  <a:lnTo>
                    <a:pt x="1480" y="5361"/>
                  </a:lnTo>
                  <a:lnTo>
                    <a:pt x="1749" y="5323"/>
                  </a:lnTo>
                  <a:lnTo>
                    <a:pt x="1999" y="5246"/>
                  </a:lnTo>
                  <a:lnTo>
                    <a:pt x="2153" y="5188"/>
                  </a:lnTo>
                  <a:lnTo>
                    <a:pt x="2307" y="5092"/>
                  </a:lnTo>
                  <a:lnTo>
                    <a:pt x="2441" y="4996"/>
                  </a:lnTo>
                  <a:lnTo>
                    <a:pt x="2556" y="4881"/>
                  </a:lnTo>
                  <a:lnTo>
                    <a:pt x="2672" y="4766"/>
                  </a:lnTo>
                  <a:lnTo>
                    <a:pt x="2749" y="4631"/>
                  </a:lnTo>
                  <a:lnTo>
                    <a:pt x="2825" y="4497"/>
                  </a:lnTo>
                  <a:lnTo>
                    <a:pt x="2883" y="4343"/>
                  </a:lnTo>
                  <a:lnTo>
                    <a:pt x="2902" y="4208"/>
                  </a:lnTo>
                  <a:lnTo>
                    <a:pt x="2922" y="4055"/>
                  </a:lnTo>
                  <a:lnTo>
                    <a:pt x="2922" y="3901"/>
                  </a:lnTo>
                  <a:lnTo>
                    <a:pt x="2883" y="3747"/>
                  </a:lnTo>
                  <a:lnTo>
                    <a:pt x="2825" y="3613"/>
                  </a:lnTo>
                  <a:lnTo>
                    <a:pt x="2749" y="3459"/>
                  </a:lnTo>
                  <a:lnTo>
                    <a:pt x="2653" y="3325"/>
                  </a:lnTo>
                  <a:lnTo>
                    <a:pt x="2518" y="3209"/>
                  </a:lnTo>
                  <a:lnTo>
                    <a:pt x="2460" y="3152"/>
                  </a:lnTo>
                  <a:lnTo>
                    <a:pt x="2460" y="3094"/>
                  </a:lnTo>
                  <a:lnTo>
                    <a:pt x="2460" y="3017"/>
                  </a:lnTo>
                  <a:lnTo>
                    <a:pt x="2499" y="2979"/>
                  </a:lnTo>
                  <a:lnTo>
                    <a:pt x="2537" y="2940"/>
                  </a:lnTo>
                  <a:lnTo>
                    <a:pt x="2595" y="2902"/>
                  </a:lnTo>
                  <a:lnTo>
                    <a:pt x="2672" y="2921"/>
                  </a:lnTo>
                  <a:lnTo>
                    <a:pt x="2729" y="2940"/>
                  </a:lnTo>
                  <a:lnTo>
                    <a:pt x="2806" y="2998"/>
                  </a:lnTo>
                  <a:lnTo>
                    <a:pt x="2902" y="2998"/>
                  </a:lnTo>
                  <a:lnTo>
                    <a:pt x="3037" y="3094"/>
                  </a:lnTo>
                  <a:lnTo>
                    <a:pt x="3191" y="3152"/>
                  </a:lnTo>
                  <a:lnTo>
                    <a:pt x="3344" y="3190"/>
                  </a:lnTo>
                  <a:lnTo>
                    <a:pt x="3498" y="3209"/>
                  </a:lnTo>
                  <a:lnTo>
                    <a:pt x="3652" y="3229"/>
                  </a:lnTo>
                  <a:lnTo>
                    <a:pt x="3805" y="3209"/>
                  </a:lnTo>
                  <a:lnTo>
                    <a:pt x="3959" y="3190"/>
                  </a:lnTo>
                  <a:lnTo>
                    <a:pt x="4094" y="3152"/>
                  </a:lnTo>
                  <a:lnTo>
                    <a:pt x="4228" y="3094"/>
                  </a:lnTo>
                  <a:lnTo>
                    <a:pt x="4363" y="3017"/>
                  </a:lnTo>
                  <a:lnTo>
                    <a:pt x="4478" y="2921"/>
                  </a:lnTo>
                  <a:lnTo>
                    <a:pt x="4593" y="2806"/>
                  </a:lnTo>
                  <a:lnTo>
                    <a:pt x="4689" y="2691"/>
                  </a:lnTo>
                  <a:lnTo>
                    <a:pt x="4766" y="2537"/>
                  </a:lnTo>
                  <a:lnTo>
                    <a:pt x="4824" y="2383"/>
                  </a:lnTo>
                  <a:lnTo>
                    <a:pt x="4862" y="2210"/>
                  </a:lnTo>
                  <a:lnTo>
                    <a:pt x="4881" y="2172"/>
                  </a:lnTo>
                  <a:lnTo>
                    <a:pt x="4920" y="2114"/>
                  </a:lnTo>
                  <a:lnTo>
                    <a:pt x="4958" y="2095"/>
                  </a:lnTo>
                  <a:lnTo>
                    <a:pt x="5016" y="2076"/>
                  </a:lnTo>
                  <a:lnTo>
                    <a:pt x="5054" y="2056"/>
                  </a:lnTo>
                  <a:lnTo>
                    <a:pt x="5112" y="2076"/>
                  </a:lnTo>
                  <a:lnTo>
                    <a:pt x="5150" y="2095"/>
                  </a:lnTo>
                  <a:lnTo>
                    <a:pt x="5189" y="2133"/>
                  </a:lnTo>
                  <a:lnTo>
                    <a:pt x="5304" y="2287"/>
                  </a:lnTo>
                  <a:lnTo>
                    <a:pt x="5400" y="2422"/>
                  </a:lnTo>
                  <a:lnTo>
                    <a:pt x="5515" y="2537"/>
                  </a:lnTo>
                  <a:lnTo>
                    <a:pt x="5631" y="2633"/>
                  </a:lnTo>
                  <a:lnTo>
                    <a:pt x="5746" y="2729"/>
                  </a:lnTo>
                  <a:lnTo>
                    <a:pt x="5881" y="2806"/>
                  </a:lnTo>
                  <a:lnTo>
                    <a:pt x="5996" y="2863"/>
                  </a:lnTo>
                  <a:lnTo>
                    <a:pt x="6130" y="2921"/>
                  </a:lnTo>
                  <a:lnTo>
                    <a:pt x="6265" y="2960"/>
                  </a:lnTo>
                  <a:lnTo>
                    <a:pt x="6380" y="2979"/>
                  </a:lnTo>
                  <a:lnTo>
                    <a:pt x="6649" y="3017"/>
                  </a:lnTo>
                  <a:lnTo>
                    <a:pt x="6918" y="2998"/>
                  </a:lnTo>
                  <a:lnTo>
                    <a:pt x="7168" y="2921"/>
                  </a:lnTo>
                  <a:lnTo>
                    <a:pt x="7398" y="2825"/>
                  </a:lnTo>
                  <a:lnTo>
                    <a:pt x="7629" y="2691"/>
                  </a:lnTo>
                  <a:lnTo>
                    <a:pt x="7821" y="2498"/>
                  </a:lnTo>
                  <a:lnTo>
                    <a:pt x="8013" y="2306"/>
                  </a:lnTo>
                  <a:lnTo>
                    <a:pt x="8148" y="2056"/>
                  </a:lnTo>
                  <a:lnTo>
                    <a:pt x="8263" y="1787"/>
                  </a:lnTo>
                  <a:lnTo>
                    <a:pt x="8321" y="1634"/>
                  </a:lnTo>
                  <a:lnTo>
                    <a:pt x="8340" y="1480"/>
                  </a:lnTo>
                  <a:lnTo>
                    <a:pt x="8359" y="1326"/>
                  </a:lnTo>
                  <a:lnTo>
                    <a:pt x="8378" y="1153"/>
                  </a:lnTo>
                  <a:lnTo>
                    <a:pt x="8378" y="1134"/>
                  </a:lnTo>
                  <a:lnTo>
                    <a:pt x="8378" y="1115"/>
                  </a:lnTo>
                  <a:lnTo>
                    <a:pt x="8359" y="1077"/>
                  </a:lnTo>
                  <a:lnTo>
                    <a:pt x="8359" y="1057"/>
                  </a:lnTo>
                  <a:lnTo>
                    <a:pt x="8378" y="1019"/>
                  </a:lnTo>
                  <a:lnTo>
                    <a:pt x="8417" y="1000"/>
                  </a:lnTo>
                  <a:lnTo>
                    <a:pt x="8474" y="1000"/>
                  </a:lnTo>
                  <a:lnTo>
                    <a:pt x="8551" y="980"/>
                  </a:lnTo>
                  <a:lnTo>
                    <a:pt x="8628" y="1000"/>
                  </a:lnTo>
                  <a:lnTo>
                    <a:pt x="8686" y="1038"/>
                  </a:lnTo>
                  <a:lnTo>
                    <a:pt x="8705" y="1115"/>
                  </a:lnTo>
                  <a:lnTo>
                    <a:pt x="8878" y="1192"/>
                  </a:lnTo>
                  <a:lnTo>
                    <a:pt x="9070" y="1249"/>
                  </a:lnTo>
                  <a:lnTo>
                    <a:pt x="9243" y="1288"/>
                  </a:lnTo>
                  <a:lnTo>
                    <a:pt x="9397" y="1307"/>
                  </a:lnTo>
                  <a:lnTo>
                    <a:pt x="9570" y="1288"/>
                  </a:lnTo>
                  <a:lnTo>
                    <a:pt x="9723" y="1269"/>
                  </a:lnTo>
                  <a:lnTo>
                    <a:pt x="9877" y="1230"/>
                  </a:lnTo>
                  <a:lnTo>
                    <a:pt x="10031" y="1173"/>
                  </a:lnTo>
                  <a:lnTo>
                    <a:pt x="10165" y="1096"/>
                  </a:lnTo>
                  <a:lnTo>
                    <a:pt x="10281" y="1000"/>
                  </a:lnTo>
                  <a:lnTo>
                    <a:pt x="10396" y="884"/>
                  </a:lnTo>
                  <a:lnTo>
                    <a:pt x="10492" y="750"/>
                  </a:lnTo>
                  <a:lnTo>
                    <a:pt x="10588" y="596"/>
                  </a:lnTo>
                  <a:lnTo>
                    <a:pt x="10646" y="442"/>
                  </a:lnTo>
                  <a:lnTo>
                    <a:pt x="10703" y="250"/>
                  </a:lnTo>
                  <a:lnTo>
                    <a:pt x="10742" y="58"/>
                  </a:lnTo>
                  <a:lnTo>
                    <a:pt x="9915" y="20"/>
                  </a:lnTo>
                  <a:lnTo>
                    <a:pt x="91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72"/>
            <p:cNvSpPr/>
            <p:nvPr/>
          </p:nvSpPr>
          <p:spPr>
            <a:xfrm rot="1143297">
              <a:off x="1884393" y="1468703"/>
              <a:ext cx="48999" cy="25936"/>
            </a:xfrm>
            <a:custGeom>
              <a:rect b="b" l="l" r="r" t="t"/>
              <a:pathLst>
                <a:path extrusionOk="0" h="1038" w="1961">
                  <a:moveTo>
                    <a:pt x="1960" y="0"/>
                  </a:moveTo>
                  <a:lnTo>
                    <a:pt x="980" y="442"/>
                  </a:lnTo>
                  <a:lnTo>
                    <a:pt x="0" y="884"/>
                  </a:lnTo>
                  <a:lnTo>
                    <a:pt x="404" y="884"/>
                  </a:lnTo>
                  <a:lnTo>
                    <a:pt x="788" y="923"/>
                  </a:lnTo>
                  <a:lnTo>
                    <a:pt x="1172" y="980"/>
                  </a:lnTo>
                  <a:lnTo>
                    <a:pt x="1537" y="1038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72"/>
            <p:cNvSpPr/>
            <p:nvPr/>
          </p:nvSpPr>
          <p:spPr>
            <a:xfrm rot="1143297">
              <a:off x="1777031" y="1476339"/>
              <a:ext cx="135902" cy="35081"/>
            </a:xfrm>
            <a:custGeom>
              <a:rect b="b" l="l" r="r" t="t"/>
              <a:pathLst>
                <a:path extrusionOk="0" h="1404" w="5439">
                  <a:moveTo>
                    <a:pt x="3459" y="1"/>
                  </a:moveTo>
                  <a:lnTo>
                    <a:pt x="1730" y="712"/>
                  </a:lnTo>
                  <a:lnTo>
                    <a:pt x="1" y="1384"/>
                  </a:lnTo>
                  <a:lnTo>
                    <a:pt x="616" y="1307"/>
                  </a:lnTo>
                  <a:lnTo>
                    <a:pt x="1211" y="1250"/>
                  </a:lnTo>
                  <a:lnTo>
                    <a:pt x="1826" y="1230"/>
                  </a:lnTo>
                  <a:lnTo>
                    <a:pt x="2422" y="1211"/>
                  </a:lnTo>
                  <a:lnTo>
                    <a:pt x="3037" y="1211"/>
                  </a:lnTo>
                  <a:lnTo>
                    <a:pt x="3632" y="1250"/>
                  </a:lnTo>
                  <a:lnTo>
                    <a:pt x="4247" y="1288"/>
                  </a:lnTo>
                  <a:lnTo>
                    <a:pt x="4843" y="1346"/>
                  </a:lnTo>
                  <a:lnTo>
                    <a:pt x="4900" y="1365"/>
                  </a:lnTo>
                  <a:lnTo>
                    <a:pt x="4958" y="1403"/>
                  </a:lnTo>
                  <a:lnTo>
                    <a:pt x="5438" y="193"/>
                  </a:lnTo>
                  <a:lnTo>
                    <a:pt x="4939" y="116"/>
                  </a:lnTo>
                  <a:lnTo>
                    <a:pt x="4439" y="58"/>
                  </a:lnTo>
                  <a:lnTo>
                    <a:pt x="3959" y="20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72"/>
            <p:cNvSpPr/>
            <p:nvPr/>
          </p:nvSpPr>
          <p:spPr>
            <a:xfrm rot="1143297">
              <a:off x="1579329" y="1479057"/>
              <a:ext cx="305361" cy="73486"/>
            </a:xfrm>
            <a:custGeom>
              <a:rect b="b" l="l" r="r" t="t"/>
              <a:pathLst>
                <a:path extrusionOk="0" h="2941" w="12221">
                  <a:moveTo>
                    <a:pt x="8820" y="1"/>
                  </a:moveTo>
                  <a:lnTo>
                    <a:pt x="8147" y="20"/>
                  </a:lnTo>
                  <a:lnTo>
                    <a:pt x="7475" y="58"/>
                  </a:lnTo>
                  <a:lnTo>
                    <a:pt x="6802" y="97"/>
                  </a:lnTo>
                  <a:lnTo>
                    <a:pt x="6764" y="97"/>
                  </a:lnTo>
                  <a:lnTo>
                    <a:pt x="6745" y="78"/>
                  </a:lnTo>
                  <a:lnTo>
                    <a:pt x="5111" y="692"/>
                  </a:lnTo>
                  <a:lnTo>
                    <a:pt x="2556" y="1615"/>
                  </a:lnTo>
                  <a:lnTo>
                    <a:pt x="0" y="2518"/>
                  </a:lnTo>
                  <a:lnTo>
                    <a:pt x="77" y="2748"/>
                  </a:lnTo>
                  <a:lnTo>
                    <a:pt x="116" y="2729"/>
                  </a:lnTo>
                  <a:lnTo>
                    <a:pt x="154" y="2748"/>
                  </a:lnTo>
                  <a:lnTo>
                    <a:pt x="212" y="2787"/>
                  </a:lnTo>
                  <a:lnTo>
                    <a:pt x="231" y="2806"/>
                  </a:lnTo>
                  <a:lnTo>
                    <a:pt x="250" y="2844"/>
                  </a:lnTo>
                  <a:lnTo>
                    <a:pt x="231" y="2883"/>
                  </a:lnTo>
                  <a:lnTo>
                    <a:pt x="212" y="2921"/>
                  </a:lnTo>
                  <a:lnTo>
                    <a:pt x="193" y="2941"/>
                  </a:lnTo>
                  <a:lnTo>
                    <a:pt x="193" y="2941"/>
                  </a:lnTo>
                  <a:lnTo>
                    <a:pt x="904" y="2748"/>
                  </a:lnTo>
                  <a:lnTo>
                    <a:pt x="1614" y="2556"/>
                  </a:lnTo>
                  <a:lnTo>
                    <a:pt x="2345" y="2383"/>
                  </a:lnTo>
                  <a:lnTo>
                    <a:pt x="3055" y="2210"/>
                  </a:lnTo>
                  <a:lnTo>
                    <a:pt x="3786" y="2076"/>
                  </a:lnTo>
                  <a:lnTo>
                    <a:pt x="4497" y="1922"/>
                  </a:lnTo>
                  <a:lnTo>
                    <a:pt x="5227" y="1807"/>
                  </a:lnTo>
                  <a:lnTo>
                    <a:pt x="5957" y="1692"/>
                  </a:lnTo>
                  <a:lnTo>
                    <a:pt x="6687" y="1576"/>
                  </a:lnTo>
                  <a:lnTo>
                    <a:pt x="7417" y="1499"/>
                  </a:lnTo>
                  <a:lnTo>
                    <a:pt x="8147" y="1423"/>
                  </a:lnTo>
                  <a:lnTo>
                    <a:pt x="8877" y="1346"/>
                  </a:lnTo>
                  <a:lnTo>
                    <a:pt x="9608" y="1288"/>
                  </a:lnTo>
                  <a:lnTo>
                    <a:pt x="10338" y="1250"/>
                  </a:lnTo>
                  <a:lnTo>
                    <a:pt x="11068" y="1230"/>
                  </a:lnTo>
                  <a:lnTo>
                    <a:pt x="11798" y="1211"/>
                  </a:lnTo>
                  <a:lnTo>
                    <a:pt x="12221" y="135"/>
                  </a:lnTo>
                  <a:lnTo>
                    <a:pt x="12163" y="135"/>
                  </a:lnTo>
                  <a:lnTo>
                    <a:pt x="11491" y="78"/>
                  </a:lnTo>
                  <a:lnTo>
                    <a:pt x="10818" y="20"/>
                  </a:lnTo>
                  <a:lnTo>
                    <a:pt x="1014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72"/>
            <p:cNvSpPr/>
            <p:nvPr/>
          </p:nvSpPr>
          <p:spPr>
            <a:xfrm rot="1143297">
              <a:off x="1722896" y="1239374"/>
              <a:ext cx="129181" cy="80207"/>
            </a:xfrm>
            <a:custGeom>
              <a:rect b="b" l="l" r="r" t="t"/>
              <a:pathLst>
                <a:path extrusionOk="0" h="3210" w="5170">
                  <a:moveTo>
                    <a:pt x="2979" y="1"/>
                  </a:moveTo>
                  <a:lnTo>
                    <a:pt x="1499" y="462"/>
                  </a:lnTo>
                  <a:lnTo>
                    <a:pt x="1" y="884"/>
                  </a:lnTo>
                  <a:lnTo>
                    <a:pt x="347" y="1019"/>
                  </a:lnTo>
                  <a:lnTo>
                    <a:pt x="692" y="1173"/>
                  </a:lnTo>
                  <a:lnTo>
                    <a:pt x="1403" y="1480"/>
                  </a:lnTo>
                  <a:lnTo>
                    <a:pt x="5169" y="3209"/>
                  </a:lnTo>
                  <a:lnTo>
                    <a:pt x="4939" y="2787"/>
                  </a:lnTo>
                  <a:lnTo>
                    <a:pt x="4689" y="2364"/>
                  </a:lnTo>
                  <a:lnTo>
                    <a:pt x="4439" y="1941"/>
                  </a:lnTo>
                  <a:lnTo>
                    <a:pt x="4170" y="1538"/>
                  </a:lnTo>
                  <a:lnTo>
                    <a:pt x="3882" y="1134"/>
                  </a:lnTo>
                  <a:lnTo>
                    <a:pt x="3594" y="750"/>
                  </a:lnTo>
                  <a:lnTo>
                    <a:pt x="3286" y="366"/>
                  </a:lnTo>
                  <a:lnTo>
                    <a:pt x="29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72"/>
            <p:cNvSpPr/>
            <p:nvPr/>
          </p:nvSpPr>
          <p:spPr>
            <a:xfrm rot="1143297">
              <a:off x="1758420" y="1547033"/>
              <a:ext cx="90776" cy="37955"/>
            </a:xfrm>
            <a:custGeom>
              <a:rect b="b" l="l" r="r" t="t"/>
              <a:pathLst>
                <a:path extrusionOk="0" h="1519" w="3633">
                  <a:moveTo>
                    <a:pt x="3632" y="0"/>
                  </a:moveTo>
                  <a:lnTo>
                    <a:pt x="2191" y="77"/>
                  </a:lnTo>
                  <a:lnTo>
                    <a:pt x="1480" y="135"/>
                  </a:lnTo>
                  <a:lnTo>
                    <a:pt x="769" y="193"/>
                  </a:lnTo>
                  <a:lnTo>
                    <a:pt x="769" y="250"/>
                  </a:lnTo>
                  <a:lnTo>
                    <a:pt x="750" y="269"/>
                  </a:lnTo>
                  <a:lnTo>
                    <a:pt x="347" y="692"/>
                  </a:lnTo>
                  <a:lnTo>
                    <a:pt x="1" y="1134"/>
                  </a:lnTo>
                  <a:lnTo>
                    <a:pt x="97" y="1269"/>
                  </a:lnTo>
                  <a:lnTo>
                    <a:pt x="212" y="1384"/>
                  </a:lnTo>
                  <a:lnTo>
                    <a:pt x="347" y="1461"/>
                  </a:lnTo>
                  <a:lnTo>
                    <a:pt x="500" y="1499"/>
                  </a:lnTo>
                  <a:lnTo>
                    <a:pt x="673" y="1518"/>
                  </a:lnTo>
                  <a:lnTo>
                    <a:pt x="866" y="1499"/>
                  </a:lnTo>
                  <a:lnTo>
                    <a:pt x="1096" y="1461"/>
                  </a:lnTo>
                  <a:lnTo>
                    <a:pt x="1327" y="1365"/>
                  </a:lnTo>
                  <a:lnTo>
                    <a:pt x="1519" y="1211"/>
                  </a:lnTo>
                  <a:lnTo>
                    <a:pt x="1692" y="1038"/>
                  </a:lnTo>
                  <a:lnTo>
                    <a:pt x="1826" y="827"/>
                  </a:lnTo>
                  <a:lnTo>
                    <a:pt x="1942" y="615"/>
                  </a:lnTo>
                  <a:lnTo>
                    <a:pt x="1980" y="558"/>
                  </a:lnTo>
                  <a:lnTo>
                    <a:pt x="2038" y="519"/>
                  </a:lnTo>
                  <a:lnTo>
                    <a:pt x="2172" y="519"/>
                  </a:lnTo>
                  <a:lnTo>
                    <a:pt x="2403" y="596"/>
                  </a:lnTo>
                  <a:lnTo>
                    <a:pt x="2614" y="596"/>
                  </a:lnTo>
                  <a:lnTo>
                    <a:pt x="2806" y="577"/>
                  </a:lnTo>
                  <a:lnTo>
                    <a:pt x="2998" y="538"/>
                  </a:lnTo>
                  <a:lnTo>
                    <a:pt x="3190" y="442"/>
                  </a:lnTo>
                  <a:lnTo>
                    <a:pt x="3344" y="327"/>
                  </a:lnTo>
                  <a:lnTo>
                    <a:pt x="3498" y="173"/>
                  </a:lnTo>
                  <a:lnTo>
                    <a:pt x="36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72"/>
            <p:cNvSpPr/>
            <p:nvPr/>
          </p:nvSpPr>
          <p:spPr>
            <a:xfrm rot="1143297">
              <a:off x="1654177" y="1521761"/>
              <a:ext cx="106143" cy="88827"/>
            </a:xfrm>
            <a:custGeom>
              <a:rect b="b" l="l" r="r" t="t"/>
              <a:pathLst>
                <a:path extrusionOk="0" h="3555" w="4248">
                  <a:moveTo>
                    <a:pt x="4247" y="0"/>
                  </a:moveTo>
                  <a:lnTo>
                    <a:pt x="2960" y="173"/>
                  </a:lnTo>
                  <a:lnTo>
                    <a:pt x="1672" y="365"/>
                  </a:lnTo>
                  <a:lnTo>
                    <a:pt x="1672" y="404"/>
                  </a:lnTo>
                  <a:lnTo>
                    <a:pt x="1653" y="442"/>
                  </a:lnTo>
                  <a:lnTo>
                    <a:pt x="1250" y="1134"/>
                  </a:lnTo>
                  <a:lnTo>
                    <a:pt x="846" y="1826"/>
                  </a:lnTo>
                  <a:lnTo>
                    <a:pt x="462" y="2517"/>
                  </a:lnTo>
                  <a:lnTo>
                    <a:pt x="116" y="3247"/>
                  </a:lnTo>
                  <a:lnTo>
                    <a:pt x="97" y="3286"/>
                  </a:lnTo>
                  <a:lnTo>
                    <a:pt x="58" y="3305"/>
                  </a:lnTo>
                  <a:lnTo>
                    <a:pt x="1" y="3305"/>
                  </a:lnTo>
                  <a:lnTo>
                    <a:pt x="1" y="3324"/>
                  </a:lnTo>
                  <a:lnTo>
                    <a:pt x="635" y="3420"/>
                  </a:lnTo>
                  <a:lnTo>
                    <a:pt x="942" y="3478"/>
                  </a:lnTo>
                  <a:lnTo>
                    <a:pt x="1250" y="3497"/>
                  </a:lnTo>
                  <a:lnTo>
                    <a:pt x="1730" y="3536"/>
                  </a:lnTo>
                  <a:lnTo>
                    <a:pt x="1865" y="3555"/>
                  </a:lnTo>
                  <a:lnTo>
                    <a:pt x="1961" y="3516"/>
                  </a:lnTo>
                  <a:lnTo>
                    <a:pt x="2037" y="3459"/>
                  </a:lnTo>
                  <a:lnTo>
                    <a:pt x="2114" y="3363"/>
                  </a:lnTo>
                  <a:lnTo>
                    <a:pt x="2345" y="2978"/>
                  </a:lnTo>
                  <a:lnTo>
                    <a:pt x="2422" y="2825"/>
                  </a:lnTo>
                  <a:lnTo>
                    <a:pt x="2499" y="2652"/>
                  </a:lnTo>
                  <a:lnTo>
                    <a:pt x="2633" y="2325"/>
                  </a:lnTo>
                  <a:lnTo>
                    <a:pt x="2768" y="1979"/>
                  </a:lnTo>
                  <a:lnTo>
                    <a:pt x="2844" y="1826"/>
                  </a:lnTo>
                  <a:lnTo>
                    <a:pt x="2921" y="1653"/>
                  </a:lnTo>
                  <a:lnTo>
                    <a:pt x="3094" y="1384"/>
                  </a:lnTo>
                  <a:lnTo>
                    <a:pt x="3267" y="1134"/>
                  </a:lnTo>
                  <a:lnTo>
                    <a:pt x="3440" y="884"/>
                  </a:lnTo>
                  <a:lnTo>
                    <a:pt x="3651" y="634"/>
                  </a:lnTo>
                  <a:lnTo>
                    <a:pt x="3651" y="615"/>
                  </a:lnTo>
                  <a:lnTo>
                    <a:pt x="3651" y="577"/>
                  </a:lnTo>
                  <a:lnTo>
                    <a:pt x="3671" y="538"/>
                  </a:lnTo>
                  <a:lnTo>
                    <a:pt x="3709" y="519"/>
                  </a:lnTo>
                  <a:lnTo>
                    <a:pt x="3748" y="519"/>
                  </a:lnTo>
                  <a:lnTo>
                    <a:pt x="3978" y="250"/>
                  </a:lnTo>
                  <a:lnTo>
                    <a:pt x="42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72"/>
            <p:cNvSpPr/>
            <p:nvPr/>
          </p:nvSpPr>
          <p:spPr>
            <a:xfrm rot="1143297">
              <a:off x="1594211" y="1510069"/>
              <a:ext cx="96523" cy="72536"/>
            </a:xfrm>
            <a:custGeom>
              <a:rect b="b" l="l" r="r" t="t"/>
              <a:pathLst>
                <a:path extrusionOk="0" h="2903" w="3863">
                  <a:moveTo>
                    <a:pt x="3863" y="1"/>
                  </a:moveTo>
                  <a:lnTo>
                    <a:pt x="2556" y="251"/>
                  </a:lnTo>
                  <a:lnTo>
                    <a:pt x="1269" y="539"/>
                  </a:lnTo>
                  <a:lnTo>
                    <a:pt x="885" y="981"/>
                  </a:lnTo>
                  <a:lnTo>
                    <a:pt x="558" y="1423"/>
                  </a:lnTo>
                  <a:lnTo>
                    <a:pt x="404" y="1634"/>
                  </a:lnTo>
                  <a:lnTo>
                    <a:pt x="251" y="1884"/>
                  </a:lnTo>
                  <a:lnTo>
                    <a:pt x="116" y="2134"/>
                  </a:lnTo>
                  <a:lnTo>
                    <a:pt x="1" y="2383"/>
                  </a:lnTo>
                  <a:lnTo>
                    <a:pt x="635" y="2499"/>
                  </a:lnTo>
                  <a:lnTo>
                    <a:pt x="1250" y="2633"/>
                  </a:lnTo>
                  <a:lnTo>
                    <a:pt x="2518" y="2902"/>
                  </a:lnTo>
                  <a:lnTo>
                    <a:pt x="2518" y="2883"/>
                  </a:lnTo>
                  <a:lnTo>
                    <a:pt x="2479" y="2883"/>
                  </a:lnTo>
                  <a:lnTo>
                    <a:pt x="2422" y="2845"/>
                  </a:lnTo>
                  <a:lnTo>
                    <a:pt x="2402" y="2787"/>
                  </a:lnTo>
                  <a:lnTo>
                    <a:pt x="2422" y="2729"/>
                  </a:lnTo>
                  <a:lnTo>
                    <a:pt x="2729" y="2018"/>
                  </a:lnTo>
                  <a:lnTo>
                    <a:pt x="3056" y="1327"/>
                  </a:lnTo>
                  <a:lnTo>
                    <a:pt x="3248" y="981"/>
                  </a:lnTo>
                  <a:lnTo>
                    <a:pt x="3440" y="654"/>
                  </a:lnTo>
                  <a:lnTo>
                    <a:pt x="3651" y="328"/>
                  </a:lnTo>
                  <a:lnTo>
                    <a:pt x="386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2"/>
            <p:cNvSpPr/>
            <p:nvPr/>
          </p:nvSpPr>
          <p:spPr>
            <a:xfrm rot="1143297">
              <a:off x="1552285" y="1506797"/>
              <a:ext cx="63416" cy="42752"/>
            </a:xfrm>
            <a:custGeom>
              <a:rect b="b" l="l" r="r" t="t"/>
              <a:pathLst>
                <a:path extrusionOk="0" h="1711" w="2538">
                  <a:moveTo>
                    <a:pt x="2537" y="0"/>
                  </a:moveTo>
                  <a:lnTo>
                    <a:pt x="1365" y="308"/>
                  </a:lnTo>
                  <a:lnTo>
                    <a:pt x="193" y="654"/>
                  </a:lnTo>
                  <a:lnTo>
                    <a:pt x="116" y="769"/>
                  </a:lnTo>
                  <a:lnTo>
                    <a:pt x="58" y="884"/>
                  </a:lnTo>
                  <a:lnTo>
                    <a:pt x="20" y="1000"/>
                  </a:lnTo>
                  <a:lnTo>
                    <a:pt x="1" y="1096"/>
                  </a:lnTo>
                  <a:lnTo>
                    <a:pt x="1" y="1211"/>
                  </a:lnTo>
                  <a:lnTo>
                    <a:pt x="20" y="1326"/>
                  </a:lnTo>
                  <a:lnTo>
                    <a:pt x="58" y="1422"/>
                  </a:lnTo>
                  <a:lnTo>
                    <a:pt x="135" y="1518"/>
                  </a:lnTo>
                  <a:lnTo>
                    <a:pt x="231" y="1576"/>
                  </a:lnTo>
                  <a:lnTo>
                    <a:pt x="366" y="1614"/>
                  </a:lnTo>
                  <a:lnTo>
                    <a:pt x="558" y="1653"/>
                  </a:lnTo>
                  <a:lnTo>
                    <a:pt x="750" y="1672"/>
                  </a:lnTo>
                  <a:lnTo>
                    <a:pt x="1192" y="1691"/>
                  </a:lnTo>
                  <a:lnTo>
                    <a:pt x="1576" y="1710"/>
                  </a:lnTo>
                  <a:lnTo>
                    <a:pt x="1749" y="1249"/>
                  </a:lnTo>
                  <a:lnTo>
                    <a:pt x="1845" y="1019"/>
                  </a:lnTo>
                  <a:lnTo>
                    <a:pt x="1961" y="807"/>
                  </a:lnTo>
                  <a:lnTo>
                    <a:pt x="2095" y="596"/>
                  </a:lnTo>
                  <a:lnTo>
                    <a:pt x="2230" y="385"/>
                  </a:lnTo>
                  <a:lnTo>
                    <a:pt x="2383" y="193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2"/>
            <p:cNvSpPr/>
            <p:nvPr/>
          </p:nvSpPr>
          <p:spPr>
            <a:xfrm rot="1143297">
              <a:off x="1138041" y="1416949"/>
              <a:ext cx="418201" cy="221831"/>
            </a:xfrm>
            <a:custGeom>
              <a:rect b="b" l="l" r="r" t="t"/>
              <a:pathLst>
                <a:path extrusionOk="0" h="8878" w="16737">
                  <a:moveTo>
                    <a:pt x="16659" y="1"/>
                  </a:moveTo>
                  <a:lnTo>
                    <a:pt x="14700" y="654"/>
                  </a:lnTo>
                  <a:lnTo>
                    <a:pt x="12740" y="1307"/>
                  </a:lnTo>
                  <a:lnTo>
                    <a:pt x="10780" y="1922"/>
                  </a:lnTo>
                  <a:lnTo>
                    <a:pt x="8801" y="2537"/>
                  </a:lnTo>
                  <a:lnTo>
                    <a:pt x="7917" y="2787"/>
                  </a:lnTo>
                  <a:lnTo>
                    <a:pt x="7014" y="3037"/>
                  </a:lnTo>
                  <a:lnTo>
                    <a:pt x="6092" y="3267"/>
                  </a:lnTo>
                  <a:lnTo>
                    <a:pt x="5611" y="3363"/>
                  </a:lnTo>
                  <a:lnTo>
                    <a:pt x="5150" y="3459"/>
                  </a:lnTo>
                  <a:lnTo>
                    <a:pt x="5131" y="3517"/>
                  </a:lnTo>
                  <a:lnTo>
                    <a:pt x="5112" y="3555"/>
                  </a:lnTo>
                  <a:lnTo>
                    <a:pt x="5093" y="3575"/>
                  </a:lnTo>
                  <a:lnTo>
                    <a:pt x="4708" y="3805"/>
                  </a:lnTo>
                  <a:lnTo>
                    <a:pt x="4343" y="4036"/>
                  </a:lnTo>
                  <a:lnTo>
                    <a:pt x="3978" y="4266"/>
                  </a:lnTo>
                  <a:lnTo>
                    <a:pt x="3632" y="4516"/>
                  </a:lnTo>
                  <a:lnTo>
                    <a:pt x="3286" y="4766"/>
                  </a:lnTo>
                  <a:lnTo>
                    <a:pt x="2960" y="5035"/>
                  </a:lnTo>
                  <a:lnTo>
                    <a:pt x="2306" y="5573"/>
                  </a:lnTo>
                  <a:lnTo>
                    <a:pt x="1692" y="6149"/>
                  </a:lnTo>
                  <a:lnTo>
                    <a:pt x="1115" y="6764"/>
                  </a:lnTo>
                  <a:lnTo>
                    <a:pt x="558" y="7418"/>
                  </a:lnTo>
                  <a:lnTo>
                    <a:pt x="1" y="8109"/>
                  </a:lnTo>
                  <a:lnTo>
                    <a:pt x="558" y="8378"/>
                  </a:lnTo>
                  <a:lnTo>
                    <a:pt x="961" y="8628"/>
                  </a:lnTo>
                  <a:lnTo>
                    <a:pt x="1019" y="8666"/>
                  </a:lnTo>
                  <a:lnTo>
                    <a:pt x="1038" y="8724"/>
                  </a:lnTo>
                  <a:lnTo>
                    <a:pt x="1038" y="8782"/>
                  </a:lnTo>
                  <a:lnTo>
                    <a:pt x="1019" y="8839"/>
                  </a:lnTo>
                  <a:lnTo>
                    <a:pt x="1058" y="8878"/>
                  </a:lnTo>
                  <a:lnTo>
                    <a:pt x="1903" y="8167"/>
                  </a:lnTo>
                  <a:lnTo>
                    <a:pt x="2768" y="7494"/>
                  </a:lnTo>
                  <a:lnTo>
                    <a:pt x="3632" y="6822"/>
                  </a:lnTo>
                  <a:lnTo>
                    <a:pt x="4535" y="6207"/>
                  </a:lnTo>
                  <a:lnTo>
                    <a:pt x="5458" y="5592"/>
                  </a:lnTo>
                  <a:lnTo>
                    <a:pt x="6380" y="5016"/>
                  </a:lnTo>
                  <a:lnTo>
                    <a:pt x="7321" y="4439"/>
                  </a:lnTo>
                  <a:lnTo>
                    <a:pt x="8282" y="3921"/>
                  </a:lnTo>
                  <a:lnTo>
                    <a:pt x="9262" y="3402"/>
                  </a:lnTo>
                  <a:lnTo>
                    <a:pt x="10242" y="2921"/>
                  </a:lnTo>
                  <a:lnTo>
                    <a:pt x="11260" y="2460"/>
                  </a:lnTo>
                  <a:lnTo>
                    <a:pt x="12259" y="2038"/>
                  </a:lnTo>
                  <a:lnTo>
                    <a:pt x="13278" y="1615"/>
                  </a:lnTo>
                  <a:lnTo>
                    <a:pt x="14315" y="1231"/>
                  </a:lnTo>
                  <a:lnTo>
                    <a:pt x="15372" y="885"/>
                  </a:lnTo>
                  <a:lnTo>
                    <a:pt x="16410" y="558"/>
                  </a:lnTo>
                  <a:lnTo>
                    <a:pt x="16679" y="251"/>
                  </a:lnTo>
                  <a:lnTo>
                    <a:pt x="16736" y="231"/>
                  </a:lnTo>
                  <a:lnTo>
                    <a:pt x="166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72"/>
            <p:cNvSpPr/>
            <p:nvPr/>
          </p:nvSpPr>
          <p:spPr>
            <a:xfrm rot="1143297">
              <a:off x="1234432" y="1467875"/>
              <a:ext cx="336095" cy="162788"/>
            </a:xfrm>
            <a:custGeom>
              <a:rect b="b" l="l" r="r" t="t"/>
              <a:pathLst>
                <a:path extrusionOk="0" h="6515" w="13451">
                  <a:moveTo>
                    <a:pt x="11875" y="1"/>
                  </a:moveTo>
                  <a:lnTo>
                    <a:pt x="11087" y="270"/>
                  </a:lnTo>
                  <a:lnTo>
                    <a:pt x="10319" y="539"/>
                  </a:lnTo>
                  <a:lnTo>
                    <a:pt x="9550" y="827"/>
                  </a:lnTo>
                  <a:lnTo>
                    <a:pt x="8781" y="1115"/>
                  </a:lnTo>
                  <a:lnTo>
                    <a:pt x="8013" y="1442"/>
                  </a:lnTo>
                  <a:lnTo>
                    <a:pt x="7263" y="1769"/>
                  </a:lnTo>
                  <a:lnTo>
                    <a:pt x="6514" y="2115"/>
                  </a:lnTo>
                  <a:lnTo>
                    <a:pt x="5765" y="2460"/>
                  </a:lnTo>
                  <a:lnTo>
                    <a:pt x="5035" y="2825"/>
                  </a:lnTo>
                  <a:lnTo>
                    <a:pt x="4305" y="3210"/>
                  </a:lnTo>
                  <a:lnTo>
                    <a:pt x="3574" y="3613"/>
                  </a:lnTo>
                  <a:lnTo>
                    <a:pt x="2844" y="4017"/>
                  </a:lnTo>
                  <a:lnTo>
                    <a:pt x="2133" y="4439"/>
                  </a:lnTo>
                  <a:lnTo>
                    <a:pt x="1422" y="4881"/>
                  </a:lnTo>
                  <a:lnTo>
                    <a:pt x="731" y="5323"/>
                  </a:lnTo>
                  <a:lnTo>
                    <a:pt x="20" y="5784"/>
                  </a:lnTo>
                  <a:lnTo>
                    <a:pt x="1" y="5957"/>
                  </a:lnTo>
                  <a:lnTo>
                    <a:pt x="1" y="6130"/>
                  </a:lnTo>
                  <a:lnTo>
                    <a:pt x="20" y="6284"/>
                  </a:lnTo>
                  <a:lnTo>
                    <a:pt x="39" y="6361"/>
                  </a:lnTo>
                  <a:lnTo>
                    <a:pt x="77" y="6399"/>
                  </a:lnTo>
                  <a:lnTo>
                    <a:pt x="135" y="6457"/>
                  </a:lnTo>
                  <a:lnTo>
                    <a:pt x="193" y="6476"/>
                  </a:lnTo>
                  <a:lnTo>
                    <a:pt x="250" y="6495"/>
                  </a:lnTo>
                  <a:lnTo>
                    <a:pt x="308" y="6515"/>
                  </a:lnTo>
                  <a:lnTo>
                    <a:pt x="462" y="6515"/>
                  </a:lnTo>
                  <a:lnTo>
                    <a:pt x="615" y="6476"/>
                  </a:lnTo>
                  <a:lnTo>
                    <a:pt x="769" y="6399"/>
                  </a:lnTo>
                  <a:lnTo>
                    <a:pt x="904" y="6322"/>
                  </a:lnTo>
                  <a:lnTo>
                    <a:pt x="1019" y="6226"/>
                  </a:lnTo>
                  <a:lnTo>
                    <a:pt x="1115" y="6150"/>
                  </a:lnTo>
                  <a:lnTo>
                    <a:pt x="1173" y="6053"/>
                  </a:lnTo>
                  <a:lnTo>
                    <a:pt x="1211" y="5977"/>
                  </a:lnTo>
                  <a:lnTo>
                    <a:pt x="1288" y="5765"/>
                  </a:lnTo>
                  <a:lnTo>
                    <a:pt x="1365" y="5554"/>
                  </a:lnTo>
                  <a:lnTo>
                    <a:pt x="1422" y="5458"/>
                  </a:lnTo>
                  <a:lnTo>
                    <a:pt x="1499" y="5381"/>
                  </a:lnTo>
                  <a:lnTo>
                    <a:pt x="1576" y="5323"/>
                  </a:lnTo>
                  <a:lnTo>
                    <a:pt x="1672" y="5285"/>
                  </a:lnTo>
                  <a:lnTo>
                    <a:pt x="1884" y="5246"/>
                  </a:lnTo>
                  <a:lnTo>
                    <a:pt x="2210" y="5246"/>
                  </a:lnTo>
                  <a:lnTo>
                    <a:pt x="2383" y="5266"/>
                  </a:lnTo>
                  <a:lnTo>
                    <a:pt x="2537" y="5246"/>
                  </a:lnTo>
                  <a:lnTo>
                    <a:pt x="2825" y="5227"/>
                  </a:lnTo>
                  <a:lnTo>
                    <a:pt x="3613" y="4132"/>
                  </a:lnTo>
                  <a:lnTo>
                    <a:pt x="3613" y="4055"/>
                  </a:lnTo>
                  <a:lnTo>
                    <a:pt x="3613" y="4017"/>
                  </a:lnTo>
                  <a:lnTo>
                    <a:pt x="3651" y="3959"/>
                  </a:lnTo>
                  <a:lnTo>
                    <a:pt x="3709" y="3940"/>
                  </a:lnTo>
                  <a:lnTo>
                    <a:pt x="3767" y="3921"/>
                  </a:lnTo>
                  <a:lnTo>
                    <a:pt x="3824" y="3940"/>
                  </a:lnTo>
                  <a:lnTo>
                    <a:pt x="3882" y="3959"/>
                  </a:lnTo>
                  <a:lnTo>
                    <a:pt x="3920" y="4017"/>
                  </a:lnTo>
                  <a:lnTo>
                    <a:pt x="3959" y="4132"/>
                  </a:lnTo>
                  <a:lnTo>
                    <a:pt x="4208" y="4228"/>
                  </a:lnTo>
                  <a:lnTo>
                    <a:pt x="4497" y="4305"/>
                  </a:lnTo>
                  <a:lnTo>
                    <a:pt x="4785" y="4382"/>
                  </a:lnTo>
                  <a:lnTo>
                    <a:pt x="5112" y="4439"/>
                  </a:lnTo>
                  <a:lnTo>
                    <a:pt x="5457" y="4478"/>
                  </a:lnTo>
                  <a:lnTo>
                    <a:pt x="5784" y="4497"/>
                  </a:lnTo>
                  <a:lnTo>
                    <a:pt x="6111" y="4478"/>
                  </a:lnTo>
                  <a:lnTo>
                    <a:pt x="6437" y="4439"/>
                  </a:lnTo>
                  <a:lnTo>
                    <a:pt x="6725" y="4363"/>
                  </a:lnTo>
                  <a:lnTo>
                    <a:pt x="6860" y="4305"/>
                  </a:lnTo>
                  <a:lnTo>
                    <a:pt x="6994" y="4247"/>
                  </a:lnTo>
                  <a:lnTo>
                    <a:pt x="7129" y="4190"/>
                  </a:lnTo>
                  <a:lnTo>
                    <a:pt x="7225" y="4113"/>
                  </a:lnTo>
                  <a:lnTo>
                    <a:pt x="7340" y="4017"/>
                  </a:lnTo>
                  <a:lnTo>
                    <a:pt x="7417" y="3921"/>
                  </a:lnTo>
                  <a:lnTo>
                    <a:pt x="7494" y="3805"/>
                  </a:lnTo>
                  <a:lnTo>
                    <a:pt x="7552" y="3690"/>
                  </a:lnTo>
                  <a:lnTo>
                    <a:pt x="7609" y="3556"/>
                  </a:lnTo>
                  <a:lnTo>
                    <a:pt x="7629" y="3421"/>
                  </a:lnTo>
                  <a:lnTo>
                    <a:pt x="7648" y="3248"/>
                  </a:lnTo>
                  <a:lnTo>
                    <a:pt x="7648" y="3094"/>
                  </a:lnTo>
                  <a:lnTo>
                    <a:pt x="7629" y="2902"/>
                  </a:lnTo>
                  <a:lnTo>
                    <a:pt x="7590" y="2710"/>
                  </a:lnTo>
                  <a:lnTo>
                    <a:pt x="7590" y="2633"/>
                  </a:lnTo>
                  <a:lnTo>
                    <a:pt x="7609" y="2537"/>
                  </a:lnTo>
                  <a:lnTo>
                    <a:pt x="7648" y="2518"/>
                  </a:lnTo>
                  <a:lnTo>
                    <a:pt x="7686" y="2480"/>
                  </a:lnTo>
                  <a:lnTo>
                    <a:pt x="7763" y="2480"/>
                  </a:lnTo>
                  <a:lnTo>
                    <a:pt x="8013" y="2556"/>
                  </a:lnTo>
                  <a:lnTo>
                    <a:pt x="8301" y="2633"/>
                  </a:lnTo>
                  <a:lnTo>
                    <a:pt x="8628" y="2710"/>
                  </a:lnTo>
                  <a:lnTo>
                    <a:pt x="8801" y="2729"/>
                  </a:lnTo>
                  <a:lnTo>
                    <a:pt x="8974" y="2729"/>
                  </a:lnTo>
                  <a:lnTo>
                    <a:pt x="9127" y="2710"/>
                  </a:lnTo>
                  <a:lnTo>
                    <a:pt x="9281" y="2691"/>
                  </a:lnTo>
                  <a:lnTo>
                    <a:pt x="9415" y="2633"/>
                  </a:lnTo>
                  <a:lnTo>
                    <a:pt x="9550" y="2556"/>
                  </a:lnTo>
                  <a:lnTo>
                    <a:pt x="9646" y="2441"/>
                  </a:lnTo>
                  <a:lnTo>
                    <a:pt x="9723" y="2307"/>
                  </a:lnTo>
                  <a:lnTo>
                    <a:pt x="9781" y="2134"/>
                  </a:lnTo>
                  <a:lnTo>
                    <a:pt x="9819" y="1922"/>
                  </a:lnTo>
                  <a:lnTo>
                    <a:pt x="9800" y="1903"/>
                  </a:lnTo>
                  <a:lnTo>
                    <a:pt x="9781" y="1865"/>
                  </a:lnTo>
                  <a:lnTo>
                    <a:pt x="9781" y="1826"/>
                  </a:lnTo>
                  <a:lnTo>
                    <a:pt x="9800" y="1788"/>
                  </a:lnTo>
                  <a:lnTo>
                    <a:pt x="9819" y="1769"/>
                  </a:lnTo>
                  <a:lnTo>
                    <a:pt x="9838" y="1711"/>
                  </a:lnTo>
                  <a:lnTo>
                    <a:pt x="9877" y="1673"/>
                  </a:lnTo>
                  <a:lnTo>
                    <a:pt x="9934" y="1634"/>
                  </a:lnTo>
                  <a:lnTo>
                    <a:pt x="10030" y="1634"/>
                  </a:lnTo>
                  <a:lnTo>
                    <a:pt x="10069" y="1673"/>
                  </a:lnTo>
                  <a:lnTo>
                    <a:pt x="10107" y="1711"/>
                  </a:lnTo>
                  <a:lnTo>
                    <a:pt x="10126" y="1769"/>
                  </a:lnTo>
                  <a:lnTo>
                    <a:pt x="10126" y="1942"/>
                  </a:lnTo>
                  <a:lnTo>
                    <a:pt x="10319" y="2115"/>
                  </a:lnTo>
                  <a:lnTo>
                    <a:pt x="10511" y="2249"/>
                  </a:lnTo>
                  <a:lnTo>
                    <a:pt x="10722" y="2345"/>
                  </a:lnTo>
                  <a:lnTo>
                    <a:pt x="10933" y="2441"/>
                  </a:lnTo>
                  <a:lnTo>
                    <a:pt x="11164" y="2499"/>
                  </a:lnTo>
                  <a:lnTo>
                    <a:pt x="11375" y="2537"/>
                  </a:lnTo>
                  <a:lnTo>
                    <a:pt x="11606" y="2537"/>
                  </a:lnTo>
                  <a:lnTo>
                    <a:pt x="11817" y="2518"/>
                  </a:lnTo>
                  <a:lnTo>
                    <a:pt x="12029" y="2480"/>
                  </a:lnTo>
                  <a:lnTo>
                    <a:pt x="12240" y="2403"/>
                  </a:lnTo>
                  <a:lnTo>
                    <a:pt x="12432" y="2307"/>
                  </a:lnTo>
                  <a:lnTo>
                    <a:pt x="12624" y="2191"/>
                  </a:lnTo>
                  <a:lnTo>
                    <a:pt x="12816" y="2038"/>
                  </a:lnTo>
                  <a:lnTo>
                    <a:pt x="12970" y="1865"/>
                  </a:lnTo>
                  <a:lnTo>
                    <a:pt x="13124" y="1653"/>
                  </a:lnTo>
                  <a:lnTo>
                    <a:pt x="13258" y="1423"/>
                  </a:lnTo>
                  <a:lnTo>
                    <a:pt x="13297" y="1365"/>
                  </a:lnTo>
                  <a:lnTo>
                    <a:pt x="13335" y="1346"/>
                  </a:lnTo>
                  <a:lnTo>
                    <a:pt x="13393" y="1327"/>
                  </a:lnTo>
                  <a:lnTo>
                    <a:pt x="13450" y="1327"/>
                  </a:lnTo>
                  <a:lnTo>
                    <a:pt x="13450" y="1288"/>
                  </a:lnTo>
                  <a:lnTo>
                    <a:pt x="12528" y="1173"/>
                  </a:lnTo>
                  <a:lnTo>
                    <a:pt x="11587" y="1058"/>
                  </a:lnTo>
                  <a:lnTo>
                    <a:pt x="11548" y="1058"/>
                  </a:lnTo>
                  <a:lnTo>
                    <a:pt x="11510" y="1039"/>
                  </a:lnTo>
                  <a:lnTo>
                    <a:pt x="11452" y="962"/>
                  </a:lnTo>
                  <a:lnTo>
                    <a:pt x="11433" y="885"/>
                  </a:lnTo>
                  <a:lnTo>
                    <a:pt x="11452" y="808"/>
                  </a:lnTo>
                  <a:lnTo>
                    <a:pt x="11644" y="385"/>
                  </a:lnTo>
                  <a:lnTo>
                    <a:pt x="118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72"/>
            <p:cNvSpPr/>
            <p:nvPr/>
          </p:nvSpPr>
          <p:spPr>
            <a:xfrm rot="1143297">
              <a:off x="1424415" y="1262544"/>
              <a:ext cx="108042" cy="76359"/>
            </a:xfrm>
            <a:custGeom>
              <a:rect b="b" l="l" r="r" t="t"/>
              <a:pathLst>
                <a:path extrusionOk="0" h="3056" w="4324">
                  <a:moveTo>
                    <a:pt x="1902" y="0"/>
                  </a:moveTo>
                  <a:lnTo>
                    <a:pt x="1460" y="212"/>
                  </a:lnTo>
                  <a:lnTo>
                    <a:pt x="980" y="385"/>
                  </a:lnTo>
                  <a:lnTo>
                    <a:pt x="500" y="538"/>
                  </a:lnTo>
                  <a:lnTo>
                    <a:pt x="0" y="654"/>
                  </a:lnTo>
                  <a:lnTo>
                    <a:pt x="250" y="769"/>
                  </a:lnTo>
                  <a:lnTo>
                    <a:pt x="519" y="903"/>
                  </a:lnTo>
                  <a:lnTo>
                    <a:pt x="1038" y="1211"/>
                  </a:lnTo>
                  <a:lnTo>
                    <a:pt x="1537" y="1518"/>
                  </a:lnTo>
                  <a:lnTo>
                    <a:pt x="2018" y="1807"/>
                  </a:lnTo>
                  <a:lnTo>
                    <a:pt x="4323" y="3055"/>
                  </a:lnTo>
                  <a:lnTo>
                    <a:pt x="19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72"/>
            <p:cNvSpPr/>
            <p:nvPr/>
          </p:nvSpPr>
          <p:spPr>
            <a:xfrm rot="1143297">
              <a:off x="1088320" y="1443470"/>
              <a:ext cx="162788" cy="113789"/>
            </a:xfrm>
            <a:custGeom>
              <a:rect b="b" l="l" r="r" t="t"/>
              <a:pathLst>
                <a:path extrusionOk="0" h="4554" w="6515">
                  <a:moveTo>
                    <a:pt x="3613" y="0"/>
                  </a:moveTo>
                  <a:lnTo>
                    <a:pt x="3094" y="365"/>
                  </a:lnTo>
                  <a:lnTo>
                    <a:pt x="2576" y="750"/>
                  </a:lnTo>
                  <a:lnTo>
                    <a:pt x="2095" y="1153"/>
                  </a:lnTo>
                  <a:lnTo>
                    <a:pt x="1634" y="1595"/>
                  </a:lnTo>
                  <a:lnTo>
                    <a:pt x="1211" y="2037"/>
                  </a:lnTo>
                  <a:lnTo>
                    <a:pt x="789" y="2517"/>
                  </a:lnTo>
                  <a:lnTo>
                    <a:pt x="385" y="2998"/>
                  </a:lnTo>
                  <a:lnTo>
                    <a:pt x="1" y="3516"/>
                  </a:lnTo>
                  <a:lnTo>
                    <a:pt x="424" y="3805"/>
                  </a:lnTo>
                  <a:lnTo>
                    <a:pt x="866" y="4074"/>
                  </a:lnTo>
                  <a:lnTo>
                    <a:pt x="1327" y="4323"/>
                  </a:lnTo>
                  <a:lnTo>
                    <a:pt x="1788" y="4554"/>
                  </a:lnTo>
                  <a:lnTo>
                    <a:pt x="1788" y="4516"/>
                  </a:lnTo>
                  <a:lnTo>
                    <a:pt x="2018" y="4189"/>
                  </a:lnTo>
                  <a:lnTo>
                    <a:pt x="2268" y="3843"/>
                  </a:lnTo>
                  <a:lnTo>
                    <a:pt x="2518" y="3536"/>
                  </a:lnTo>
                  <a:lnTo>
                    <a:pt x="2768" y="3209"/>
                  </a:lnTo>
                  <a:lnTo>
                    <a:pt x="3037" y="2902"/>
                  </a:lnTo>
                  <a:lnTo>
                    <a:pt x="3325" y="2613"/>
                  </a:lnTo>
                  <a:lnTo>
                    <a:pt x="3613" y="2325"/>
                  </a:lnTo>
                  <a:lnTo>
                    <a:pt x="3901" y="2037"/>
                  </a:lnTo>
                  <a:lnTo>
                    <a:pt x="4516" y="1499"/>
                  </a:lnTo>
                  <a:lnTo>
                    <a:pt x="5150" y="999"/>
                  </a:lnTo>
                  <a:lnTo>
                    <a:pt x="5823" y="538"/>
                  </a:lnTo>
                  <a:lnTo>
                    <a:pt x="6515" y="96"/>
                  </a:lnTo>
                  <a:lnTo>
                    <a:pt x="6149" y="135"/>
                  </a:lnTo>
                  <a:lnTo>
                    <a:pt x="5784" y="173"/>
                  </a:lnTo>
                  <a:lnTo>
                    <a:pt x="5054" y="173"/>
                  </a:lnTo>
                  <a:lnTo>
                    <a:pt x="4689" y="154"/>
                  </a:lnTo>
                  <a:lnTo>
                    <a:pt x="4324" y="115"/>
                  </a:lnTo>
                  <a:lnTo>
                    <a:pt x="3978" y="77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72"/>
            <p:cNvSpPr/>
            <p:nvPr/>
          </p:nvSpPr>
          <p:spPr>
            <a:xfrm rot="1143297">
              <a:off x="1079837" y="1385538"/>
              <a:ext cx="103719" cy="127732"/>
            </a:xfrm>
            <a:custGeom>
              <a:rect b="b" l="l" r="r" t="t"/>
              <a:pathLst>
                <a:path extrusionOk="0" h="5112" w="4151">
                  <a:moveTo>
                    <a:pt x="2825" y="0"/>
                  </a:moveTo>
                  <a:lnTo>
                    <a:pt x="1307" y="2037"/>
                  </a:lnTo>
                  <a:lnTo>
                    <a:pt x="1154" y="2229"/>
                  </a:lnTo>
                  <a:lnTo>
                    <a:pt x="981" y="2440"/>
                  </a:lnTo>
                  <a:lnTo>
                    <a:pt x="577" y="2921"/>
                  </a:lnTo>
                  <a:lnTo>
                    <a:pt x="385" y="3170"/>
                  </a:lnTo>
                  <a:lnTo>
                    <a:pt x="212" y="3420"/>
                  </a:lnTo>
                  <a:lnTo>
                    <a:pt x="97" y="3651"/>
                  </a:lnTo>
                  <a:lnTo>
                    <a:pt x="39" y="3785"/>
                  </a:lnTo>
                  <a:lnTo>
                    <a:pt x="20" y="3881"/>
                  </a:lnTo>
                  <a:lnTo>
                    <a:pt x="1" y="4035"/>
                  </a:lnTo>
                  <a:lnTo>
                    <a:pt x="39" y="4189"/>
                  </a:lnTo>
                  <a:lnTo>
                    <a:pt x="97" y="4343"/>
                  </a:lnTo>
                  <a:lnTo>
                    <a:pt x="174" y="4496"/>
                  </a:lnTo>
                  <a:lnTo>
                    <a:pt x="289" y="4650"/>
                  </a:lnTo>
                  <a:lnTo>
                    <a:pt x="443" y="4804"/>
                  </a:lnTo>
                  <a:lnTo>
                    <a:pt x="596" y="4957"/>
                  </a:lnTo>
                  <a:lnTo>
                    <a:pt x="769" y="5111"/>
                  </a:lnTo>
                  <a:lnTo>
                    <a:pt x="1096" y="4592"/>
                  </a:lnTo>
                  <a:lnTo>
                    <a:pt x="1461" y="4093"/>
                  </a:lnTo>
                  <a:lnTo>
                    <a:pt x="1845" y="3612"/>
                  </a:lnTo>
                  <a:lnTo>
                    <a:pt x="2249" y="3151"/>
                  </a:lnTo>
                  <a:lnTo>
                    <a:pt x="2691" y="2729"/>
                  </a:lnTo>
                  <a:lnTo>
                    <a:pt x="3152" y="2325"/>
                  </a:lnTo>
                  <a:lnTo>
                    <a:pt x="3651" y="1941"/>
                  </a:lnTo>
                  <a:lnTo>
                    <a:pt x="4151" y="1595"/>
                  </a:lnTo>
                  <a:lnTo>
                    <a:pt x="3805" y="1480"/>
                  </a:lnTo>
                  <a:lnTo>
                    <a:pt x="3459" y="1345"/>
                  </a:lnTo>
                  <a:lnTo>
                    <a:pt x="3113" y="1172"/>
                  </a:lnTo>
                  <a:lnTo>
                    <a:pt x="2767" y="980"/>
                  </a:lnTo>
                  <a:lnTo>
                    <a:pt x="2748" y="961"/>
                  </a:lnTo>
                  <a:lnTo>
                    <a:pt x="2729" y="922"/>
                  </a:lnTo>
                  <a:lnTo>
                    <a:pt x="2748" y="865"/>
                  </a:lnTo>
                  <a:lnTo>
                    <a:pt x="2729" y="846"/>
                  </a:lnTo>
                  <a:lnTo>
                    <a:pt x="2767" y="404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9" name="Google Shape;2319;p72"/>
          <p:cNvSpPr/>
          <p:nvPr/>
        </p:nvSpPr>
        <p:spPr>
          <a:xfrm>
            <a:off x="3551713" y="968050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3" name="Shape 2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" name="Google Shape;2324;p73"/>
          <p:cNvSpPr txBox="1"/>
          <p:nvPr>
            <p:ph type="title"/>
          </p:nvPr>
        </p:nvSpPr>
        <p:spPr>
          <a:xfrm>
            <a:off x="3944321" y="1672500"/>
            <a:ext cx="3026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</a:t>
            </a:r>
            <a:endParaRPr/>
          </a:p>
        </p:txBody>
      </p:sp>
      <p:sp>
        <p:nvSpPr>
          <p:cNvPr id="2325" name="Google Shape;2325;p73"/>
          <p:cNvSpPr txBox="1"/>
          <p:nvPr>
            <p:ph idx="1" type="subTitle"/>
          </p:nvPr>
        </p:nvSpPr>
        <p:spPr>
          <a:xfrm>
            <a:off x="3944325" y="2221200"/>
            <a:ext cx="3026700" cy="18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the problems are resolved through </a:t>
            </a:r>
            <a:r>
              <a:rPr b="1" lang="en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Know UR Food!!</a:t>
            </a:r>
            <a:endParaRPr b="1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by following the steps user could get solutions to all their pain points.</a:t>
            </a:r>
            <a:endParaRPr/>
          </a:p>
        </p:txBody>
      </p:sp>
      <p:grpSp>
        <p:nvGrpSpPr>
          <p:cNvPr id="2326" name="Google Shape;2326;p73"/>
          <p:cNvGrpSpPr/>
          <p:nvPr/>
        </p:nvGrpSpPr>
        <p:grpSpPr>
          <a:xfrm>
            <a:off x="2249341" y="1377530"/>
            <a:ext cx="1342403" cy="2540839"/>
            <a:chOff x="5831933" y="1426049"/>
            <a:chExt cx="1401841" cy="2653341"/>
          </a:xfrm>
        </p:grpSpPr>
        <p:sp>
          <p:nvSpPr>
            <p:cNvPr id="2327" name="Google Shape;2327;p73"/>
            <p:cNvSpPr/>
            <p:nvPr/>
          </p:nvSpPr>
          <p:spPr>
            <a:xfrm>
              <a:off x="5831933" y="1426049"/>
              <a:ext cx="1401841" cy="2653341"/>
            </a:xfrm>
            <a:custGeom>
              <a:rect b="b" l="l" r="r" t="t"/>
              <a:pathLst>
                <a:path extrusionOk="0" h="42212" w="22301">
                  <a:moveTo>
                    <a:pt x="1712" y="1"/>
                  </a:moveTo>
                  <a:cubicBezTo>
                    <a:pt x="771" y="1"/>
                    <a:pt x="1" y="967"/>
                    <a:pt x="1" y="2143"/>
                  </a:cubicBezTo>
                  <a:lnTo>
                    <a:pt x="1" y="40082"/>
                  </a:lnTo>
                  <a:cubicBezTo>
                    <a:pt x="1" y="41257"/>
                    <a:pt x="771" y="42212"/>
                    <a:pt x="1712" y="42212"/>
                  </a:cubicBezTo>
                  <a:lnTo>
                    <a:pt x="20590" y="42212"/>
                  </a:lnTo>
                  <a:cubicBezTo>
                    <a:pt x="21531" y="42212"/>
                    <a:pt x="22301" y="41257"/>
                    <a:pt x="22301" y="40082"/>
                  </a:cubicBezTo>
                  <a:lnTo>
                    <a:pt x="22301" y="2143"/>
                  </a:lnTo>
                  <a:cubicBezTo>
                    <a:pt x="22301" y="967"/>
                    <a:pt x="21531" y="1"/>
                    <a:pt x="20590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73"/>
            <p:cNvSpPr/>
            <p:nvPr/>
          </p:nvSpPr>
          <p:spPr>
            <a:xfrm>
              <a:off x="6434698" y="3711415"/>
              <a:ext cx="196312" cy="196367"/>
            </a:xfrm>
            <a:custGeom>
              <a:rect b="b" l="l" r="r" t="t"/>
              <a:pathLst>
                <a:path extrusionOk="0" h="3124" w="3123">
                  <a:moveTo>
                    <a:pt x="1555" y="1"/>
                  </a:moveTo>
                  <a:cubicBezTo>
                    <a:pt x="693" y="1"/>
                    <a:pt x="1" y="694"/>
                    <a:pt x="1" y="1556"/>
                  </a:cubicBezTo>
                  <a:cubicBezTo>
                    <a:pt x="1" y="2418"/>
                    <a:pt x="693" y="3124"/>
                    <a:pt x="1555" y="3124"/>
                  </a:cubicBezTo>
                  <a:cubicBezTo>
                    <a:pt x="2431" y="3124"/>
                    <a:pt x="3123" y="2418"/>
                    <a:pt x="3123" y="1556"/>
                  </a:cubicBezTo>
                  <a:cubicBezTo>
                    <a:pt x="3123" y="694"/>
                    <a:pt x="2431" y="1"/>
                    <a:pt x="1555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29" name="Google Shape;2329;p73"/>
          <p:cNvPicPr preferRelativeResize="0"/>
          <p:nvPr/>
        </p:nvPicPr>
        <p:blipFill rotWithShape="1">
          <a:blip r:embed="rId3">
            <a:alphaModFix/>
          </a:blip>
          <a:srcRect b="0" l="5892" r="5892" t="0"/>
          <a:stretch/>
        </p:blipFill>
        <p:spPr>
          <a:xfrm>
            <a:off x="2429151" y="1568801"/>
            <a:ext cx="982800" cy="1615500"/>
          </a:xfrm>
          <a:prstGeom prst="roundRect">
            <a:avLst>
              <a:gd fmla="val 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30" name="Google Shape;2330;p73"/>
          <p:cNvSpPr/>
          <p:nvPr/>
        </p:nvSpPr>
        <p:spPr>
          <a:xfrm>
            <a:off x="3913663" y="2277592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1" name="Google Shape;2331;p73"/>
          <p:cNvSpPr txBox="1"/>
          <p:nvPr>
            <p:ph type="title"/>
          </p:nvPr>
        </p:nvSpPr>
        <p:spPr>
          <a:xfrm>
            <a:off x="720000" y="377952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the Solution</a:t>
            </a:r>
            <a:endParaRPr/>
          </a:p>
        </p:txBody>
      </p:sp>
      <p:sp>
        <p:nvSpPr>
          <p:cNvPr id="2332" name="Google Shape;2332;p73"/>
          <p:cNvSpPr/>
          <p:nvPr/>
        </p:nvSpPr>
        <p:spPr>
          <a:xfrm flipH="1" rot="82150">
            <a:off x="817405" y="1467143"/>
            <a:ext cx="1266228" cy="924047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icksand"/>
                <a:ea typeface="Quicksand"/>
                <a:cs typeface="Quicksand"/>
                <a:sym typeface="Quicksand"/>
              </a:rPr>
              <a:t>User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icksand"/>
                <a:ea typeface="Quicksand"/>
                <a:cs typeface="Quicksand"/>
                <a:sym typeface="Quicksand"/>
              </a:rPr>
              <a:t>Centered design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333" name="Google Shape;2333;p73"/>
          <p:cNvSpPr/>
          <p:nvPr/>
        </p:nvSpPr>
        <p:spPr>
          <a:xfrm flipH="1" rot="82150">
            <a:off x="741205" y="2914943"/>
            <a:ext cx="1266228" cy="924047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icksand"/>
                <a:ea typeface="Quicksand"/>
                <a:cs typeface="Quicksand"/>
                <a:sym typeface="Quicksand"/>
              </a:rPr>
              <a:t>Intuitive</a:t>
            </a:r>
            <a:r>
              <a:rPr lang="en">
                <a:latin typeface="Quicksand"/>
                <a:ea typeface="Quicksand"/>
                <a:cs typeface="Quicksand"/>
                <a:sym typeface="Quicksand"/>
              </a:rPr>
              <a:t> and Easy-to-use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2334" name="Google Shape;2334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9654" y="1764000"/>
            <a:ext cx="1617946" cy="161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5" name="Google Shape;2335;p73"/>
          <p:cNvSpPr/>
          <p:nvPr/>
        </p:nvSpPr>
        <p:spPr>
          <a:xfrm>
            <a:off x="6810229" y="3534850"/>
            <a:ext cx="2006533" cy="373396"/>
          </a:xfrm>
          <a:custGeom>
            <a:rect b="b" l="l" r="r" t="t"/>
            <a:pathLst>
              <a:path extrusionOk="0" h="5470" w="24808">
                <a:moveTo>
                  <a:pt x="1" y="1"/>
                </a:moveTo>
                <a:lnTo>
                  <a:pt x="3396" y="2735"/>
                </a:lnTo>
                <a:lnTo>
                  <a:pt x="90" y="5470"/>
                </a:lnTo>
                <a:lnTo>
                  <a:pt x="24807" y="5470"/>
                </a:lnTo>
                <a:lnTo>
                  <a:pt x="22377" y="2735"/>
                </a:lnTo>
                <a:lnTo>
                  <a:pt x="2480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6" name="Google Shape;2336;p73"/>
          <p:cNvSpPr txBox="1"/>
          <p:nvPr>
            <p:ph idx="4294967295" type="body"/>
          </p:nvPr>
        </p:nvSpPr>
        <p:spPr>
          <a:xfrm>
            <a:off x="7118246" y="3575300"/>
            <a:ext cx="1390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Download!!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0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" name="Google Shape;2341;p74"/>
          <p:cNvSpPr/>
          <p:nvPr/>
        </p:nvSpPr>
        <p:spPr>
          <a:xfrm flipH="1" rot="-2658909">
            <a:off x="3206163" y="1398801"/>
            <a:ext cx="2731674" cy="2683624"/>
          </a:xfrm>
          <a:custGeom>
            <a:rect b="b" l="l" r="r" t="t"/>
            <a:pathLst>
              <a:path extrusionOk="0" h="43570" w="49385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chemeClr val="dk1">
              <a:alpha val="67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2" name="Google Shape;2342;p74"/>
          <p:cNvSpPr txBox="1"/>
          <p:nvPr>
            <p:ph type="title"/>
          </p:nvPr>
        </p:nvSpPr>
        <p:spPr>
          <a:xfrm>
            <a:off x="713250" y="530352"/>
            <a:ext cx="771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that you want to know!</a:t>
            </a:r>
            <a:endParaRPr/>
          </a:p>
        </p:txBody>
      </p:sp>
      <p:grpSp>
        <p:nvGrpSpPr>
          <p:cNvPr id="2343" name="Google Shape;2343;p74"/>
          <p:cNvGrpSpPr/>
          <p:nvPr/>
        </p:nvGrpSpPr>
        <p:grpSpPr>
          <a:xfrm>
            <a:off x="3141341" y="2075855"/>
            <a:ext cx="2861319" cy="1374188"/>
            <a:chOff x="3393054" y="2362081"/>
            <a:chExt cx="2357906" cy="1132417"/>
          </a:xfrm>
        </p:grpSpPr>
        <p:grpSp>
          <p:nvGrpSpPr>
            <p:cNvPr id="2344" name="Google Shape;2344;p74"/>
            <p:cNvGrpSpPr/>
            <p:nvPr/>
          </p:nvGrpSpPr>
          <p:grpSpPr>
            <a:xfrm>
              <a:off x="3393054" y="2427301"/>
              <a:ext cx="875883" cy="1016315"/>
              <a:chOff x="3051654" y="1371801"/>
              <a:chExt cx="875883" cy="1016315"/>
            </a:xfrm>
          </p:grpSpPr>
          <p:sp>
            <p:nvSpPr>
              <p:cNvPr id="2345" name="Google Shape;2345;p74"/>
              <p:cNvSpPr/>
              <p:nvPr/>
            </p:nvSpPr>
            <p:spPr>
              <a:xfrm>
                <a:off x="3067122" y="1615755"/>
                <a:ext cx="847926" cy="763136"/>
              </a:xfrm>
              <a:custGeom>
                <a:rect b="b" l="l" r="r" t="t"/>
                <a:pathLst>
                  <a:path extrusionOk="0" h="70400" w="78222">
                    <a:moveTo>
                      <a:pt x="46878" y="1"/>
                    </a:moveTo>
                    <a:lnTo>
                      <a:pt x="44270" y="28"/>
                    </a:lnTo>
                    <a:lnTo>
                      <a:pt x="41636" y="110"/>
                    </a:lnTo>
                    <a:lnTo>
                      <a:pt x="39028" y="220"/>
                    </a:lnTo>
                    <a:lnTo>
                      <a:pt x="36421" y="385"/>
                    </a:lnTo>
                    <a:lnTo>
                      <a:pt x="33814" y="577"/>
                    </a:lnTo>
                    <a:lnTo>
                      <a:pt x="31234" y="824"/>
                    </a:lnTo>
                    <a:lnTo>
                      <a:pt x="28626" y="1126"/>
                    </a:lnTo>
                    <a:lnTo>
                      <a:pt x="26046" y="1455"/>
                    </a:lnTo>
                    <a:lnTo>
                      <a:pt x="23466" y="1867"/>
                    </a:lnTo>
                    <a:lnTo>
                      <a:pt x="20887" y="2306"/>
                    </a:lnTo>
                    <a:lnTo>
                      <a:pt x="18307" y="2800"/>
                    </a:lnTo>
                    <a:lnTo>
                      <a:pt x="15754" y="3322"/>
                    </a:lnTo>
                    <a:lnTo>
                      <a:pt x="13202" y="3925"/>
                    </a:lnTo>
                    <a:lnTo>
                      <a:pt x="10622" y="4584"/>
                    </a:lnTo>
                    <a:lnTo>
                      <a:pt x="9990" y="4749"/>
                    </a:lnTo>
                    <a:lnTo>
                      <a:pt x="9359" y="4941"/>
                    </a:lnTo>
                    <a:lnTo>
                      <a:pt x="8755" y="5161"/>
                    </a:lnTo>
                    <a:lnTo>
                      <a:pt x="8124" y="5408"/>
                    </a:lnTo>
                    <a:lnTo>
                      <a:pt x="7520" y="5655"/>
                    </a:lnTo>
                    <a:lnTo>
                      <a:pt x="6917" y="5929"/>
                    </a:lnTo>
                    <a:lnTo>
                      <a:pt x="6340" y="6203"/>
                    </a:lnTo>
                    <a:lnTo>
                      <a:pt x="5764" y="6533"/>
                    </a:lnTo>
                    <a:lnTo>
                      <a:pt x="5297" y="6780"/>
                    </a:lnTo>
                    <a:lnTo>
                      <a:pt x="4831" y="7054"/>
                    </a:lnTo>
                    <a:lnTo>
                      <a:pt x="4392" y="7384"/>
                    </a:lnTo>
                    <a:lnTo>
                      <a:pt x="3980" y="7713"/>
                    </a:lnTo>
                    <a:lnTo>
                      <a:pt x="3596" y="8070"/>
                    </a:lnTo>
                    <a:lnTo>
                      <a:pt x="3239" y="8454"/>
                    </a:lnTo>
                    <a:lnTo>
                      <a:pt x="2964" y="8893"/>
                    </a:lnTo>
                    <a:lnTo>
                      <a:pt x="2827" y="9113"/>
                    </a:lnTo>
                    <a:lnTo>
                      <a:pt x="2690" y="9332"/>
                    </a:lnTo>
                    <a:lnTo>
                      <a:pt x="2525" y="9799"/>
                    </a:lnTo>
                    <a:lnTo>
                      <a:pt x="2415" y="10265"/>
                    </a:lnTo>
                    <a:lnTo>
                      <a:pt x="2361" y="10732"/>
                    </a:lnTo>
                    <a:lnTo>
                      <a:pt x="2333" y="11226"/>
                    </a:lnTo>
                    <a:lnTo>
                      <a:pt x="2388" y="11693"/>
                    </a:lnTo>
                    <a:lnTo>
                      <a:pt x="2470" y="12187"/>
                    </a:lnTo>
                    <a:lnTo>
                      <a:pt x="2608" y="12653"/>
                    </a:lnTo>
                    <a:lnTo>
                      <a:pt x="2772" y="13092"/>
                    </a:lnTo>
                    <a:lnTo>
                      <a:pt x="2964" y="13532"/>
                    </a:lnTo>
                    <a:lnTo>
                      <a:pt x="3211" y="13943"/>
                    </a:lnTo>
                    <a:lnTo>
                      <a:pt x="3486" y="14355"/>
                    </a:lnTo>
                    <a:lnTo>
                      <a:pt x="3788" y="14739"/>
                    </a:lnTo>
                    <a:lnTo>
                      <a:pt x="4090" y="15096"/>
                    </a:lnTo>
                    <a:lnTo>
                      <a:pt x="4446" y="15453"/>
                    </a:lnTo>
                    <a:lnTo>
                      <a:pt x="4803" y="15782"/>
                    </a:lnTo>
                    <a:lnTo>
                      <a:pt x="5160" y="16084"/>
                    </a:lnTo>
                    <a:lnTo>
                      <a:pt x="4007" y="17484"/>
                    </a:lnTo>
                    <a:lnTo>
                      <a:pt x="3431" y="18197"/>
                    </a:lnTo>
                    <a:lnTo>
                      <a:pt x="2909" y="18911"/>
                    </a:lnTo>
                    <a:lnTo>
                      <a:pt x="2415" y="19679"/>
                    </a:lnTo>
                    <a:lnTo>
                      <a:pt x="1976" y="20448"/>
                    </a:lnTo>
                    <a:lnTo>
                      <a:pt x="1757" y="20860"/>
                    </a:lnTo>
                    <a:lnTo>
                      <a:pt x="1565" y="21271"/>
                    </a:lnTo>
                    <a:lnTo>
                      <a:pt x="1400" y="21683"/>
                    </a:lnTo>
                    <a:lnTo>
                      <a:pt x="1263" y="22095"/>
                    </a:lnTo>
                    <a:lnTo>
                      <a:pt x="1125" y="22534"/>
                    </a:lnTo>
                    <a:lnTo>
                      <a:pt x="1016" y="22973"/>
                    </a:lnTo>
                    <a:lnTo>
                      <a:pt x="961" y="23440"/>
                    </a:lnTo>
                    <a:lnTo>
                      <a:pt x="906" y="23879"/>
                    </a:lnTo>
                    <a:lnTo>
                      <a:pt x="878" y="24345"/>
                    </a:lnTo>
                    <a:lnTo>
                      <a:pt x="878" y="24812"/>
                    </a:lnTo>
                    <a:lnTo>
                      <a:pt x="906" y="25251"/>
                    </a:lnTo>
                    <a:lnTo>
                      <a:pt x="988" y="25718"/>
                    </a:lnTo>
                    <a:lnTo>
                      <a:pt x="1071" y="26157"/>
                    </a:lnTo>
                    <a:lnTo>
                      <a:pt x="1180" y="26568"/>
                    </a:lnTo>
                    <a:lnTo>
                      <a:pt x="1345" y="27008"/>
                    </a:lnTo>
                    <a:lnTo>
                      <a:pt x="1537" y="27392"/>
                    </a:lnTo>
                    <a:lnTo>
                      <a:pt x="1757" y="27776"/>
                    </a:lnTo>
                    <a:lnTo>
                      <a:pt x="2004" y="28133"/>
                    </a:lnTo>
                    <a:lnTo>
                      <a:pt x="2278" y="28490"/>
                    </a:lnTo>
                    <a:lnTo>
                      <a:pt x="2608" y="28792"/>
                    </a:lnTo>
                    <a:lnTo>
                      <a:pt x="2827" y="29011"/>
                    </a:lnTo>
                    <a:lnTo>
                      <a:pt x="2909" y="29121"/>
                    </a:lnTo>
                    <a:lnTo>
                      <a:pt x="2992" y="29258"/>
                    </a:lnTo>
                    <a:lnTo>
                      <a:pt x="3047" y="29395"/>
                    </a:lnTo>
                    <a:lnTo>
                      <a:pt x="3074" y="29505"/>
                    </a:lnTo>
                    <a:lnTo>
                      <a:pt x="3074" y="29642"/>
                    </a:lnTo>
                    <a:lnTo>
                      <a:pt x="2992" y="29752"/>
                    </a:lnTo>
                    <a:lnTo>
                      <a:pt x="2470" y="30466"/>
                    </a:lnTo>
                    <a:lnTo>
                      <a:pt x="1949" y="31179"/>
                    </a:lnTo>
                    <a:lnTo>
                      <a:pt x="1482" y="31893"/>
                    </a:lnTo>
                    <a:lnTo>
                      <a:pt x="1043" y="32634"/>
                    </a:lnTo>
                    <a:lnTo>
                      <a:pt x="878" y="33018"/>
                    </a:lnTo>
                    <a:lnTo>
                      <a:pt x="686" y="33402"/>
                    </a:lnTo>
                    <a:lnTo>
                      <a:pt x="522" y="33814"/>
                    </a:lnTo>
                    <a:lnTo>
                      <a:pt x="384" y="34198"/>
                    </a:lnTo>
                    <a:lnTo>
                      <a:pt x="275" y="34610"/>
                    </a:lnTo>
                    <a:lnTo>
                      <a:pt x="165" y="35022"/>
                    </a:lnTo>
                    <a:lnTo>
                      <a:pt x="83" y="35461"/>
                    </a:lnTo>
                    <a:lnTo>
                      <a:pt x="28" y="35900"/>
                    </a:lnTo>
                    <a:lnTo>
                      <a:pt x="0" y="36339"/>
                    </a:lnTo>
                    <a:lnTo>
                      <a:pt x="0" y="36806"/>
                    </a:lnTo>
                    <a:lnTo>
                      <a:pt x="28" y="37245"/>
                    </a:lnTo>
                    <a:lnTo>
                      <a:pt x="83" y="37684"/>
                    </a:lnTo>
                    <a:lnTo>
                      <a:pt x="165" y="38151"/>
                    </a:lnTo>
                    <a:lnTo>
                      <a:pt x="275" y="38590"/>
                    </a:lnTo>
                    <a:lnTo>
                      <a:pt x="412" y="39001"/>
                    </a:lnTo>
                    <a:lnTo>
                      <a:pt x="577" y="39413"/>
                    </a:lnTo>
                    <a:lnTo>
                      <a:pt x="769" y="39825"/>
                    </a:lnTo>
                    <a:lnTo>
                      <a:pt x="1016" y="40209"/>
                    </a:lnTo>
                    <a:lnTo>
                      <a:pt x="1263" y="40566"/>
                    </a:lnTo>
                    <a:lnTo>
                      <a:pt x="1537" y="40923"/>
                    </a:lnTo>
                    <a:lnTo>
                      <a:pt x="1839" y="41225"/>
                    </a:lnTo>
                    <a:lnTo>
                      <a:pt x="2168" y="41526"/>
                    </a:lnTo>
                    <a:lnTo>
                      <a:pt x="2525" y="41773"/>
                    </a:lnTo>
                    <a:lnTo>
                      <a:pt x="2909" y="42020"/>
                    </a:lnTo>
                    <a:lnTo>
                      <a:pt x="2635" y="42762"/>
                    </a:lnTo>
                    <a:lnTo>
                      <a:pt x="2443" y="43557"/>
                    </a:lnTo>
                    <a:lnTo>
                      <a:pt x="2306" y="44353"/>
                    </a:lnTo>
                    <a:lnTo>
                      <a:pt x="2251" y="45149"/>
                    </a:lnTo>
                    <a:lnTo>
                      <a:pt x="2223" y="45945"/>
                    </a:lnTo>
                    <a:lnTo>
                      <a:pt x="2251" y="46741"/>
                    </a:lnTo>
                    <a:lnTo>
                      <a:pt x="2333" y="47565"/>
                    </a:lnTo>
                    <a:lnTo>
                      <a:pt x="2470" y="48333"/>
                    </a:lnTo>
                    <a:lnTo>
                      <a:pt x="2662" y="49129"/>
                    </a:lnTo>
                    <a:lnTo>
                      <a:pt x="2909" y="49897"/>
                    </a:lnTo>
                    <a:lnTo>
                      <a:pt x="3211" y="50639"/>
                    </a:lnTo>
                    <a:lnTo>
                      <a:pt x="3541" y="51380"/>
                    </a:lnTo>
                    <a:lnTo>
                      <a:pt x="3952" y="52066"/>
                    </a:lnTo>
                    <a:lnTo>
                      <a:pt x="4392" y="52752"/>
                    </a:lnTo>
                    <a:lnTo>
                      <a:pt x="4886" y="53383"/>
                    </a:lnTo>
                    <a:lnTo>
                      <a:pt x="5407" y="53987"/>
                    </a:lnTo>
                    <a:lnTo>
                      <a:pt x="5050" y="54152"/>
                    </a:lnTo>
                    <a:lnTo>
                      <a:pt x="4748" y="54344"/>
                    </a:lnTo>
                    <a:lnTo>
                      <a:pt x="4446" y="54591"/>
                    </a:lnTo>
                    <a:lnTo>
                      <a:pt x="4145" y="54893"/>
                    </a:lnTo>
                    <a:lnTo>
                      <a:pt x="3898" y="55195"/>
                    </a:lnTo>
                    <a:lnTo>
                      <a:pt x="3678" y="55551"/>
                    </a:lnTo>
                    <a:lnTo>
                      <a:pt x="3458" y="55936"/>
                    </a:lnTo>
                    <a:lnTo>
                      <a:pt x="3294" y="56320"/>
                    </a:lnTo>
                    <a:lnTo>
                      <a:pt x="3129" y="56704"/>
                    </a:lnTo>
                    <a:lnTo>
                      <a:pt x="2992" y="57143"/>
                    </a:lnTo>
                    <a:lnTo>
                      <a:pt x="2882" y="57555"/>
                    </a:lnTo>
                    <a:lnTo>
                      <a:pt x="2800" y="57967"/>
                    </a:lnTo>
                    <a:lnTo>
                      <a:pt x="2745" y="58406"/>
                    </a:lnTo>
                    <a:lnTo>
                      <a:pt x="2717" y="58817"/>
                    </a:lnTo>
                    <a:lnTo>
                      <a:pt x="2717" y="59229"/>
                    </a:lnTo>
                    <a:lnTo>
                      <a:pt x="2717" y="59613"/>
                    </a:lnTo>
                    <a:lnTo>
                      <a:pt x="2772" y="59998"/>
                    </a:lnTo>
                    <a:lnTo>
                      <a:pt x="2855" y="60382"/>
                    </a:lnTo>
                    <a:lnTo>
                      <a:pt x="2937" y="60766"/>
                    </a:lnTo>
                    <a:lnTo>
                      <a:pt x="3047" y="61123"/>
                    </a:lnTo>
                    <a:lnTo>
                      <a:pt x="3184" y="61480"/>
                    </a:lnTo>
                    <a:lnTo>
                      <a:pt x="3349" y="61836"/>
                    </a:lnTo>
                    <a:lnTo>
                      <a:pt x="3513" y="62193"/>
                    </a:lnTo>
                    <a:lnTo>
                      <a:pt x="3733" y="62523"/>
                    </a:lnTo>
                    <a:lnTo>
                      <a:pt x="3925" y="62852"/>
                    </a:lnTo>
                    <a:lnTo>
                      <a:pt x="4172" y="63154"/>
                    </a:lnTo>
                    <a:lnTo>
                      <a:pt x="4392" y="63456"/>
                    </a:lnTo>
                    <a:lnTo>
                      <a:pt x="4666" y="63758"/>
                    </a:lnTo>
                    <a:lnTo>
                      <a:pt x="4913" y="64032"/>
                    </a:lnTo>
                    <a:lnTo>
                      <a:pt x="5215" y="64307"/>
                    </a:lnTo>
                    <a:lnTo>
                      <a:pt x="5791" y="64828"/>
                    </a:lnTo>
                    <a:lnTo>
                      <a:pt x="6423" y="65295"/>
                    </a:lnTo>
                    <a:lnTo>
                      <a:pt x="7081" y="65706"/>
                    </a:lnTo>
                    <a:lnTo>
                      <a:pt x="7740" y="66091"/>
                    </a:lnTo>
                    <a:lnTo>
                      <a:pt x="8426" y="66420"/>
                    </a:lnTo>
                    <a:lnTo>
                      <a:pt x="9140" y="66749"/>
                    </a:lnTo>
                    <a:lnTo>
                      <a:pt x="9881" y="67024"/>
                    </a:lnTo>
                    <a:lnTo>
                      <a:pt x="10594" y="67298"/>
                    </a:lnTo>
                    <a:lnTo>
                      <a:pt x="11335" y="67545"/>
                    </a:lnTo>
                    <a:lnTo>
                      <a:pt x="12378" y="67902"/>
                    </a:lnTo>
                    <a:lnTo>
                      <a:pt x="13421" y="68204"/>
                    </a:lnTo>
                    <a:lnTo>
                      <a:pt x="14492" y="68506"/>
                    </a:lnTo>
                    <a:lnTo>
                      <a:pt x="15535" y="68780"/>
                    </a:lnTo>
                    <a:lnTo>
                      <a:pt x="16605" y="69027"/>
                    </a:lnTo>
                    <a:lnTo>
                      <a:pt x="17675" y="69274"/>
                    </a:lnTo>
                    <a:lnTo>
                      <a:pt x="18773" y="69466"/>
                    </a:lnTo>
                    <a:lnTo>
                      <a:pt x="19844" y="69659"/>
                    </a:lnTo>
                    <a:lnTo>
                      <a:pt x="20914" y="69823"/>
                    </a:lnTo>
                    <a:lnTo>
                      <a:pt x="22012" y="69988"/>
                    </a:lnTo>
                    <a:lnTo>
                      <a:pt x="23110" y="70098"/>
                    </a:lnTo>
                    <a:lnTo>
                      <a:pt x="24180" y="70207"/>
                    </a:lnTo>
                    <a:lnTo>
                      <a:pt x="25278" y="70290"/>
                    </a:lnTo>
                    <a:lnTo>
                      <a:pt x="26376" y="70345"/>
                    </a:lnTo>
                    <a:lnTo>
                      <a:pt x="27474" y="70372"/>
                    </a:lnTo>
                    <a:lnTo>
                      <a:pt x="28571" y="70400"/>
                    </a:lnTo>
                    <a:lnTo>
                      <a:pt x="29916" y="70372"/>
                    </a:lnTo>
                    <a:lnTo>
                      <a:pt x="31234" y="70345"/>
                    </a:lnTo>
                    <a:lnTo>
                      <a:pt x="33896" y="70235"/>
                    </a:lnTo>
                    <a:lnTo>
                      <a:pt x="41663" y="69878"/>
                    </a:lnTo>
                    <a:lnTo>
                      <a:pt x="45533" y="69659"/>
                    </a:lnTo>
                    <a:lnTo>
                      <a:pt x="49403" y="69439"/>
                    </a:lnTo>
                    <a:lnTo>
                      <a:pt x="53273" y="69165"/>
                    </a:lnTo>
                    <a:lnTo>
                      <a:pt x="57143" y="68835"/>
                    </a:lnTo>
                    <a:lnTo>
                      <a:pt x="61012" y="68451"/>
                    </a:lnTo>
                    <a:lnTo>
                      <a:pt x="62934" y="68259"/>
                    </a:lnTo>
                    <a:lnTo>
                      <a:pt x="64855" y="68012"/>
                    </a:lnTo>
                    <a:lnTo>
                      <a:pt x="66117" y="67847"/>
                    </a:lnTo>
                    <a:lnTo>
                      <a:pt x="66721" y="67737"/>
                    </a:lnTo>
                    <a:lnTo>
                      <a:pt x="67352" y="67628"/>
                    </a:lnTo>
                    <a:lnTo>
                      <a:pt x="67956" y="67490"/>
                    </a:lnTo>
                    <a:lnTo>
                      <a:pt x="68560" y="67353"/>
                    </a:lnTo>
                    <a:lnTo>
                      <a:pt x="69164" y="67161"/>
                    </a:lnTo>
                    <a:lnTo>
                      <a:pt x="69740" y="66941"/>
                    </a:lnTo>
                    <a:lnTo>
                      <a:pt x="70317" y="66667"/>
                    </a:lnTo>
                    <a:lnTo>
                      <a:pt x="70866" y="66365"/>
                    </a:lnTo>
                    <a:lnTo>
                      <a:pt x="71414" y="66036"/>
                    </a:lnTo>
                    <a:lnTo>
                      <a:pt x="71908" y="65624"/>
                    </a:lnTo>
                    <a:lnTo>
                      <a:pt x="72348" y="65212"/>
                    </a:lnTo>
                    <a:lnTo>
                      <a:pt x="72567" y="64965"/>
                    </a:lnTo>
                    <a:lnTo>
                      <a:pt x="72759" y="64746"/>
                    </a:lnTo>
                    <a:lnTo>
                      <a:pt x="72951" y="64471"/>
                    </a:lnTo>
                    <a:lnTo>
                      <a:pt x="73116" y="64224"/>
                    </a:lnTo>
                    <a:lnTo>
                      <a:pt x="73281" y="63950"/>
                    </a:lnTo>
                    <a:lnTo>
                      <a:pt x="73418" y="63675"/>
                    </a:lnTo>
                    <a:lnTo>
                      <a:pt x="73528" y="63401"/>
                    </a:lnTo>
                    <a:lnTo>
                      <a:pt x="73638" y="63099"/>
                    </a:lnTo>
                    <a:lnTo>
                      <a:pt x="73720" y="62825"/>
                    </a:lnTo>
                    <a:lnTo>
                      <a:pt x="73775" y="62523"/>
                    </a:lnTo>
                    <a:lnTo>
                      <a:pt x="73857" y="61946"/>
                    </a:lnTo>
                    <a:lnTo>
                      <a:pt x="73885" y="61370"/>
                    </a:lnTo>
                    <a:lnTo>
                      <a:pt x="73857" y="60766"/>
                    </a:lnTo>
                    <a:lnTo>
                      <a:pt x="73775" y="60190"/>
                    </a:lnTo>
                    <a:lnTo>
                      <a:pt x="73638" y="59586"/>
                    </a:lnTo>
                    <a:lnTo>
                      <a:pt x="73445" y="59010"/>
                    </a:lnTo>
                    <a:lnTo>
                      <a:pt x="73253" y="58433"/>
                    </a:lnTo>
                    <a:lnTo>
                      <a:pt x="73006" y="57829"/>
                    </a:lnTo>
                    <a:lnTo>
                      <a:pt x="72732" y="57280"/>
                    </a:lnTo>
                    <a:lnTo>
                      <a:pt x="72430" y="56704"/>
                    </a:lnTo>
                    <a:lnTo>
                      <a:pt x="72101" y="56155"/>
                    </a:lnTo>
                    <a:lnTo>
                      <a:pt x="71744" y="55606"/>
                    </a:lnTo>
                    <a:lnTo>
                      <a:pt x="71058" y="54591"/>
                    </a:lnTo>
                    <a:lnTo>
                      <a:pt x="71661" y="54124"/>
                    </a:lnTo>
                    <a:lnTo>
                      <a:pt x="72238" y="53630"/>
                    </a:lnTo>
                    <a:lnTo>
                      <a:pt x="72787" y="53081"/>
                    </a:lnTo>
                    <a:lnTo>
                      <a:pt x="73308" y="52505"/>
                    </a:lnTo>
                    <a:lnTo>
                      <a:pt x="73555" y="52203"/>
                    </a:lnTo>
                    <a:lnTo>
                      <a:pt x="73747" y="51901"/>
                    </a:lnTo>
                    <a:lnTo>
                      <a:pt x="73967" y="51572"/>
                    </a:lnTo>
                    <a:lnTo>
                      <a:pt x="74132" y="51242"/>
                    </a:lnTo>
                    <a:lnTo>
                      <a:pt x="74296" y="50913"/>
                    </a:lnTo>
                    <a:lnTo>
                      <a:pt x="74433" y="50556"/>
                    </a:lnTo>
                    <a:lnTo>
                      <a:pt x="74543" y="50199"/>
                    </a:lnTo>
                    <a:lnTo>
                      <a:pt x="74626" y="49843"/>
                    </a:lnTo>
                    <a:lnTo>
                      <a:pt x="74681" y="49349"/>
                    </a:lnTo>
                    <a:lnTo>
                      <a:pt x="74681" y="48855"/>
                    </a:lnTo>
                    <a:lnTo>
                      <a:pt x="74653" y="48388"/>
                    </a:lnTo>
                    <a:lnTo>
                      <a:pt x="74598" y="47894"/>
                    </a:lnTo>
                    <a:lnTo>
                      <a:pt x="74488" y="47400"/>
                    </a:lnTo>
                    <a:lnTo>
                      <a:pt x="74379" y="46906"/>
                    </a:lnTo>
                    <a:lnTo>
                      <a:pt x="74241" y="46439"/>
                    </a:lnTo>
                    <a:lnTo>
                      <a:pt x="74077" y="45973"/>
                    </a:lnTo>
                    <a:lnTo>
                      <a:pt x="73802" y="45177"/>
                    </a:lnTo>
                    <a:lnTo>
                      <a:pt x="73500" y="44381"/>
                    </a:lnTo>
                    <a:lnTo>
                      <a:pt x="73144" y="43612"/>
                    </a:lnTo>
                    <a:lnTo>
                      <a:pt x="72787" y="42844"/>
                    </a:lnTo>
                    <a:lnTo>
                      <a:pt x="72402" y="42103"/>
                    </a:lnTo>
                    <a:lnTo>
                      <a:pt x="72018" y="41362"/>
                    </a:lnTo>
                    <a:lnTo>
                      <a:pt x="71579" y="40621"/>
                    </a:lnTo>
                    <a:lnTo>
                      <a:pt x="71140" y="39935"/>
                    </a:lnTo>
                    <a:lnTo>
                      <a:pt x="71524" y="39578"/>
                    </a:lnTo>
                    <a:lnTo>
                      <a:pt x="71936" y="39276"/>
                    </a:lnTo>
                    <a:lnTo>
                      <a:pt x="72375" y="39001"/>
                    </a:lnTo>
                    <a:lnTo>
                      <a:pt x="72814" y="38727"/>
                    </a:lnTo>
                    <a:lnTo>
                      <a:pt x="73692" y="38178"/>
                    </a:lnTo>
                    <a:lnTo>
                      <a:pt x="74132" y="37904"/>
                    </a:lnTo>
                    <a:lnTo>
                      <a:pt x="74543" y="37574"/>
                    </a:lnTo>
                    <a:lnTo>
                      <a:pt x="74790" y="37327"/>
                    </a:lnTo>
                    <a:lnTo>
                      <a:pt x="75037" y="37080"/>
                    </a:lnTo>
                    <a:lnTo>
                      <a:pt x="75257" y="36833"/>
                    </a:lnTo>
                    <a:lnTo>
                      <a:pt x="75449" y="36559"/>
                    </a:lnTo>
                    <a:lnTo>
                      <a:pt x="75669" y="36257"/>
                    </a:lnTo>
                    <a:lnTo>
                      <a:pt x="75833" y="35955"/>
                    </a:lnTo>
                    <a:lnTo>
                      <a:pt x="75998" y="35653"/>
                    </a:lnTo>
                    <a:lnTo>
                      <a:pt x="76135" y="35351"/>
                    </a:lnTo>
                    <a:lnTo>
                      <a:pt x="76272" y="35022"/>
                    </a:lnTo>
                    <a:lnTo>
                      <a:pt x="76382" y="34692"/>
                    </a:lnTo>
                    <a:lnTo>
                      <a:pt x="76464" y="34336"/>
                    </a:lnTo>
                    <a:lnTo>
                      <a:pt x="76547" y="34006"/>
                    </a:lnTo>
                    <a:lnTo>
                      <a:pt x="76602" y="33649"/>
                    </a:lnTo>
                    <a:lnTo>
                      <a:pt x="76629" y="33320"/>
                    </a:lnTo>
                    <a:lnTo>
                      <a:pt x="76657" y="32963"/>
                    </a:lnTo>
                    <a:lnTo>
                      <a:pt x="76657" y="32607"/>
                    </a:lnTo>
                    <a:lnTo>
                      <a:pt x="76657" y="32277"/>
                    </a:lnTo>
                    <a:lnTo>
                      <a:pt x="76629" y="31920"/>
                    </a:lnTo>
                    <a:lnTo>
                      <a:pt x="76519" y="31234"/>
                    </a:lnTo>
                    <a:lnTo>
                      <a:pt x="76355" y="30548"/>
                    </a:lnTo>
                    <a:lnTo>
                      <a:pt x="76108" y="29917"/>
                    </a:lnTo>
                    <a:lnTo>
                      <a:pt x="75833" y="29258"/>
                    </a:lnTo>
                    <a:lnTo>
                      <a:pt x="75504" y="28654"/>
                    </a:lnTo>
                    <a:lnTo>
                      <a:pt x="75120" y="28050"/>
                    </a:lnTo>
                    <a:lnTo>
                      <a:pt x="74708" y="27502"/>
                    </a:lnTo>
                    <a:lnTo>
                      <a:pt x="75065" y="27282"/>
                    </a:lnTo>
                    <a:lnTo>
                      <a:pt x="75394" y="27062"/>
                    </a:lnTo>
                    <a:lnTo>
                      <a:pt x="75696" y="26788"/>
                    </a:lnTo>
                    <a:lnTo>
                      <a:pt x="75970" y="26486"/>
                    </a:lnTo>
                    <a:lnTo>
                      <a:pt x="76217" y="26184"/>
                    </a:lnTo>
                    <a:lnTo>
                      <a:pt x="76410" y="25855"/>
                    </a:lnTo>
                    <a:lnTo>
                      <a:pt x="76602" y="25498"/>
                    </a:lnTo>
                    <a:lnTo>
                      <a:pt x="76766" y="25114"/>
                    </a:lnTo>
                    <a:lnTo>
                      <a:pt x="76904" y="24757"/>
                    </a:lnTo>
                    <a:lnTo>
                      <a:pt x="77013" y="24345"/>
                    </a:lnTo>
                    <a:lnTo>
                      <a:pt x="77096" y="23961"/>
                    </a:lnTo>
                    <a:lnTo>
                      <a:pt x="77151" y="23549"/>
                    </a:lnTo>
                    <a:lnTo>
                      <a:pt x="77178" y="23138"/>
                    </a:lnTo>
                    <a:lnTo>
                      <a:pt x="77178" y="22699"/>
                    </a:lnTo>
                    <a:lnTo>
                      <a:pt x="77151" y="22287"/>
                    </a:lnTo>
                    <a:lnTo>
                      <a:pt x="77123" y="21875"/>
                    </a:lnTo>
                    <a:lnTo>
                      <a:pt x="77041" y="21436"/>
                    </a:lnTo>
                    <a:lnTo>
                      <a:pt x="76959" y="21024"/>
                    </a:lnTo>
                    <a:lnTo>
                      <a:pt x="76849" y="20613"/>
                    </a:lnTo>
                    <a:lnTo>
                      <a:pt x="76712" y="20228"/>
                    </a:lnTo>
                    <a:lnTo>
                      <a:pt x="76574" y="19817"/>
                    </a:lnTo>
                    <a:lnTo>
                      <a:pt x="76382" y="19432"/>
                    </a:lnTo>
                    <a:lnTo>
                      <a:pt x="76217" y="19048"/>
                    </a:lnTo>
                    <a:lnTo>
                      <a:pt x="75998" y="18691"/>
                    </a:lnTo>
                    <a:lnTo>
                      <a:pt x="75778" y="18335"/>
                    </a:lnTo>
                    <a:lnTo>
                      <a:pt x="75559" y="17978"/>
                    </a:lnTo>
                    <a:lnTo>
                      <a:pt x="75037" y="17264"/>
                    </a:lnTo>
                    <a:lnTo>
                      <a:pt x="74488" y="16633"/>
                    </a:lnTo>
                    <a:lnTo>
                      <a:pt x="73885" y="16002"/>
                    </a:lnTo>
                    <a:lnTo>
                      <a:pt x="74186" y="15892"/>
                    </a:lnTo>
                    <a:lnTo>
                      <a:pt x="74461" y="15782"/>
                    </a:lnTo>
                    <a:lnTo>
                      <a:pt x="74982" y="15508"/>
                    </a:lnTo>
                    <a:lnTo>
                      <a:pt x="75504" y="15206"/>
                    </a:lnTo>
                    <a:lnTo>
                      <a:pt x="75970" y="14822"/>
                    </a:lnTo>
                    <a:lnTo>
                      <a:pt x="76382" y="14410"/>
                    </a:lnTo>
                    <a:lnTo>
                      <a:pt x="76794" y="13971"/>
                    </a:lnTo>
                    <a:lnTo>
                      <a:pt x="77123" y="13477"/>
                    </a:lnTo>
                    <a:lnTo>
                      <a:pt x="77425" y="12955"/>
                    </a:lnTo>
                    <a:lnTo>
                      <a:pt x="77700" y="12406"/>
                    </a:lnTo>
                    <a:lnTo>
                      <a:pt x="77919" y="11857"/>
                    </a:lnTo>
                    <a:lnTo>
                      <a:pt x="78056" y="11281"/>
                    </a:lnTo>
                    <a:lnTo>
                      <a:pt x="78166" y="10677"/>
                    </a:lnTo>
                    <a:lnTo>
                      <a:pt x="78221" y="10101"/>
                    </a:lnTo>
                    <a:lnTo>
                      <a:pt x="78194" y="9497"/>
                    </a:lnTo>
                    <a:lnTo>
                      <a:pt x="78139" y="8893"/>
                    </a:lnTo>
                    <a:lnTo>
                      <a:pt x="78056" y="8619"/>
                    </a:lnTo>
                    <a:lnTo>
                      <a:pt x="77974" y="8317"/>
                    </a:lnTo>
                    <a:lnTo>
                      <a:pt x="77892" y="7987"/>
                    </a:lnTo>
                    <a:lnTo>
                      <a:pt x="77754" y="7686"/>
                    </a:lnTo>
                    <a:lnTo>
                      <a:pt x="77617" y="7356"/>
                    </a:lnTo>
                    <a:lnTo>
                      <a:pt x="77453" y="7054"/>
                    </a:lnTo>
                    <a:lnTo>
                      <a:pt x="77288" y="6780"/>
                    </a:lnTo>
                    <a:lnTo>
                      <a:pt x="77123" y="6505"/>
                    </a:lnTo>
                    <a:lnTo>
                      <a:pt x="76712" y="5956"/>
                    </a:lnTo>
                    <a:lnTo>
                      <a:pt x="76272" y="5462"/>
                    </a:lnTo>
                    <a:lnTo>
                      <a:pt x="75778" y="4996"/>
                    </a:lnTo>
                    <a:lnTo>
                      <a:pt x="75229" y="4584"/>
                    </a:lnTo>
                    <a:lnTo>
                      <a:pt x="74653" y="4172"/>
                    </a:lnTo>
                    <a:lnTo>
                      <a:pt x="74077" y="3816"/>
                    </a:lnTo>
                    <a:lnTo>
                      <a:pt x="73445" y="3459"/>
                    </a:lnTo>
                    <a:lnTo>
                      <a:pt x="72814" y="3157"/>
                    </a:lnTo>
                    <a:lnTo>
                      <a:pt x="72155" y="2883"/>
                    </a:lnTo>
                    <a:lnTo>
                      <a:pt x="71469" y="2636"/>
                    </a:lnTo>
                    <a:lnTo>
                      <a:pt x="70811" y="2388"/>
                    </a:lnTo>
                    <a:lnTo>
                      <a:pt x="70124" y="2169"/>
                    </a:lnTo>
                    <a:lnTo>
                      <a:pt x="69438" y="2004"/>
                    </a:lnTo>
                    <a:lnTo>
                      <a:pt x="68395" y="1730"/>
                    </a:lnTo>
                    <a:lnTo>
                      <a:pt x="67325" y="1483"/>
                    </a:lnTo>
                    <a:lnTo>
                      <a:pt x="66255" y="1291"/>
                    </a:lnTo>
                    <a:lnTo>
                      <a:pt x="65184" y="1099"/>
                    </a:lnTo>
                    <a:lnTo>
                      <a:pt x="64114" y="906"/>
                    </a:lnTo>
                    <a:lnTo>
                      <a:pt x="63043" y="769"/>
                    </a:lnTo>
                    <a:lnTo>
                      <a:pt x="61973" y="632"/>
                    </a:lnTo>
                    <a:lnTo>
                      <a:pt x="60875" y="522"/>
                    </a:lnTo>
                    <a:lnTo>
                      <a:pt x="58707" y="330"/>
                    </a:lnTo>
                    <a:lnTo>
                      <a:pt x="56539" y="193"/>
                    </a:lnTo>
                    <a:lnTo>
                      <a:pt x="54343" y="110"/>
                    </a:lnTo>
                    <a:lnTo>
                      <a:pt x="52175" y="56"/>
                    </a:lnTo>
                    <a:lnTo>
                      <a:pt x="495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" name="Google Shape;2346;p74"/>
              <p:cNvSpPr/>
              <p:nvPr/>
            </p:nvSpPr>
            <p:spPr>
              <a:xfrm>
                <a:off x="3067122" y="1615755"/>
                <a:ext cx="847926" cy="763136"/>
              </a:xfrm>
              <a:custGeom>
                <a:rect b="b" l="l" r="r" t="t"/>
                <a:pathLst>
                  <a:path extrusionOk="0" fill="none" h="70400" w="78222">
                    <a:moveTo>
                      <a:pt x="10622" y="4584"/>
                    </a:moveTo>
                    <a:lnTo>
                      <a:pt x="10622" y="4584"/>
                    </a:lnTo>
                    <a:lnTo>
                      <a:pt x="9990" y="4749"/>
                    </a:lnTo>
                    <a:lnTo>
                      <a:pt x="9359" y="4941"/>
                    </a:lnTo>
                    <a:lnTo>
                      <a:pt x="8755" y="5161"/>
                    </a:lnTo>
                    <a:lnTo>
                      <a:pt x="8124" y="5408"/>
                    </a:lnTo>
                    <a:lnTo>
                      <a:pt x="7520" y="5655"/>
                    </a:lnTo>
                    <a:lnTo>
                      <a:pt x="6917" y="5929"/>
                    </a:lnTo>
                    <a:lnTo>
                      <a:pt x="6340" y="6203"/>
                    </a:lnTo>
                    <a:lnTo>
                      <a:pt x="5764" y="6533"/>
                    </a:lnTo>
                    <a:lnTo>
                      <a:pt x="5764" y="6533"/>
                    </a:lnTo>
                    <a:lnTo>
                      <a:pt x="5297" y="6780"/>
                    </a:lnTo>
                    <a:lnTo>
                      <a:pt x="4831" y="7054"/>
                    </a:lnTo>
                    <a:lnTo>
                      <a:pt x="4392" y="7384"/>
                    </a:lnTo>
                    <a:lnTo>
                      <a:pt x="3980" y="7713"/>
                    </a:lnTo>
                    <a:lnTo>
                      <a:pt x="3596" y="8070"/>
                    </a:lnTo>
                    <a:lnTo>
                      <a:pt x="3239" y="8454"/>
                    </a:lnTo>
                    <a:lnTo>
                      <a:pt x="2964" y="8893"/>
                    </a:lnTo>
                    <a:lnTo>
                      <a:pt x="2827" y="9113"/>
                    </a:lnTo>
                    <a:lnTo>
                      <a:pt x="2690" y="9332"/>
                    </a:lnTo>
                    <a:lnTo>
                      <a:pt x="2690" y="9332"/>
                    </a:lnTo>
                    <a:lnTo>
                      <a:pt x="2525" y="9799"/>
                    </a:lnTo>
                    <a:lnTo>
                      <a:pt x="2415" y="10265"/>
                    </a:lnTo>
                    <a:lnTo>
                      <a:pt x="2361" y="10732"/>
                    </a:lnTo>
                    <a:lnTo>
                      <a:pt x="2333" y="11226"/>
                    </a:lnTo>
                    <a:lnTo>
                      <a:pt x="2388" y="11693"/>
                    </a:lnTo>
                    <a:lnTo>
                      <a:pt x="2470" y="12187"/>
                    </a:lnTo>
                    <a:lnTo>
                      <a:pt x="2608" y="12653"/>
                    </a:lnTo>
                    <a:lnTo>
                      <a:pt x="2772" y="13092"/>
                    </a:lnTo>
                    <a:lnTo>
                      <a:pt x="2772" y="13092"/>
                    </a:lnTo>
                    <a:lnTo>
                      <a:pt x="2964" y="13532"/>
                    </a:lnTo>
                    <a:lnTo>
                      <a:pt x="3211" y="13943"/>
                    </a:lnTo>
                    <a:lnTo>
                      <a:pt x="3486" y="14355"/>
                    </a:lnTo>
                    <a:lnTo>
                      <a:pt x="3788" y="14739"/>
                    </a:lnTo>
                    <a:lnTo>
                      <a:pt x="4090" y="15096"/>
                    </a:lnTo>
                    <a:lnTo>
                      <a:pt x="4446" y="15453"/>
                    </a:lnTo>
                    <a:lnTo>
                      <a:pt x="4803" y="15782"/>
                    </a:lnTo>
                    <a:lnTo>
                      <a:pt x="5160" y="16084"/>
                    </a:lnTo>
                    <a:lnTo>
                      <a:pt x="5160" y="16084"/>
                    </a:lnTo>
                    <a:lnTo>
                      <a:pt x="4007" y="17484"/>
                    </a:lnTo>
                    <a:lnTo>
                      <a:pt x="3431" y="18197"/>
                    </a:lnTo>
                    <a:lnTo>
                      <a:pt x="2909" y="18911"/>
                    </a:lnTo>
                    <a:lnTo>
                      <a:pt x="2415" y="19679"/>
                    </a:lnTo>
                    <a:lnTo>
                      <a:pt x="1976" y="20448"/>
                    </a:lnTo>
                    <a:lnTo>
                      <a:pt x="1757" y="20860"/>
                    </a:lnTo>
                    <a:lnTo>
                      <a:pt x="1565" y="21271"/>
                    </a:lnTo>
                    <a:lnTo>
                      <a:pt x="1400" y="21683"/>
                    </a:lnTo>
                    <a:lnTo>
                      <a:pt x="1263" y="22095"/>
                    </a:lnTo>
                    <a:lnTo>
                      <a:pt x="1263" y="22095"/>
                    </a:lnTo>
                    <a:lnTo>
                      <a:pt x="1125" y="22534"/>
                    </a:lnTo>
                    <a:lnTo>
                      <a:pt x="1016" y="22973"/>
                    </a:lnTo>
                    <a:lnTo>
                      <a:pt x="961" y="23440"/>
                    </a:lnTo>
                    <a:lnTo>
                      <a:pt x="906" y="23879"/>
                    </a:lnTo>
                    <a:lnTo>
                      <a:pt x="878" y="24345"/>
                    </a:lnTo>
                    <a:lnTo>
                      <a:pt x="878" y="24812"/>
                    </a:lnTo>
                    <a:lnTo>
                      <a:pt x="906" y="25251"/>
                    </a:lnTo>
                    <a:lnTo>
                      <a:pt x="988" y="25718"/>
                    </a:lnTo>
                    <a:lnTo>
                      <a:pt x="1071" y="26157"/>
                    </a:lnTo>
                    <a:lnTo>
                      <a:pt x="1180" y="26568"/>
                    </a:lnTo>
                    <a:lnTo>
                      <a:pt x="1345" y="27008"/>
                    </a:lnTo>
                    <a:lnTo>
                      <a:pt x="1537" y="27392"/>
                    </a:lnTo>
                    <a:lnTo>
                      <a:pt x="1757" y="27776"/>
                    </a:lnTo>
                    <a:lnTo>
                      <a:pt x="2004" y="28133"/>
                    </a:lnTo>
                    <a:lnTo>
                      <a:pt x="2278" y="28490"/>
                    </a:lnTo>
                    <a:lnTo>
                      <a:pt x="2608" y="28792"/>
                    </a:lnTo>
                    <a:lnTo>
                      <a:pt x="2608" y="28792"/>
                    </a:lnTo>
                    <a:lnTo>
                      <a:pt x="2827" y="29011"/>
                    </a:lnTo>
                    <a:lnTo>
                      <a:pt x="2909" y="29121"/>
                    </a:lnTo>
                    <a:lnTo>
                      <a:pt x="2992" y="29258"/>
                    </a:lnTo>
                    <a:lnTo>
                      <a:pt x="3047" y="29395"/>
                    </a:lnTo>
                    <a:lnTo>
                      <a:pt x="3074" y="29505"/>
                    </a:lnTo>
                    <a:lnTo>
                      <a:pt x="3074" y="29642"/>
                    </a:lnTo>
                    <a:lnTo>
                      <a:pt x="2992" y="29752"/>
                    </a:lnTo>
                    <a:lnTo>
                      <a:pt x="2992" y="29752"/>
                    </a:lnTo>
                    <a:lnTo>
                      <a:pt x="2470" y="30466"/>
                    </a:lnTo>
                    <a:lnTo>
                      <a:pt x="1949" y="31179"/>
                    </a:lnTo>
                    <a:lnTo>
                      <a:pt x="1482" y="31893"/>
                    </a:lnTo>
                    <a:lnTo>
                      <a:pt x="1043" y="32634"/>
                    </a:lnTo>
                    <a:lnTo>
                      <a:pt x="878" y="33018"/>
                    </a:lnTo>
                    <a:lnTo>
                      <a:pt x="686" y="33402"/>
                    </a:lnTo>
                    <a:lnTo>
                      <a:pt x="522" y="33814"/>
                    </a:lnTo>
                    <a:lnTo>
                      <a:pt x="384" y="34198"/>
                    </a:lnTo>
                    <a:lnTo>
                      <a:pt x="275" y="34610"/>
                    </a:lnTo>
                    <a:lnTo>
                      <a:pt x="165" y="35022"/>
                    </a:lnTo>
                    <a:lnTo>
                      <a:pt x="83" y="35461"/>
                    </a:lnTo>
                    <a:lnTo>
                      <a:pt x="28" y="35900"/>
                    </a:lnTo>
                    <a:lnTo>
                      <a:pt x="28" y="35900"/>
                    </a:lnTo>
                    <a:lnTo>
                      <a:pt x="0" y="36339"/>
                    </a:lnTo>
                    <a:lnTo>
                      <a:pt x="0" y="36806"/>
                    </a:lnTo>
                    <a:lnTo>
                      <a:pt x="28" y="37245"/>
                    </a:lnTo>
                    <a:lnTo>
                      <a:pt x="83" y="37684"/>
                    </a:lnTo>
                    <a:lnTo>
                      <a:pt x="165" y="38151"/>
                    </a:lnTo>
                    <a:lnTo>
                      <a:pt x="275" y="38590"/>
                    </a:lnTo>
                    <a:lnTo>
                      <a:pt x="412" y="39001"/>
                    </a:lnTo>
                    <a:lnTo>
                      <a:pt x="577" y="39413"/>
                    </a:lnTo>
                    <a:lnTo>
                      <a:pt x="769" y="39825"/>
                    </a:lnTo>
                    <a:lnTo>
                      <a:pt x="1016" y="40209"/>
                    </a:lnTo>
                    <a:lnTo>
                      <a:pt x="1263" y="40566"/>
                    </a:lnTo>
                    <a:lnTo>
                      <a:pt x="1537" y="40923"/>
                    </a:lnTo>
                    <a:lnTo>
                      <a:pt x="1839" y="41225"/>
                    </a:lnTo>
                    <a:lnTo>
                      <a:pt x="2168" y="41526"/>
                    </a:lnTo>
                    <a:lnTo>
                      <a:pt x="2525" y="41773"/>
                    </a:lnTo>
                    <a:lnTo>
                      <a:pt x="2909" y="42020"/>
                    </a:lnTo>
                    <a:lnTo>
                      <a:pt x="2909" y="42020"/>
                    </a:lnTo>
                    <a:lnTo>
                      <a:pt x="2635" y="42762"/>
                    </a:lnTo>
                    <a:lnTo>
                      <a:pt x="2443" y="43557"/>
                    </a:lnTo>
                    <a:lnTo>
                      <a:pt x="2306" y="44353"/>
                    </a:lnTo>
                    <a:lnTo>
                      <a:pt x="2251" y="45149"/>
                    </a:lnTo>
                    <a:lnTo>
                      <a:pt x="2223" y="45945"/>
                    </a:lnTo>
                    <a:lnTo>
                      <a:pt x="2251" y="46741"/>
                    </a:lnTo>
                    <a:lnTo>
                      <a:pt x="2333" y="47565"/>
                    </a:lnTo>
                    <a:lnTo>
                      <a:pt x="2470" y="48333"/>
                    </a:lnTo>
                    <a:lnTo>
                      <a:pt x="2662" y="49129"/>
                    </a:lnTo>
                    <a:lnTo>
                      <a:pt x="2909" y="49897"/>
                    </a:lnTo>
                    <a:lnTo>
                      <a:pt x="3211" y="50639"/>
                    </a:lnTo>
                    <a:lnTo>
                      <a:pt x="3541" y="51380"/>
                    </a:lnTo>
                    <a:lnTo>
                      <a:pt x="3952" y="52066"/>
                    </a:lnTo>
                    <a:lnTo>
                      <a:pt x="4392" y="52752"/>
                    </a:lnTo>
                    <a:lnTo>
                      <a:pt x="4886" y="53383"/>
                    </a:lnTo>
                    <a:lnTo>
                      <a:pt x="5407" y="53987"/>
                    </a:lnTo>
                    <a:lnTo>
                      <a:pt x="5407" y="53987"/>
                    </a:lnTo>
                    <a:lnTo>
                      <a:pt x="5050" y="54152"/>
                    </a:lnTo>
                    <a:lnTo>
                      <a:pt x="4748" y="54344"/>
                    </a:lnTo>
                    <a:lnTo>
                      <a:pt x="4446" y="54591"/>
                    </a:lnTo>
                    <a:lnTo>
                      <a:pt x="4145" y="54893"/>
                    </a:lnTo>
                    <a:lnTo>
                      <a:pt x="3898" y="55195"/>
                    </a:lnTo>
                    <a:lnTo>
                      <a:pt x="3678" y="55551"/>
                    </a:lnTo>
                    <a:lnTo>
                      <a:pt x="3458" y="55936"/>
                    </a:lnTo>
                    <a:lnTo>
                      <a:pt x="3294" y="56320"/>
                    </a:lnTo>
                    <a:lnTo>
                      <a:pt x="3129" y="56704"/>
                    </a:lnTo>
                    <a:lnTo>
                      <a:pt x="2992" y="57143"/>
                    </a:lnTo>
                    <a:lnTo>
                      <a:pt x="2882" y="57555"/>
                    </a:lnTo>
                    <a:lnTo>
                      <a:pt x="2800" y="57967"/>
                    </a:lnTo>
                    <a:lnTo>
                      <a:pt x="2745" y="58406"/>
                    </a:lnTo>
                    <a:lnTo>
                      <a:pt x="2717" y="58817"/>
                    </a:lnTo>
                    <a:lnTo>
                      <a:pt x="2717" y="59229"/>
                    </a:lnTo>
                    <a:lnTo>
                      <a:pt x="2717" y="59613"/>
                    </a:lnTo>
                    <a:lnTo>
                      <a:pt x="2717" y="59613"/>
                    </a:lnTo>
                    <a:lnTo>
                      <a:pt x="2772" y="59998"/>
                    </a:lnTo>
                    <a:lnTo>
                      <a:pt x="2855" y="60382"/>
                    </a:lnTo>
                    <a:lnTo>
                      <a:pt x="2937" y="60766"/>
                    </a:lnTo>
                    <a:lnTo>
                      <a:pt x="3047" y="61123"/>
                    </a:lnTo>
                    <a:lnTo>
                      <a:pt x="3184" y="61480"/>
                    </a:lnTo>
                    <a:lnTo>
                      <a:pt x="3349" y="61836"/>
                    </a:lnTo>
                    <a:lnTo>
                      <a:pt x="3513" y="62193"/>
                    </a:lnTo>
                    <a:lnTo>
                      <a:pt x="3733" y="62523"/>
                    </a:lnTo>
                    <a:lnTo>
                      <a:pt x="3925" y="62852"/>
                    </a:lnTo>
                    <a:lnTo>
                      <a:pt x="4172" y="63154"/>
                    </a:lnTo>
                    <a:lnTo>
                      <a:pt x="4392" y="63456"/>
                    </a:lnTo>
                    <a:lnTo>
                      <a:pt x="4666" y="63758"/>
                    </a:lnTo>
                    <a:lnTo>
                      <a:pt x="4913" y="64032"/>
                    </a:lnTo>
                    <a:lnTo>
                      <a:pt x="5215" y="64307"/>
                    </a:lnTo>
                    <a:lnTo>
                      <a:pt x="5791" y="64828"/>
                    </a:lnTo>
                    <a:lnTo>
                      <a:pt x="5791" y="64828"/>
                    </a:lnTo>
                    <a:lnTo>
                      <a:pt x="6423" y="65295"/>
                    </a:lnTo>
                    <a:lnTo>
                      <a:pt x="7081" y="65706"/>
                    </a:lnTo>
                    <a:lnTo>
                      <a:pt x="7740" y="66091"/>
                    </a:lnTo>
                    <a:lnTo>
                      <a:pt x="8426" y="66420"/>
                    </a:lnTo>
                    <a:lnTo>
                      <a:pt x="9140" y="66749"/>
                    </a:lnTo>
                    <a:lnTo>
                      <a:pt x="9881" y="67024"/>
                    </a:lnTo>
                    <a:lnTo>
                      <a:pt x="10594" y="67298"/>
                    </a:lnTo>
                    <a:lnTo>
                      <a:pt x="11335" y="67545"/>
                    </a:lnTo>
                    <a:lnTo>
                      <a:pt x="11335" y="67545"/>
                    </a:lnTo>
                    <a:lnTo>
                      <a:pt x="12378" y="67902"/>
                    </a:lnTo>
                    <a:lnTo>
                      <a:pt x="13421" y="68204"/>
                    </a:lnTo>
                    <a:lnTo>
                      <a:pt x="14492" y="68506"/>
                    </a:lnTo>
                    <a:lnTo>
                      <a:pt x="15535" y="68780"/>
                    </a:lnTo>
                    <a:lnTo>
                      <a:pt x="16605" y="69027"/>
                    </a:lnTo>
                    <a:lnTo>
                      <a:pt x="17675" y="69274"/>
                    </a:lnTo>
                    <a:lnTo>
                      <a:pt x="18773" y="69466"/>
                    </a:lnTo>
                    <a:lnTo>
                      <a:pt x="19844" y="69659"/>
                    </a:lnTo>
                    <a:lnTo>
                      <a:pt x="20914" y="69823"/>
                    </a:lnTo>
                    <a:lnTo>
                      <a:pt x="22012" y="69988"/>
                    </a:lnTo>
                    <a:lnTo>
                      <a:pt x="23110" y="70098"/>
                    </a:lnTo>
                    <a:lnTo>
                      <a:pt x="24180" y="70207"/>
                    </a:lnTo>
                    <a:lnTo>
                      <a:pt x="25278" y="70290"/>
                    </a:lnTo>
                    <a:lnTo>
                      <a:pt x="26376" y="70345"/>
                    </a:lnTo>
                    <a:lnTo>
                      <a:pt x="27474" y="70372"/>
                    </a:lnTo>
                    <a:lnTo>
                      <a:pt x="28571" y="70400"/>
                    </a:lnTo>
                    <a:lnTo>
                      <a:pt x="28571" y="70400"/>
                    </a:lnTo>
                    <a:lnTo>
                      <a:pt x="29916" y="70372"/>
                    </a:lnTo>
                    <a:lnTo>
                      <a:pt x="31234" y="70345"/>
                    </a:lnTo>
                    <a:lnTo>
                      <a:pt x="33896" y="70235"/>
                    </a:lnTo>
                    <a:lnTo>
                      <a:pt x="33896" y="70235"/>
                    </a:lnTo>
                    <a:lnTo>
                      <a:pt x="41663" y="69878"/>
                    </a:lnTo>
                    <a:lnTo>
                      <a:pt x="45533" y="69659"/>
                    </a:lnTo>
                    <a:lnTo>
                      <a:pt x="49403" y="69439"/>
                    </a:lnTo>
                    <a:lnTo>
                      <a:pt x="53273" y="69165"/>
                    </a:lnTo>
                    <a:lnTo>
                      <a:pt x="57143" y="68835"/>
                    </a:lnTo>
                    <a:lnTo>
                      <a:pt x="61012" y="68451"/>
                    </a:lnTo>
                    <a:lnTo>
                      <a:pt x="62934" y="68259"/>
                    </a:lnTo>
                    <a:lnTo>
                      <a:pt x="64855" y="68012"/>
                    </a:lnTo>
                    <a:lnTo>
                      <a:pt x="64855" y="68012"/>
                    </a:lnTo>
                    <a:lnTo>
                      <a:pt x="66117" y="67847"/>
                    </a:lnTo>
                    <a:lnTo>
                      <a:pt x="66721" y="67737"/>
                    </a:lnTo>
                    <a:lnTo>
                      <a:pt x="67352" y="67628"/>
                    </a:lnTo>
                    <a:lnTo>
                      <a:pt x="67956" y="67490"/>
                    </a:lnTo>
                    <a:lnTo>
                      <a:pt x="68560" y="67353"/>
                    </a:lnTo>
                    <a:lnTo>
                      <a:pt x="69164" y="67161"/>
                    </a:lnTo>
                    <a:lnTo>
                      <a:pt x="69740" y="66941"/>
                    </a:lnTo>
                    <a:lnTo>
                      <a:pt x="69740" y="66941"/>
                    </a:lnTo>
                    <a:lnTo>
                      <a:pt x="70317" y="66667"/>
                    </a:lnTo>
                    <a:lnTo>
                      <a:pt x="70866" y="66365"/>
                    </a:lnTo>
                    <a:lnTo>
                      <a:pt x="71414" y="66036"/>
                    </a:lnTo>
                    <a:lnTo>
                      <a:pt x="71908" y="65624"/>
                    </a:lnTo>
                    <a:lnTo>
                      <a:pt x="72348" y="65212"/>
                    </a:lnTo>
                    <a:lnTo>
                      <a:pt x="72567" y="64965"/>
                    </a:lnTo>
                    <a:lnTo>
                      <a:pt x="72759" y="64746"/>
                    </a:lnTo>
                    <a:lnTo>
                      <a:pt x="72951" y="64471"/>
                    </a:lnTo>
                    <a:lnTo>
                      <a:pt x="73116" y="64224"/>
                    </a:lnTo>
                    <a:lnTo>
                      <a:pt x="73281" y="63950"/>
                    </a:lnTo>
                    <a:lnTo>
                      <a:pt x="73418" y="63675"/>
                    </a:lnTo>
                    <a:lnTo>
                      <a:pt x="73418" y="63675"/>
                    </a:lnTo>
                    <a:lnTo>
                      <a:pt x="73528" y="63401"/>
                    </a:lnTo>
                    <a:lnTo>
                      <a:pt x="73638" y="63099"/>
                    </a:lnTo>
                    <a:lnTo>
                      <a:pt x="73720" y="62825"/>
                    </a:lnTo>
                    <a:lnTo>
                      <a:pt x="73775" y="62523"/>
                    </a:lnTo>
                    <a:lnTo>
                      <a:pt x="73857" y="61946"/>
                    </a:lnTo>
                    <a:lnTo>
                      <a:pt x="73885" y="61370"/>
                    </a:lnTo>
                    <a:lnTo>
                      <a:pt x="73857" y="60766"/>
                    </a:lnTo>
                    <a:lnTo>
                      <a:pt x="73775" y="60190"/>
                    </a:lnTo>
                    <a:lnTo>
                      <a:pt x="73638" y="59586"/>
                    </a:lnTo>
                    <a:lnTo>
                      <a:pt x="73445" y="59010"/>
                    </a:lnTo>
                    <a:lnTo>
                      <a:pt x="73253" y="58433"/>
                    </a:lnTo>
                    <a:lnTo>
                      <a:pt x="73006" y="57829"/>
                    </a:lnTo>
                    <a:lnTo>
                      <a:pt x="72732" y="57280"/>
                    </a:lnTo>
                    <a:lnTo>
                      <a:pt x="72430" y="56704"/>
                    </a:lnTo>
                    <a:lnTo>
                      <a:pt x="72101" y="56155"/>
                    </a:lnTo>
                    <a:lnTo>
                      <a:pt x="71744" y="55606"/>
                    </a:lnTo>
                    <a:lnTo>
                      <a:pt x="71058" y="54591"/>
                    </a:lnTo>
                    <a:lnTo>
                      <a:pt x="71058" y="54591"/>
                    </a:lnTo>
                    <a:lnTo>
                      <a:pt x="71661" y="54124"/>
                    </a:lnTo>
                    <a:lnTo>
                      <a:pt x="72238" y="53630"/>
                    </a:lnTo>
                    <a:lnTo>
                      <a:pt x="72787" y="53081"/>
                    </a:lnTo>
                    <a:lnTo>
                      <a:pt x="73308" y="52505"/>
                    </a:lnTo>
                    <a:lnTo>
                      <a:pt x="73555" y="52203"/>
                    </a:lnTo>
                    <a:lnTo>
                      <a:pt x="73747" y="51901"/>
                    </a:lnTo>
                    <a:lnTo>
                      <a:pt x="73967" y="51572"/>
                    </a:lnTo>
                    <a:lnTo>
                      <a:pt x="74132" y="51242"/>
                    </a:lnTo>
                    <a:lnTo>
                      <a:pt x="74296" y="50913"/>
                    </a:lnTo>
                    <a:lnTo>
                      <a:pt x="74433" y="50556"/>
                    </a:lnTo>
                    <a:lnTo>
                      <a:pt x="74543" y="50199"/>
                    </a:lnTo>
                    <a:lnTo>
                      <a:pt x="74626" y="49843"/>
                    </a:lnTo>
                    <a:lnTo>
                      <a:pt x="74626" y="49843"/>
                    </a:lnTo>
                    <a:lnTo>
                      <a:pt x="74681" y="49349"/>
                    </a:lnTo>
                    <a:lnTo>
                      <a:pt x="74681" y="48855"/>
                    </a:lnTo>
                    <a:lnTo>
                      <a:pt x="74653" y="48388"/>
                    </a:lnTo>
                    <a:lnTo>
                      <a:pt x="74598" y="47894"/>
                    </a:lnTo>
                    <a:lnTo>
                      <a:pt x="74488" y="47400"/>
                    </a:lnTo>
                    <a:lnTo>
                      <a:pt x="74379" y="46906"/>
                    </a:lnTo>
                    <a:lnTo>
                      <a:pt x="74241" y="46439"/>
                    </a:lnTo>
                    <a:lnTo>
                      <a:pt x="74077" y="45973"/>
                    </a:lnTo>
                    <a:lnTo>
                      <a:pt x="74077" y="45973"/>
                    </a:lnTo>
                    <a:lnTo>
                      <a:pt x="73802" y="45177"/>
                    </a:lnTo>
                    <a:lnTo>
                      <a:pt x="73500" y="44381"/>
                    </a:lnTo>
                    <a:lnTo>
                      <a:pt x="73144" y="43612"/>
                    </a:lnTo>
                    <a:lnTo>
                      <a:pt x="72787" y="42844"/>
                    </a:lnTo>
                    <a:lnTo>
                      <a:pt x="72402" y="42103"/>
                    </a:lnTo>
                    <a:lnTo>
                      <a:pt x="72018" y="41362"/>
                    </a:lnTo>
                    <a:lnTo>
                      <a:pt x="71579" y="40621"/>
                    </a:lnTo>
                    <a:lnTo>
                      <a:pt x="71140" y="39935"/>
                    </a:lnTo>
                    <a:lnTo>
                      <a:pt x="71140" y="39935"/>
                    </a:lnTo>
                    <a:lnTo>
                      <a:pt x="71524" y="39578"/>
                    </a:lnTo>
                    <a:lnTo>
                      <a:pt x="71936" y="39276"/>
                    </a:lnTo>
                    <a:lnTo>
                      <a:pt x="72375" y="39001"/>
                    </a:lnTo>
                    <a:lnTo>
                      <a:pt x="72814" y="38727"/>
                    </a:lnTo>
                    <a:lnTo>
                      <a:pt x="73692" y="38178"/>
                    </a:lnTo>
                    <a:lnTo>
                      <a:pt x="74132" y="37904"/>
                    </a:lnTo>
                    <a:lnTo>
                      <a:pt x="74543" y="37574"/>
                    </a:lnTo>
                    <a:lnTo>
                      <a:pt x="74543" y="37574"/>
                    </a:lnTo>
                    <a:lnTo>
                      <a:pt x="74790" y="37327"/>
                    </a:lnTo>
                    <a:lnTo>
                      <a:pt x="75037" y="37080"/>
                    </a:lnTo>
                    <a:lnTo>
                      <a:pt x="75257" y="36833"/>
                    </a:lnTo>
                    <a:lnTo>
                      <a:pt x="75449" y="36559"/>
                    </a:lnTo>
                    <a:lnTo>
                      <a:pt x="75669" y="36257"/>
                    </a:lnTo>
                    <a:lnTo>
                      <a:pt x="75833" y="35955"/>
                    </a:lnTo>
                    <a:lnTo>
                      <a:pt x="75998" y="35653"/>
                    </a:lnTo>
                    <a:lnTo>
                      <a:pt x="76135" y="35351"/>
                    </a:lnTo>
                    <a:lnTo>
                      <a:pt x="76272" y="35022"/>
                    </a:lnTo>
                    <a:lnTo>
                      <a:pt x="76382" y="34692"/>
                    </a:lnTo>
                    <a:lnTo>
                      <a:pt x="76464" y="34336"/>
                    </a:lnTo>
                    <a:lnTo>
                      <a:pt x="76547" y="34006"/>
                    </a:lnTo>
                    <a:lnTo>
                      <a:pt x="76602" y="33649"/>
                    </a:lnTo>
                    <a:lnTo>
                      <a:pt x="76629" y="33320"/>
                    </a:lnTo>
                    <a:lnTo>
                      <a:pt x="76657" y="32963"/>
                    </a:lnTo>
                    <a:lnTo>
                      <a:pt x="76657" y="32607"/>
                    </a:lnTo>
                    <a:lnTo>
                      <a:pt x="76657" y="32607"/>
                    </a:lnTo>
                    <a:lnTo>
                      <a:pt x="76657" y="32277"/>
                    </a:lnTo>
                    <a:lnTo>
                      <a:pt x="76629" y="31920"/>
                    </a:lnTo>
                    <a:lnTo>
                      <a:pt x="76519" y="31234"/>
                    </a:lnTo>
                    <a:lnTo>
                      <a:pt x="76355" y="30548"/>
                    </a:lnTo>
                    <a:lnTo>
                      <a:pt x="76108" y="29917"/>
                    </a:lnTo>
                    <a:lnTo>
                      <a:pt x="75833" y="29258"/>
                    </a:lnTo>
                    <a:lnTo>
                      <a:pt x="75504" y="28654"/>
                    </a:lnTo>
                    <a:lnTo>
                      <a:pt x="75120" y="28050"/>
                    </a:lnTo>
                    <a:lnTo>
                      <a:pt x="74708" y="27502"/>
                    </a:lnTo>
                    <a:lnTo>
                      <a:pt x="74708" y="27502"/>
                    </a:lnTo>
                    <a:lnTo>
                      <a:pt x="75065" y="27282"/>
                    </a:lnTo>
                    <a:lnTo>
                      <a:pt x="75394" y="27062"/>
                    </a:lnTo>
                    <a:lnTo>
                      <a:pt x="75696" y="26788"/>
                    </a:lnTo>
                    <a:lnTo>
                      <a:pt x="75970" y="26486"/>
                    </a:lnTo>
                    <a:lnTo>
                      <a:pt x="76217" y="26184"/>
                    </a:lnTo>
                    <a:lnTo>
                      <a:pt x="76410" y="25855"/>
                    </a:lnTo>
                    <a:lnTo>
                      <a:pt x="76602" y="25498"/>
                    </a:lnTo>
                    <a:lnTo>
                      <a:pt x="76766" y="25114"/>
                    </a:lnTo>
                    <a:lnTo>
                      <a:pt x="76904" y="24757"/>
                    </a:lnTo>
                    <a:lnTo>
                      <a:pt x="77013" y="24345"/>
                    </a:lnTo>
                    <a:lnTo>
                      <a:pt x="77096" y="23961"/>
                    </a:lnTo>
                    <a:lnTo>
                      <a:pt x="77151" y="23549"/>
                    </a:lnTo>
                    <a:lnTo>
                      <a:pt x="77178" y="23138"/>
                    </a:lnTo>
                    <a:lnTo>
                      <a:pt x="77178" y="22699"/>
                    </a:lnTo>
                    <a:lnTo>
                      <a:pt x="77151" y="22287"/>
                    </a:lnTo>
                    <a:lnTo>
                      <a:pt x="77123" y="21875"/>
                    </a:lnTo>
                    <a:lnTo>
                      <a:pt x="77123" y="21875"/>
                    </a:lnTo>
                    <a:lnTo>
                      <a:pt x="77041" y="21436"/>
                    </a:lnTo>
                    <a:lnTo>
                      <a:pt x="76959" y="21024"/>
                    </a:lnTo>
                    <a:lnTo>
                      <a:pt x="76849" y="20613"/>
                    </a:lnTo>
                    <a:lnTo>
                      <a:pt x="76712" y="20228"/>
                    </a:lnTo>
                    <a:lnTo>
                      <a:pt x="76574" y="19817"/>
                    </a:lnTo>
                    <a:lnTo>
                      <a:pt x="76382" y="19432"/>
                    </a:lnTo>
                    <a:lnTo>
                      <a:pt x="76217" y="19048"/>
                    </a:lnTo>
                    <a:lnTo>
                      <a:pt x="75998" y="18691"/>
                    </a:lnTo>
                    <a:lnTo>
                      <a:pt x="75778" y="18335"/>
                    </a:lnTo>
                    <a:lnTo>
                      <a:pt x="75559" y="17978"/>
                    </a:lnTo>
                    <a:lnTo>
                      <a:pt x="75037" y="17264"/>
                    </a:lnTo>
                    <a:lnTo>
                      <a:pt x="74488" y="16633"/>
                    </a:lnTo>
                    <a:lnTo>
                      <a:pt x="73885" y="16002"/>
                    </a:lnTo>
                    <a:lnTo>
                      <a:pt x="73885" y="16002"/>
                    </a:lnTo>
                    <a:lnTo>
                      <a:pt x="74186" y="15892"/>
                    </a:lnTo>
                    <a:lnTo>
                      <a:pt x="74461" y="15782"/>
                    </a:lnTo>
                    <a:lnTo>
                      <a:pt x="74982" y="15508"/>
                    </a:lnTo>
                    <a:lnTo>
                      <a:pt x="75504" y="15206"/>
                    </a:lnTo>
                    <a:lnTo>
                      <a:pt x="75970" y="14822"/>
                    </a:lnTo>
                    <a:lnTo>
                      <a:pt x="76382" y="14410"/>
                    </a:lnTo>
                    <a:lnTo>
                      <a:pt x="76794" y="13971"/>
                    </a:lnTo>
                    <a:lnTo>
                      <a:pt x="77123" y="13477"/>
                    </a:lnTo>
                    <a:lnTo>
                      <a:pt x="77425" y="12955"/>
                    </a:lnTo>
                    <a:lnTo>
                      <a:pt x="77700" y="12406"/>
                    </a:lnTo>
                    <a:lnTo>
                      <a:pt x="77919" y="11857"/>
                    </a:lnTo>
                    <a:lnTo>
                      <a:pt x="78056" y="11281"/>
                    </a:lnTo>
                    <a:lnTo>
                      <a:pt x="78166" y="10677"/>
                    </a:lnTo>
                    <a:lnTo>
                      <a:pt x="78221" y="10101"/>
                    </a:lnTo>
                    <a:lnTo>
                      <a:pt x="78194" y="9497"/>
                    </a:lnTo>
                    <a:lnTo>
                      <a:pt x="78139" y="8893"/>
                    </a:lnTo>
                    <a:lnTo>
                      <a:pt x="78056" y="8619"/>
                    </a:lnTo>
                    <a:lnTo>
                      <a:pt x="77974" y="8317"/>
                    </a:lnTo>
                    <a:lnTo>
                      <a:pt x="77974" y="8317"/>
                    </a:lnTo>
                    <a:lnTo>
                      <a:pt x="77892" y="7987"/>
                    </a:lnTo>
                    <a:lnTo>
                      <a:pt x="77754" y="7686"/>
                    </a:lnTo>
                    <a:lnTo>
                      <a:pt x="77617" y="7356"/>
                    </a:lnTo>
                    <a:lnTo>
                      <a:pt x="77453" y="7054"/>
                    </a:lnTo>
                    <a:lnTo>
                      <a:pt x="77288" y="6780"/>
                    </a:lnTo>
                    <a:lnTo>
                      <a:pt x="77123" y="6505"/>
                    </a:lnTo>
                    <a:lnTo>
                      <a:pt x="76712" y="5956"/>
                    </a:lnTo>
                    <a:lnTo>
                      <a:pt x="76272" y="5462"/>
                    </a:lnTo>
                    <a:lnTo>
                      <a:pt x="75778" y="4996"/>
                    </a:lnTo>
                    <a:lnTo>
                      <a:pt x="75229" y="4584"/>
                    </a:lnTo>
                    <a:lnTo>
                      <a:pt x="74653" y="4172"/>
                    </a:lnTo>
                    <a:lnTo>
                      <a:pt x="74077" y="3816"/>
                    </a:lnTo>
                    <a:lnTo>
                      <a:pt x="73445" y="3459"/>
                    </a:lnTo>
                    <a:lnTo>
                      <a:pt x="72814" y="3157"/>
                    </a:lnTo>
                    <a:lnTo>
                      <a:pt x="72155" y="2883"/>
                    </a:lnTo>
                    <a:lnTo>
                      <a:pt x="71469" y="2636"/>
                    </a:lnTo>
                    <a:lnTo>
                      <a:pt x="70811" y="2388"/>
                    </a:lnTo>
                    <a:lnTo>
                      <a:pt x="70124" y="2169"/>
                    </a:lnTo>
                    <a:lnTo>
                      <a:pt x="69438" y="2004"/>
                    </a:lnTo>
                    <a:lnTo>
                      <a:pt x="69438" y="2004"/>
                    </a:lnTo>
                    <a:lnTo>
                      <a:pt x="68395" y="1730"/>
                    </a:lnTo>
                    <a:lnTo>
                      <a:pt x="67325" y="1483"/>
                    </a:lnTo>
                    <a:lnTo>
                      <a:pt x="66255" y="1291"/>
                    </a:lnTo>
                    <a:lnTo>
                      <a:pt x="65184" y="1099"/>
                    </a:lnTo>
                    <a:lnTo>
                      <a:pt x="64114" y="906"/>
                    </a:lnTo>
                    <a:lnTo>
                      <a:pt x="63043" y="769"/>
                    </a:lnTo>
                    <a:lnTo>
                      <a:pt x="61973" y="632"/>
                    </a:lnTo>
                    <a:lnTo>
                      <a:pt x="60875" y="522"/>
                    </a:lnTo>
                    <a:lnTo>
                      <a:pt x="58707" y="330"/>
                    </a:lnTo>
                    <a:lnTo>
                      <a:pt x="56539" y="193"/>
                    </a:lnTo>
                    <a:lnTo>
                      <a:pt x="54343" y="110"/>
                    </a:lnTo>
                    <a:lnTo>
                      <a:pt x="52175" y="56"/>
                    </a:lnTo>
                    <a:lnTo>
                      <a:pt x="52175" y="56"/>
                    </a:lnTo>
                    <a:lnTo>
                      <a:pt x="49513" y="1"/>
                    </a:lnTo>
                    <a:lnTo>
                      <a:pt x="46878" y="1"/>
                    </a:lnTo>
                    <a:lnTo>
                      <a:pt x="44270" y="28"/>
                    </a:lnTo>
                    <a:lnTo>
                      <a:pt x="41636" y="110"/>
                    </a:lnTo>
                    <a:lnTo>
                      <a:pt x="39028" y="220"/>
                    </a:lnTo>
                    <a:lnTo>
                      <a:pt x="36421" y="385"/>
                    </a:lnTo>
                    <a:lnTo>
                      <a:pt x="33814" y="577"/>
                    </a:lnTo>
                    <a:lnTo>
                      <a:pt x="31234" y="824"/>
                    </a:lnTo>
                    <a:lnTo>
                      <a:pt x="28626" y="1126"/>
                    </a:lnTo>
                    <a:lnTo>
                      <a:pt x="26046" y="1455"/>
                    </a:lnTo>
                    <a:lnTo>
                      <a:pt x="23466" y="1867"/>
                    </a:lnTo>
                    <a:lnTo>
                      <a:pt x="20887" y="2306"/>
                    </a:lnTo>
                    <a:lnTo>
                      <a:pt x="18307" y="2800"/>
                    </a:lnTo>
                    <a:lnTo>
                      <a:pt x="15754" y="3322"/>
                    </a:lnTo>
                    <a:lnTo>
                      <a:pt x="13202" y="3925"/>
                    </a:lnTo>
                    <a:lnTo>
                      <a:pt x="10622" y="458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" name="Google Shape;2347;p74"/>
              <p:cNvSpPr/>
              <p:nvPr/>
            </p:nvSpPr>
            <p:spPr>
              <a:xfrm>
                <a:off x="3125138" y="1844848"/>
                <a:ext cx="60997" cy="64867"/>
              </a:xfrm>
              <a:custGeom>
                <a:rect b="b" l="l" r="r" t="t"/>
                <a:pathLst>
                  <a:path extrusionOk="0" fill="none" h="5984" w="5627">
                    <a:moveTo>
                      <a:pt x="2745" y="0"/>
                    </a:moveTo>
                    <a:lnTo>
                      <a:pt x="2745" y="0"/>
                    </a:lnTo>
                    <a:lnTo>
                      <a:pt x="2333" y="28"/>
                    </a:lnTo>
                    <a:lnTo>
                      <a:pt x="1894" y="110"/>
                    </a:lnTo>
                    <a:lnTo>
                      <a:pt x="1482" y="247"/>
                    </a:lnTo>
                    <a:lnTo>
                      <a:pt x="1098" y="439"/>
                    </a:lnTo>
                    <a:lnTo>
                      <a:pt x="1098" y="439"/>
                    </a:lnTo>
                    <a:lnTo>
                      <a:pt x="906" y="576"/>
                    </a:lnTo>
                    <a:lnTo>
                      <a:pt x="741" y="714"/>
                    </a:lnTo>
                    <a:lnTo>
                      <a:pt x="604" y="906"/>
                    </a:lnTo>
                    <a:lnTo>
                      <a:pt x="467" y="1098"/>
                    </a:lnTo>
                    <a:lnTo>
                      <a:pt x="357" y="1318"/>
                    </a:lnTo>
                    <a:lnTo>
                      <a:pt x="247" y="1565"/>
                    </a:lnTo>
                    <a:lnTo>
                      <a:pt x="165" y="1812"/>
                    </a:lnTo>
                    <a:lnTo>
                      <a:pt x="110" y="2059"/>
                    </a:lnTo>
                    <a:lnTo>
                      <a:pt x="28" y="2580"/>
                    </a:lnTo>
                    <a:lnTo>
                      <a:pt x="0" y="3101"/>
                    </a:lnTo>
                    <a:lnTo>
                      <a:pt x="28" y="3596"/>
                    </a:lnTo>
                    <a:lnTo>
                      <a:pt x="82" y="4062"/>
                    </a:lnTo>
                    <a:lnTo>
                      <a:pt x="82" y="4062"/>
                    </a:lnTo>
                    <a:lnTo>
                      <a:pt x="165" y="4364"/>
                    </a:lnTo>
                    <a:lnTo>
                      <a:pt x="302" y="4666"/>
                    </a:lnTo>
                    <a:lnTo>
                      <a:pt x="467" y="4913"/>
                    </a:lnTo>
                    <a:lnTo>
                      <a:pt x="686" y="5160"/>
                    </a:lnTo>
                    <a:lnTo>
                      <a:pt x="933" y="5380"/>
                    </a:lnTo>
                    <a:lnTo>
                      <a:pt x="1208" y="5572"/>
                    </a:lnTo>
                    <a:lnTo>
                      <a:pt x="1482" y="5736"/>
                    </a:lnTo>
                    <a:lnTo>
                      <a:pt x="1784" y="5846"/>
                    </a:lnTo>
                    <a:lnTo>
                      <a:pt x="1784" y="5846"/>
                    </a:lnTo>
                    <a:lnTo>
                      <a:pt x="2004" y="5901"/>
                    </a:lnTo>
                    <a:lnTo>
                      <a:pt x="2196" y="5956"/>
                    </a:lnTo>
                    <a:lnTo>
                      <a:pt x="2608" y="5983"/>
                    </a:lnTo>
                    <a:lnTo>
                      <a:pt x="2608" y="5983"/>
                    </a:lnTo>
                    <a:lnTo>
                      <a:pt x="3019" y="5956"/>
                    </a:lnTo>
                    <a:lnTo>
                      <a:pt x="3403" y="5874"/>
                    </a:lnTo>
                    <a:lnTo>
                      <a:pt x="3788" y="5736"/>
                    </a:lnTo>
                    <a:lnTo>
                      <a:pt x="4144" y="5572"/>
                    </a:lnTo>
                    <a:lnTo>
                      <a:pt x="4474" y="5352"/>
                    </a:lnTo>
                    <a:lnTo>
                      <a:pt x="4776" y="5105"/>
                    </a:lnTo>
                    <a:lnTo>
                      <a:pt x="5023" y="4803"/>
                    </a:lnTo>
                    <a:lnTo>
                      <a:pt x="5270" y="4474"/>
                    </a:lnTo>
                    <a:lnTo>
                      <a:pt x="5270" y="4474"/>
                    </a:lnTo>
                    <a:lnTo>
                      <a:pt x="5380" y="4254"/>
                    </a:lnTo>
                    <a:lnTo>
                      <a:pt x="5462" y="4035"/>
                    </a:lnTo>
                    <a:lnTo>
                      <a:pt x="5544" y="3788"/>
                    </a:lnTo>
                    <a:lnTo>
                      <a:pt x="5599" y="3541"/>
                    </a:lnTo>
                    <a:lnTo>
                      <a:pt x="5627" y="3294"/>
                    </a:lnTo>
                    <a:lnTo>
                      <a:pt x="5627" y="3047"/>
                    </a:lnTo>
                    <a:lnTo>
                      <a:pt x="5627" y="2800"/>
                    </a:lnTo>
                    <a:lnTo>
                      <a:pt x="5599" y="2525"/>
                    </a:lnTo>
                    <a:lnTo>
                      <a:pt x="5572" y="2278"/>
                    </a:lnTo>
                    <a:lnTo>
                      <a:pt x="5489" y="2059"/>
                    </a:lnTo>
                    <a:lnTo>
                      <a:pt x="5407" y="1812"/>
                    </a:lnTo>
                    <a:lnTo>
                      <a:pt x="5325" y="1565"/>
                    </a:lnTo>
                    <a:lnTo>
                      <a:pt x="5187" y="1345"/>
                    </a:lnTo>
                    <a:lnTo>
                      <a:pt x="5050" y="1153"/>
                    </a:lnTo>
                    <a:lnTo>
                      <a:pt x="4913" y="933"/>
                    </a:lnTo>
                    <a:lnTo>
                      <a:pt x="4748" y="769"/>
                    </a:lnTo>
                    <a:lnTo>
                      <a:pt x="4748" y="769"/>
                    </a:lnTo>
                    <a:lnTo>
                      <a:pt x="4529" y="576"/>
                    </a:lnTo>
                    <a:lnTo>
                      <a:pt x="4309" y="412"/>
                    </a:lnTo>
                    <a:lnTo>
                      <a:pt x="4062" y="275"/>
                    </a:lnTo>
                    <a:lnTo>
                      <a:pt x="3815" y="165"/>
                    </a:lnTo>
                    <a:lnTo>
                      <a:pt x="3568" y="82"/>
                    </a:lnTo>
                    <a:lnTo>
                      <a:pt x="3294" y="28"/>
                    </a:lnTo>
                    <a:lnTo>
                      <a:pt x="3019" y="0"/>
                    </a:lnTo>
                    <a:lnTo>
                      <a:pt x="274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" name="Google Shape;2348;p74"/>
              <p:cNvSpPr/>
              <p:nvPr/>
            </p:nvSpPr>
            <p:spPr>
              <a:xfrm>
                <a:off x="3117105" y="2207814"/>
                <a:ext cx="705706" cy="99674"/>
              </a:xfrm>
              <a:custGeom>
                <a:rect b="b" l="l" r="r" t="t"/>
                <a:pathLst>
                  <a:path extrusionOk="0" fill="none" h="9195" w="65102">
                    <a:moveTo>
                      <a:pt x="55853" y="5764"/>
                    </a:moveTo>
                    <a:lnTo>
                      <a:pt x="55853" y="5764"/>
                    </a:lnTo>
                    <a:lnTo>
                      <a:pt x="54123" y="6313"/>
                    </a:lnTo>
                    <a:lnTo>
                      <a:pt x="52394" y="6834"/>
                    </a:lnTo>
                    <a:lnTo>
                      <a:pt x="50638" y="7273"/>
                    </a:lnTo>
                    <a:lnTo>
                      <a:pt x="48881" y="7685"/>
                    </a:lnTo>
                    <a:lnTo>
                      <a:pt x="47097" y="8042"/>
                    </a:lnTo>
                    <a:lnTo>
                      <a:pt x="45313" y="8344"/>
                    </a:lnTo>
                    <a:lnTo>
                      <a:pt x="43502" y="8618"/>
                    </a:lnTo>
                    <a:lnTo>
                      <a:pt x="41718" y="8810"/>
                    </a:lnTo>
                    <a:lnTo>
                      <a:pt x="41718" y="8810"/>
                    </a:lnTo>
                    <a:lnTo>
                      <a:pt x="40318" y="8948"/>
                    </a:lnTo>
                    <a:lnTo>
                      <a:pt x="38946" y="9030"/>
                    </a:lnTo>
                    <a:lnTo>
                      <a:pt x="37546" y="9112"/>
                    </a:lnTo>
                    <a:lnTo>
                      <a:pt x="36146" y="9167"/>
                    </a:lnTo>
                    <a:lnTo>
                      <a:pt x="34747" y="9195"/>
                    </a:lnTo>
                    <a:lnTo>
                      <a:pt x="33374" y="9195"/>
                    </a:lnTo>
                    <a:lnTo>
                      <a:pt x="30575" y="9195"/>
                    </a:lnTo>
                    <a:lnTo>
                      <a:pt x="30575" y="9195"/>
                    </a:lnTo>
                    <a:lnTo>
                      <a:pt x="27638" y="9140"/>
                    </a:lnTo>
                    <a:lnTo>
                      <a:pt x="26156" y="9112"/>
                    </a:lnTo>
                    <a:lnTo>
                      <a:pt x="24674" y="9030"/>
                    </a:lnTo>
                    <a:lnTo>
                      <a:pt x="23192" y="8975"/>
                    </a:lnTo>
                    <a:lnTo>
                      <a:pt x="21737" y="8865"/>
                    </a:lnTo>
                    <a:lnTo>
                      <a:pt x="20255" y="8755"/>
                    </a:lnTo>
                    <a:lnTo>
                      <a:pt x="18801" y="8591"/>
                    </a:lnTo>
                    <a:lnTo>
                      <a:pt x="17318" y="8426"/>
                    </a:lnTo>
                    <a:lnTo>
                      <a:pt x="15864" y="8234"/>
                    </a:lnTo>
                    <a:lnTo>
                      <a:pt x="14409" y="7987"/>
                    </a:lnTo>
                    <a:lnTo>
                      <a:pt x="12982" y="7740"/>
                    </a:lnTo>
                    <a:lnTo>
                      <a:pt x="11527" y="7438"/>
                    </a:lnTo>
                    <a:lnTo>
                      <a:pt x="10100" y="7109"/>
                    </a:lnTo>
                    <a:lnTo>
                      <a:pt x="8673" y="6724"/>
                    </a:lnTo>
                    <a:lnTo>
                      <a:pt x="7273" y="6313"/>
                    </a:lnTo>
                    <a:lnTo>
                      <a:pt x="7273" y="6313"/>
                    </a:lnTo>
                    <a:lnTo>
                      <a:pt x="6066" y="5929"/>
                    </a:lnTo>
                    <a:lnTo>
                      <a:pt x="5489" y="5709"/>
                    </a:lnTo>
                    <a:lnTo>
                      <a:pt x="4913" y="5489"/>
                    </a:lnTo>
                    <a:lnTo>
                      <a:pt x="4337" y="5215"/>
                    </a:lnTo>
                    <a:lnTo>
                      <a:pt x="3788" y="4940"/>
                    </a:lnTo>
                    <a:lnTo>
                      <a:pt x="3239" y="4639"/>
                    </a:lnTo>
                    <a:lnTo>
                      <a:pt x="2745" y="4282"/>
                    </a:lnTo>
                    <a:lnTo>
                      <a:pt x="2745" y="4282"/>
                    </a:lnTo>
                    <a:lnTo>
                      <a:pt x="2251" y="3898"/>
                    </a:lnTo>
                    <a:lnTo>
                      <a:pt x="1784" y="3486"/>
                    </a:lnTo>
                    <a:lnTo>
                      <a:pt x="1345" y="3019"/>
                    </a:lnTo>
                    <a:lnTo>
                      <a:pt x="961" y="2525"/>
                    </a:lnTo>
                    <a:lnTo>
                      <a:pt x="631" y="2004"/>
                    </a:lnTo>
                    <a:lnTo>
                      <a:pt x="494" y="1729"/>
                    </a:lnTo>
                    <a:lnTo>
                      <a:pt x="357" y="1455"/>
                    </a:lnTo>
                    <a:lnTo>
                      <a:pt x="247" y="1153"/>
                    </a:lnTo>
                    <a:lnTo>
                      <a:pt x="137" y="878"/>
                    </a:lnTo>
                    <a:lnTo>
                      <a:pt x="55" y="577"/>
                    </a:lnTo>
                    <a:lnTo>
                      <a:pt x="0" y="275"/>
                    </a:lnTo>
                    <a:lnTo>
                      <a:pt x="0" y="275"/>
                    </a:lnTo>
                    <a:lnTo>
                      <a:pt x="2745" y="988"/>
                    </a:lnTo>
                    <a:lnTo>
                      <a:pt x="4117" y="1345"/>
                    </a:lnTo>
                    <a:lnTo>
                      <a:pt x="5489" y="1674"/>
                    </a:lnTo>
                    <a:lnTo>
                      <a:pt x="5489" y="1674"/>
                    </a:lnTo>
                    <a:lnTo>
                      <a:pt x="7191" y="2059"/>
                    </a:lnTo>
                    <a:lnTo>
                      <a:pt x="8865" y="2415"/>
                    </a:lnTo>
                    <a:lnTo>
                      <a:pt x="10567" y="2717"/>
                    </a:lnTo>
                    <a:lnTo>
                      <a:pt x="12268" y="3019"/>
                    </a:lnTo>
                    <a:lnTo>
                      <a:pt x="13998" y="3239"/>
                    </a:lnTo>
                    <a:lnTo>
                      <a:pt x="15699" y="3458"/>
                    </a:lnTo>
                    <a:lnTo>
                      <a:pt x="17428" y="3651"/>
                    </a:lnTo>
                    <a:lnTo>
                      <a:pt x="19130" y="3788"/>
                    </a:lnTo>
                    <a:lnTo>
                      <a:pt x="20859" y="3925"/>
                    </a:lnTo>
                    <a:lnTo>
                      <a:pt x="22588" y="4007"/>
                    </a:lnTo>
                    <a:lnTo>
                      <a:pt x="24317" y="4062"/>
                    </a:lnTo>
                    <a:lnTo>
                      <a:pt x="26046" y="4090"/>
                    </a:lnTo>
                    <a:lnTo>
                      <a:pt x="27775" y="4117"/>
                    </a:lnTo>
                    <a:lnTo>
                      <a:pt x="29504" y="4090"/>
                    </a:lnTo>
                    <a:lnTo>
                      <a:pt x="31234" y="4062"/>
                    </a:lnTo>
                    <a:lnTo>
                      <a:pt x="32963" y="3980"/>
                    </a:lnTo>
                    <a:lnTo>
                      <a:pt x="34719" y="3898"/>
                    </a:lnTo>
                    <a:lnTo>
                      <a:pt x="36448" y="3788"/>
                    </a:lnTo>
                    <a:lnTo>
                      <a:pt x="38177" y="3678"/>
                    </a:lnTo>
                    <a:lnTo>
                      <a:pt x="39906" y="3541"/>
                    </a:lnTo>
                    <a:lnTo>
                      <a:pt x="41663" y="3376"/>
                    </a:lnTo>
                    <a:lnTo>
                      <a:pt x="43392" y="3184"/>
                    </a:lnTo>
                    <a:lnTo>
                      <a:pt x="46850" y="2772"/>
                    </a:lnTo>
                    <a:lnTo>
                      <a:pt x="50308" y="2306"/>
                    </a:lnTo>
                    <a:lnTo>
                      <a:pt x="53767" y="1812"/>
                    </a:lnTo>
                    <a:lnTo>
                      <a:pt x="57197" y="1263"/>
                    </a:lnTo>
                    <a:lnTo>
                      <a:pt x="60628" y="659"/>
                    </a:lnTo>
                    <a:lnTo>
                      <a:pt x="60628" y="659"/>
                    </a:lnTo>
                    <a:lnTo>
                      <a:pt x="61040" y="577"/>
                    </a:lnTo>
                    <a:lnTo>
                      <a:pt x="61534" y="439"/>
                    </a:lnTo>
                    <a:lnTo>
                      <a:pt x="62110" y="302"/>
                    </a:lnTo>
                    <a:lnTo>
                      <a:pt x="62687" y="165"/>
                    </a:lnTo>
                    <a:lnTo>
                      <a:pt x="63290" y="55"/>
                    </a:lnTo>
                    <a:lnTo>
                      <a:pt x="63839" y="0"/>
                    </a:lnTo>
                    <a:lnTo>
                      <a:pt x="64086" y="0"/>
                    </a:lnTo>
                    <a:lnTo>
                      <a:pt x="64333" y="28"/>
                    </a:lnTo>
                    <a:lnTo>
                      <a:pt x="64525" y="83"/>
                    </a:lnTo>
                    <a:lnTo>
                      <a:pt x="64690" y="165"/>
                    </a:lnTo>
                    <a:lnTo>
                      <a:pt x="64690" y="165"/>
                    </a:lnTo>
                    <a:lnTo>
                      <a:pt x="64882" y="302"/>
                    </a:lnTo>
                    <a:lnTo>
                      <a:pt x="65019" y="467"/>
                    </a:lnTo>
                    <a:lnTo>
                      <a:pt x="65102" y="631"/>
                    </a:lnTo>
                    <a:lnTo>
                      <a:pt x="65102" y="796"/>
                    </a:lnTo>
                    <a:lnTo>
                      <a:pt x="65074" y="961"/>
                    </a:lnTo>
                    <a:lnTo>
                      <a:pt x="64992" y="1125"/>
                    </a:lnTo>
                    <a:lnTo>
                      <a:pt x="64882" y="1263"/>
                    </a:lnTo>
                    <a:lnTo>
                      <a:pt x="64718" y="1427"/>
                    </a:lnTo>
                    <a:lnTo>
                      <a:pt x="64388" y="1729"/>
                    </a:lnTo>
                    <a:lnTo>
                      <a:pt x="64004" y="1976"/>
                    </a:lnTo>
                    <a:lnTo>
                      <a:pt x="63345" y="2388"/>
                    </a:lnTo>
                    <a:lnTo>
                      <a:pt x="63345" y="2388"/>
                    </a:lnTo>
                    <a:lnTo>
                      <a:pt x="62467" y="2909"/>
                    </a:lnTo>
                    <a:lnTo>
                      <a:pt x="61561" y="3403"/>
                    </a:lnTo>
                    <a:lnTo>
                      <a:pt x="60656" y="3870"/>
                    </a:lnTo>
                    <a:lnTo>
                      <a:pt x="59695" y="4309"/>
                    </a:lnTo>
                    <a:lnTo>
                      <a:pt x="58762" y="4693"/>
                    </a:lnTo>
                    <a:lnTo>
                      <a:pt x="57801" y="5078"/>
                    </a:lnTo>
                    <a:lnTo>
                      <a:pt x="56841" y="5434"/>
                    </a:lnTo>
                    <a:lnTo>
                      <a:pt x="55853" y="576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" name="Google Shape;2349;p74"/>
              <p:cNvSpPr/>
              <p:nvPr/>
            </p:nvSpPr>
            <p:spPr>
              <a:xfrm>
                <a:off x="3145073" y="2242914"/>
                <a:ext cx="55338" cy="34818"/>
              </a:xfrm>
              <a:custGeom>
                <a:rect b="b" l="l" r="r" t="t"/>
                <a:pathLst>
                  <a:path extrusionOk="0" fill="none" h="3212" w="5105">
                    <a:moveTo>
                      <a:pt x="1674" y="1"/>
                    </a:moveTo>
                    <a:lnTo>
                      <a:pt x="1674" y="1"/>
                    </a:lnTo>
                    <a:lnTo>
                      <a:pt x="1400" y="28"/>
                    </a:lnTo>
                    <a:lnTo>
                      <a:pt x="1098" y="83"/>
                    </a:lnTo>
                    <a:lnTo>
                      <a:pt x="1098" y="83"/>
                    </a:lnTo>
                    <a:lnTo>
                      <a:pt x="933" y="138"/>
                    </a:lnTo>
                    <a:lnTo>
                      <a:pt x="769" y="220"/>
                    </a:lnTo>
                    <a:lnTo>
                      <a:pt x="631" y="303"/>
                    </a:lnTo>
                    <a:lnTo>
                      <a:pt x="467" y="413"/>
                    </a:lnTo>
                    <a:lnTo>
                      <a:pt x="357" y="522"/>
                    </a:lnTo>
                    <a:lnTo>
                      <a:pt x="220" y="632"/>
                    </a:lnTo>
                    <a:lnTo>
                      <a:pt x="0" y="934"/>
                    </a:lnTo>
                    <a:lnTo>
                      <a:pt x="0" y="934"/>
                    </a:lnTo>
                    <a:lnTo>
                      <a:pt x="165" y="1044"/>
                    </a:lnTo>
                    <a:lnTo>
                      <a:pt x="165" y="1044"/>
                    </a:lnTo>
                    <a:lnTo>
                      <a:pt x="659" y="1401"/>
                    </a:lnTo>
                    <a:lnTo>
                      <a:pt x="1208" y="1702"/>
                    </a:lnTo>
                    <a:lnTo>
                      <a:pt x="1757" y="1977"/>
                    </a:lnTo>
                    <a:lnTo>
                      <a:pt x="2333" y="2251"/>
                    </a:lnTo>
                    <a:lnTo>
                      <a:pt x="2909" y="2471"/>
                    </a:lnTo>
                    <a:lnTo>
                      <a:pt x="3486" y="2691"/>
                    </a:lnTo>
                    <a:lnTo>
                      <a:pt x="4693" y="3075"/>
                    </a:lnTo>
                    <a:lnTo>
                      <a:pt x="4693" y="3075"/>
                    </a:lnTo>
                    <a:lnTo>
                      <a:pt x="5105" y="3212"/>
                    </a:lnTo>
                    <a:lnTo>
                      <a:pt x="5105" y="3212"/>
                    </a:lnTo>
                    <a:lnTo>
                      <a:pt x="5050" y="2938"/>
                    </a:lnTo>
                    <a:lnTo>
                      <a:pt x="4995" y="2663"/>
                    </a:lnTo>
                    <a:lnTo>
                      <a:pt x="4995" y="2663"/>
                    </a:lnTo>
                    <a:lnTo>
                      <a:pt x="4913" y="2416"/>
                    </a:lnTo>
                    <a:lnTo>
                      <a:pt x="4803" y="2169"/>
                    </a:lnTo>
                    <a:lnTo>
                      <a:pt x="4666" y="1922"/>
                    </a:lnTo>
                    <a:lnTo>
                      <a:pt x="4501" y="1702"/>
                    </a:lnTo>
                    <a:lnTo>
                      <a:pt x="4336" y="1455"/>
                    </a:lnTo>
                    <a:lnTo>
                      <a:pt x="4144" y="1236"/>
                    </a:lnTo>
                    <a:lnTo>
                      <a:pt x="3952" y="1044"/>
                    </a:lnTo>
                    <a:lnTo>
                      <a:pt x="3733" y="852"/>
                    </a:lnTo>
                    <a:lnTo>
                      <a:pt x="3513" y="660"/>
                    </a:lnTo>
                    <a:lnTo>
                      <a:pt x="3266" y="495"/>
                    </a:lnTo>
                    <a:lnTo>
                      <a:pt x="3019" y="358"/>
                    </a:lnTo>
                    <a:lnTo>
                      <a:pt x="2745" y="248"/>
                    </a:lnTo>
                    <a:lnTo>
                      <a:pt x="2498" y="138"/>
                    </a:lnTo>
                    <a:lnTo>
                      <a:pt x="2223" y="83"/>
                    </a:lnTo>
                    <a:lnTo>
                      <a:pt x="1949" y="28"/>
                    </a:lnTo>
                    <a:lnTo>
                      <a:pt x="1674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0" name="Google Shape;2350;p74"/>
              <p:cNvSpPr/>
              <p:nvPr/>
            </p:nvSpPr>
            <p:spPr>
              <a:xfrm>
                <a:off x="3112336" y="2051317"/>
                <a:ext cx="715234" cy="115750"/>
              </a:xfrm>
              <a:custGeom>
                <a:rect b="b" l="l" r="r" t="t"/>
                <a:pathLst>
                  <a:path extrusionOk="0" fill="none" h="10678" w="65981">
                    <a:moveTo>
                      <a:pt x="11254" y="9689"/>
                    </a:moveTo>
                    <a:lnTo>
                      <a:pt x="11254" y="9689"/>
                    </a:lnTo>
                    <a:lnTo>
                      <a:pt x="12654" y="9936"/>
                    </a:lnTo>
                    <a:lnTo>
                      <a:pt x="14081" y="10156"/>
                    </a:lnTo>
                    <a:lnTo>
                      <a:pt x="15508" y="10320"/>
                    </a:lnTo>
                    <a:lnTo>
                      <a:pt x="16935" y="10458"/>
                    </a:lnTo>
                    <a:lnTo>
                      <a:pt x="18390" y="10540"/>
                    </a:lnTo>
                    <a:lnTo>
                      <a:pt x="19817" y="10622"/>
                    </a:lnTo>
                    <a:lnTo>
                      <a:pt x="21244" y="10650"/>
                    </a:lnTo>
                    <a:lnTo>
                      <a:pt x="22699" y="10677"/>
                    </a:lnTo>
                    <a:lnTo>
                      <a:pt x="24153" y="10650"/>
                    </a:lnTo>
                    <a:lnTo>
                      <a:pt x="25581" y="10622"/>
                    </a:lnTo>
                    <a:lnTo>
                      <a:pt x="28462" y="10512"/>
                    </a:lnTo>
                    <a:lnTo>
                      <a:pt x="31372" y="10348"/>
                    </a:lnTo>
                    <a:lnTo>
                      <a:pt x="34253" y="10156"/>
                    </a:lnTo>
                    <a:lnTo>
                      <a:pt x="34253" y="10156"/>
                    </a:lnTo>
                    <a:lnTo>
                      <a:pt x="37108" y="9936"/>
                    </a:lnTo>
                    <a:lnTo>
                      <a:pt x="39962" y="9716"/>
                    </a:lnTo>
                    <a:lnTo>
                      <a:pt x="42844" y="9442"/>
                    </a:lnTo>
                    <a:lnTo>
                      <a:pt x="44271" y="9277"/>
                    </a:lnTo>
                    <a:lnTo>
                      <a:pt x="45698" y="9113"/>
                    </a:lnTo>
                    <a:lnTo>
                      <a:pt x="47126" y="8921"/>
                    </a:lnTo>
                    <a:lnTo>
                      <a:pt x="48525" y="8701"/>
                    </a:lnTo>
                    <a:lnTo>
                      <a:pt x="49953" y="8481"/>
                    </a:lnTo>
                    <a:lnTo>
                      <a:pt x="51352" y="8207"/>
                    </a:lnTo>
                    <a:lnTo>
                      <a:pt x="52779" y="7932"/>
                    </a:lnTo>
                    <a:lnTo>
                      <a:pt x="54179" y="7631"/>
                    </a:lnTo>
                    <a:lnTo>
                      <a:pt x="55551" y="7301"/>
                    </a:lnTo>
                    <a:lnTo>
                      <a:pt x="56951" y="6917"/>
                    </a:lnTo>
                    <a:lnTo>
                      <a:pt x="56951" y="6917"/>
                    </a:lnTo>
                    <a:lnTo>
                      <a:pt x="57747" y="6697"/>
                    </a:lnTo>
                    <a:lnTo>
                      <a:pt x="58516" y="6450"/>
                    </a:lnTo>
                    <a:lnTo>
                      <a:pt x="59312" y="6203"/>
                    </a:lnTo>
                    <a:lnTo>
                      <a:pt x="60080" y="5901"/>
                    </a:lnTo>
                    <a:lnTo>
                      <a:pt x="60849" y="5600"/>
                    </a:lnTo>
                    <a:lnTo>
                      <a:pt x="61590" y="5270"/>
                    </a:lnTo>
                    <a:lnTo>
                      <a:pt x="62303" y="4886"/>
                    </a:lnTo>
                    <a:lnTo>
                      <a:pt x="63017" y="4502"/>
                    </a:lnTo>
                    <a:lnTo>
                      <a:pt x="63017" y="4502"/>
                    </a:lnTo>
                    <a:lnTo>
                      <a:pt x="63511" y="4172"/>
                    </a:lnTo>
                    <a:lnTo>
                      <a:pt x="63977" y="3843"/>
                    </a:lnTo>
                    <a:lnTo>
                      <a:pt x="64417" y="3459"/>
                    </a:lnTo>
                    <a:lnTo>
                      <a:pt x="64828" y="3075"/>
                    </a:lnTo>
                    <a:lnTo>
                      <a:pt x="65212" y="2635"/>
                    </a:lnTo>
                    <a:lnTo>
                      <a:pt x="65377" y="2416"/>
                    </a:lnTo>
                    <a:lnTo>
                      <a:pt x="65514" y="2169"/>
                    </a:lnTo>
                    <a:lnTo>
                      <a:pt x="65652" y="1922"/>
                    </a:lnTo>
                    <a:lnTo>
                      <a:pt x="65761" y="1675"/>
                    </a:lnTo>
                    <a:lnTo>
                      <a:pt x="65871" y="1400"/>
                    </a:lnTo>
                    <a:lnTo>
                      <a:pt x="65926" y="1126"/>
                    </a:lnTo>
                    <a:lnTo>
                      <a:pt x="65926" y="1126"/>
                    </a:lnTo>
                    <a:lnTo>
                      <a:pt x="65981" y="934"/>
                    </a:lnTo>
                    <a:lnTo>
                      <a:pt x="65981" y="742"/>
                    </a:lnTo>
                    <a:lnTo>
                      <a:pt x="65953" y="550"/>
                    </a:lnTo>
                    <a:lnTo>
                      <a:pt x="65899" y="357"/>
                    </a:lnTo>
                    <a:lnTo>
                      <a:pt x="65899" y="357"/>
                    </a:lnTo>
                    <a:lnTo>
                      <a:pt x="65789" y="220"/>
                    </a:lnTo>
                    <a:lnTo>
                      <a:pt x="65624" y="110"/>
                    </a:lnTo>
                    <a:lnTo>
                      <a:pt x="65432" y="28"/>
                    </a:lnTo>
                    <a:lnTo>
                      <a:pt x="65240" y="1"/>
                    </a:lnTo>
                    <a:lnTo>
                      <a:pt x="65048" y="1"/>
                    </a:lnTo>
                    <a:lnTo>
                      <a:pt x="64828" y="28"/>
                    </a:lnTo>
                    <a:lnTo>
                      <a:pt x="64389" y="110"/>
                    </a:lnTo>
                    <a:lnTo>
                      <a:pt x="64389" y="110"/>
                    </a:lnTo>
                    <a:lnTo>
                      <a:pt x="62770" y="522"/>
                    </a:lnTo>
                    <a:lnTo>
                      <a:pt x="61150" y="906"/>
                    </a:lnTo>
                    <a:lnTo>
                      <a:pt x="59531" y="1263"/>
                    </a:lnTo>
                    <a:lnTo>
                      <a:pt x="57912" y="1620"/>
                    </a:lnTo>
                    <a:lnTo>
                      <a:pt x="56265" y="1922"/>
                    </a:lnTo>
                    <a:lnTo>
                      <a:pt x="54618" y="2224"/>
                    </a:lnTo>
                    <a:lnTo>
                      <a:pt x="52972" y="2498"/>
                    </a:lnTo>
                    <a:lnTo>
                      <a:pt x="51352" y="2773"/>
                    </a:lnTo>
                    <a:lnTo>
                      <a:pt x="49678" y="3020"/>
                    </a:lnTo>
                    <a:lnTo>
                      <a:pt x="48031" y="3239"/>
                    </a:lnTo>
                    <a:lnTo>
                      <a:pt x="46385" y="3431"/>
                    </a:lnTo>
                    <a:lnTo>
                      <a:pt x="44738" y="3623"/>
                    </a:lnTo>
                    <a:lnTo>
                      <a:pt x="43064" y="3788"/>
                    </a:lnTo>
                    <a:lnTo>
                      <a:pt x="41417" y="3953"/>
                    </a:lnTo>
                    <a:lnTo>
                      <a:pt x="39743" y="4090"/>
                    </a:lnTo>
                    <a:lnTo>
                      <a:pt x="38068" y="4200"/>
                    </a:lnTo>
                    <a:lnTo>
                      <a:pt x="34747" y="4392"/>
                    </a:lnTo>
                    <a:lnTo>
                      <a:pt x="31399" y="4529"/>
                    </a:lnTo>
                    <a:lnTo>
                      <a:pt x="28051" y="4584"/>
                    </a:lnTo>
                    <a:lnTo>
                      <a:pt x="24730" y="4612"/>
                    </a:lnTo>
                    <a:lnTo>
                      <a:pt x="21381" y="4584"/>
                    </a:lnTo>
                    <a:lnTo>
                      <a:pt x="18033" y="4502"/>
                    </a:lnTo>
                    <a:lnTo>
                      <a:pt x="14685" y="4392"/>
                    </a:lnTo>
                    <a:lnTo>
                      <a:pt x="11336" y="4255"/>
                    </a:lnTo>
                    <a:lnTo>
                      <a:pt x="11336" y="4255"/>
                    </a:lnTo>
                    <a:lnTo>
                      <a:pt x="9964" y="4172"/>
                    </a:lnTo>
                    <a:lnTo>
                      <a:pt x="8564" y="4063"/>
                    </a:lnTo>
                    <a:lnTo>
                      <a:pt x="7164" y="3953"/>
                    </a:lnTo>
                    <a:lnTo>
                      <a:pt x="5792" y="3788"/>
                    </a:lnTo>
                    <a:lnTo>
                      <a:pt x="5792" y="3788"/>
                    </a:lnTo>
                    <a:lnTo>
                      <a:pt x="4392" y="3569"/>
                    </a:lnTo>
                    <a:lnTo>
                      <a:pt x="3706" y="3431"/>
                    </a:lnTo>
                    <a:lnTo>
                      <a:pt x="2993" y="3294"/>
                    </a:lnTo>
                    <a:lnTo>
                      <a:pt x="2993" y="3294"/>
                    </a:lnTo>
                    <a:lnTo>
                      <a:pt x="2746" y="3212"/>
                    </a:lnTo>
                    <a:lnTo>
                      <a:pt x="2444" y="3129"/>
                    </a:lnTo>
                    <a:lnTo>
                      <a:pt x="1758" y="2882"/>
                    </a:lnTo>
                    <a:lnTo>
                      <a:pt x="1401" y="2773"/>
                    </a:lnTo>
                    <a:lnTo>
                      <a:pt x="1071" y="2718"/>
                    </a:lnTo>
                    <a:lnTo>
                      <a:pt x="769" y="2690"/>
                    </a:lnTo>
                    <a:lnTo>
                      <a:pt x="632" y="2718"/>
                    </a:lnTo>
                    <a:lnTo>
                      <a:pt x="522" y="2745"/>
                    </a:lnTo>
                    <a:lnTo>
                      <a:pt x="522" y="2745"/>
                    </a:lnTo>
                    <a:lnTo>
                      <a:pt x="303" y="2855"/>
                    </a:lnTo>
                    <a:lnTo>
                      <a:pt x="166" y="2965"/>
                    </a:lnTo>
                    <a:lnTo>
                      <a:pt x="56" y="3102"/>
                    </a:lnTo>
                    <a:lnTo>
                      <a:pt x="1" y="3239"/>
                    </a:lnTo>
                    <a:lnTo>
                      <a:pt x="1" y="3404"/>
                    </a:lnTo>
                    <a:lnTo>
                      <a:pt x="28" y="3569"/>
                    </a:lnTo>
                    <a:lnTo>
                      <a:pt x="83" y="3761"/>
                    </a:lnTo>
                    <a:lnTo>
                      <a:pt x="193" y="3953"/>
                    </a:lnTo>
                    <a:lnTo>
                      <a:pt x="330" y="4145"/>
                    </a:lnTo>
                    <a:lnTo>
                      <a:pt x="495" y="4365"/>
                    </a:lnTo>
                    <a:lnTo>
                      <a:pt x="934" y="4776"/>
                    </a:lnTo>
                    <a:lnTo>
                      <a:pt x="1428" y="5243"/>
                    </a:lnTo>
                    <a:lnTo>
                      <a:pt x="2005" y="5682"/>
                    </a:lnTo>
                    <a:lnTo>
                      <a:pt x="2608" y="6121"/>
                    </a:lnTo>
                    <a:lnTo>
                      <a:pt x="3240" y="6560"/>
                    </a:lnTo>
                    <a:lnTo>
                      <a:pt x="3843" y="6944"/>
                    </a:lnTo>
                    <a:lnTo>
                      <a:pt x="4420" y="7301"/>
                    </a:lnTo>
                    <a:lnTo>
                      <a:pt x="5408" y="7878"/>
                    </a:lnTo>
                    <a:lnTo>
                      <a:pt x="6012" y="8180"/>
                    </a:lnTo>
                    <a:lnTo>
                      <a:pt x="6012" y="8180"/>
                    </a:lnTo>
                    <a:lnTo>
                      <a:pt x="6643" y="8427"/>
                    </a:lnTo>
                    <a:lnTo>
                      <a:pt x="7302" y="8674"/>
                    </a:lnTo>
                    <a:lnTo>
                      <a:pt x="7933" y="8866"/>
                    </a:lnTo>
                    <a:lnTo>
                      <a:pt x="8592" y="9058"/>
                    </a:lnTo>
                    <a:lnTo>
                      <a:pt x="9250" y="9250"/>
                    </a:lnTo>
                    <a:lnTo>
                      <a:pt x="9909" y="9415"/>
                    </a:lnTo>
                    <a:lnTo>
                      <a:pt x="11254" y="968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1" name="Google Shape;2351;p74"/>
              <p:cNvSpPr/>
              <p:nvPr/>
            </p:nvSpPr>
            <p:spPr>
              <a:xfrm>
                <a:off x="3102526" y="1929931"/>
                <a:ext cx="761640" cy="103544"/>
              </a:xfrm>
              <a:custGeom>
                <a:rect b="b" l="l" r="r" t="t"/>
                <a:pathLst>
                  <a:path extrusionOk="0" fill="none" h="9552" w="70262">
                    <a:moveTo>
                      <a:pt x="68478" y="1702"/>
                    </a:moveTo>
                    <a:lnTo>
                      <a:pt x="68478" y="1702"/>
                    </a:lnTo>
                    <a:lnTo>
                      <a:pt x="66968" y="2498"/>
                    </a:lnTo>
                    <a:lnTo>
                      <a:pt x="65459" y="3267"/>
                    </a:lnTo>
                    <a:lnTo>
                      <a:pt x="63894" y="3980"/>
                    </a:lnTo>
                    <a:lnTo>
                      <a:pt x="62330" y="4639"/>
                    </a:lnTo>
                    <a:lnTo>
                      <a:pt x="60738" y="5243"/>
                    </a:lnTo>
                    <a:lnTo>
                      <a:pt x="59119" y="5819"/>
                    </a:lnTo>
                    <a:lnTo>
                      <a:pt x="57499" y="6341"/>
                    </a:lnTo>
                    <a:lnTo>
                      <a:pt x="55853" y="6835"/>
                    </a:lnTo>
                    <a:lnTo>
                      <a:pt x="54206" y="7274"/>
                    </a:lnTo>
                    <a:lnTo>
                      <a:pt x="52532" y="7686"/>
                    </a:lnTo>
                    <a:lnTo>
                      <a:pt x="50858" y="8042"/>
                    </a:lnTo>
                    <a:lnTo>
                      <a:pt x="49156" y="8344"/>
                    </a:lnTo>
                    <a:lnTo>
                      <a:pt x="47482" y="8619"/>
                    </a:lnTo>
                    <a:lnTo>
                      <a:pt x="45780" y="8866"/>
                    </a:lnTo>
                    <a:lnTo>
                      <a:pt x="44078" y="9058"/>
                    </a:lnTo>
                    <a:lnTo>
                      <a:pt x="42377" y="9222"/>
                    </a:lnTo>
                    <a:lnTo>
                      <a:pt x="42377" y="9222"/>
                    </a:lnTo>
                    <a:lnTo>
                      <a:pt x="40675" y="9360"/>
                    </a:lnTo>
                    <a:lnTo>
                      <a:pt x="38973" y="9470"/>
                    </a:lnTo>
                    <a:lnTo>
                      <a:pt x="37244" y="9524"/>
                    </a:lnTo>
                    <a:lnTo>
                      <a:pt x="35543" y="9552"/>
                    </a:lnTo>
                    <a:lnTo>
                      <a:pt x="33841" y="9552"/>
                    </a:lnTo>
                    <a:lnTo>
                      <a:pt x="32112" y="9524"/>
                    </a:lnTo>
                    <a:lnTo>
                      <a:pt x="30410" y="9497"/>
                    </a:lnTo>
                    <a:lnTo>
                      <a:pt x="28709" y="9415"/>
                    </a:lnTo>
                    <a:lnTo>
                      <a:pt x="27007" y="9305"/>
                    </a:lnTo>
                    <a:lnTo>
                      <a:pt x="25278" y="9195"/>
                    </a:lnTo>
                    <a:lnTo>
                      <a:pt x="23576" y="9030"/>
                    </a:lnTo>
                    <a:lnTo>
                      <a:pt x="21875" y="8866"/>
                    </a:lnTo>
                    <a:lnTo>
                      <a:pt x="20173" y="8674"/>
                    </a:lnTo>
                    <a:lnTo>
                      <a:pt x="18471" y="8481"/>
                    </a:lnTo>
                    <a:lnTo>
                      <a:pt x="15068" y="8015"/>
                    </a:lnTo>
                    <a:lnTo>
                      <a:pt x="15068" y="8015"/>
                    </a:lnTo>
                    <a:lnTo>
                      <a:pt x="13147" y="7713"/>
                    </a:lnTo>
                    <a:lnTo>
                      <a:pt x="12159" y="7548"/>
                    </a:lnTo>
                    <a:lnTo>
                      <a:pt x="11171" y="7356"/>
                    </a:lnTo>
                    <a:lnTo>
                      <a:pt x="10210" y="7137"/>
                    </a:lnTo>
                    <a:lnTo>
                      <a:pt x="9250" y="6890"/>
                    </a:lnTo>
                    <a:lnTo>
                      <a:pt x="8289" y="6615"/>
                    </a:lnTo>
                    <a:lnTo>
                      <a:pt x="7383" y="6313"/>
                    </a:lnTo>
                    <a:lnTo>
                      <a:pt x="6450" y="5956"/>
                    </a:lnTo>
                    <a:lnTo>
                      <a:pt x="5572" y="5572"/>
                    </a:lnTo>
                    <a:lnTo>
                      <a:pt x="4721" y="5133"/>
                    </a:lnTo>
                    <a:lnTo>
                      <a:pt x="3898" y="4666"/>
                    </a:lnTo>
                    <a:lnTo>
                      <a:pt x="3102" y="4118"/>
                    </a:lnTo>
                    <a:lnTo>
                      <a:pt x="2717" y="3843"/>
                    </a:lnTo>
                    <a:lnTo>
                      <a:pt x="2333" y="3541"/>
                    </a:lnTo>
                    <a:lnTo>
                      <a:pt x="1976" y="3212"/>
                    </a:lnTo>
                    <a:lnTo>
                      <a:pt x="1620" y="2882"/>
                    </a:lnTo>
                    <a:lnTo>
                      <a:pt x="1290" y="2553"/>
                    </a:lnTo>
                    <a:lnTo>
                      <a:pt x="961" y="2196"/>
                    </a:lnTo>
                    <a:lnTo>
                      <a:pt x="961" y="2196"/>
                    </a:lnTo>
                    <a:lnTo>
                      <a:pt x="604" y="1730"/>
                    </a:lnTo>
                    <a:lnTo>
                      <a:pt x="439" y="1510"/>
                    </a:lnTo>
                    <a:lnTo>
                      <a:pt x="302" y="1263"/>
                    </a:lnTo>
                    <a:lnTo>
                      <a:pt x="192" y="989"/>
                    </a:lnTo>
                    <a:lnTo>
                      <a:pt x="83" y="742"/>
                    </a:lnTo>
                    <a:lnTo>
                      <a:pt x="28" y="467"/>
                    </a:lnTo>
                    <a:lnTo>
                      <a:pt x="0" y="193"/>
                    </a:lnTo>
                    <a:lnTo>
                      <a:pt x="0" y="193"/>
                    </a:lnTo>
                    <a:lnTo>
                      <a:pt x="879" y="330"/>
                    </a:lnTo>
                    <a:lnTo>
                      <a:pt x="1757" y="495"/>
                    </a:lnTo>
                    <a:lnTo>
                      <a:pt x="2635" y="687"/>
                    </a:lnTo>
                    <a:lnTo>
                      <a:pt x="3541" y="906"/>
                    </a:lnTo>
                    <a:lnTo>
                      <a:pt x="5270" y="1345"/>
                    </a:lnTo>
                    <a:lnTo>
                      <a:pt x="7026" y="1812"/>
                    </a:lnTo>
                    <a:lnTo>
                      <a:pt x="10512" y="2800"/>
                    </a:lnTo>
                    <a:lnTo>
                      <a:pt x="12269" y="3239"/>
                    </a:lnTo>
                    <a:lnTo>
                      <a:pt x="14025" y="3651"/>
                    </a:lnTo>
                    <a:lnTo>
                      <a:pt x="14025" y="3651"/>
                    </a:lnTo>
                    <a:lnTo>
                      <a:pt x="15452" y="3925"/>
                    </a:lnTo>
                    <a:lnTo>
                      <a:pt x="16907" y="4145"/>
                    </a:lnTo>
                    <a:lnTo>
                      <a:pt x="18362" y="4337"/>
                    </a:lnTo>
                    <a:lnTo>
                      <a:pt x="19816" y="4502"/>
                    </a:lnTo>
                    <a:lnTo>
                      <a:pt x="21271" y="4612"/>
                    </a:lnTo>
                    <a:lnTo>
                      <a:pt x="22725" y="4694"/>
                    </a:lnTo>
                    <a:lnTo>
                      <a:pt x="24208" y="4749"/>
                    </a:lnTo>
                    <a:lnTo>
                      <a:pt x="25662" y="4776"/>
                    </a:lnTo>
                    <a:lnTo>
                      <a:pt x="27144" y="4776"/>
                    </a:lnTo>
                    <a:lnTo>
                      <a:pt x="28599" y="4749"/>
                    </a:lnTo>
                    <a:lnTo>
                      <a:pt x="31536" y="4666"/>
                    </a:lnTo>
                    <a:lnTo>
                      <a:pt x="34500" y="4502"/>
                    </a:lnTo>
                    <a:lnTo>
                      <a:pt x="37409" y="4337"/>
                    </a:lnTo>
                    <a:lnTo>
                      <a:pt x="37409" y="4337"/>
                    </a:lnTo>
                    <a:lnTo>
                      <a:pt x="41004" y="4118"/>
                    </a:lnTo>
                    <a:lnTo>
                      <a:pt x="44600" y="3871"/>
                    </a:lnTo>
                    <a:lnTo>
                      <a:pt x="48195" y="3596"/>
                    </a:lnTo>
                    <a:lnTo>
                      <a:pt x="49979" y="3431"/>
                    </a:lnTo>
                    <a:lnTo>
                      <a:pt x="51791" y="3267"/>
                    </a:lnTo>
                    <a:lnTo>
                      <a:pt x="53575" y="3075"/>
                    </a:lnTo>
                    <a:lnTo>
                      <a:pt x="55359" y="2855"/>
                    </a:lnTo>
                    <a:lnTo>
                      <a:pt x="57143" y="2608"/>
                    </a:lnTo>
                    <a:lnTo>
                      <a:pt x="58927" y="2361"/>
                    </a:lnTo>
                    <a:lnTo>
                      <a:pt x="60711" y="2059"/>
                    </a:lnTo>
                    <a:lnTo>
                      <a:pt x="62467" y="1730"/>
                    </a:lnTo>
                    <a:lnTo>
                      <a:pt x="64251" y="1400"/>
                    </a:lnTo>
                    <a:lnTo>
                      <a:pt x="66008" y="1016"/>
                    </a:lnTo>
                    <a:lnTo>
                      <a:pt x="66008" y="1016"/>
                    </a:lnTo>
                    <a:lnTo>
                      <a:pt x="66392" y="906"/>
                    </a:lnTo>
                    <a:lnTo>
                      <a:pt x="66858" y="742"/>
                    </a:lnTo>
                    <a:lnTo>
                      <a:pt x="67984" y="357"/>
                    </a:lnTo>
                    <a:lnTo>
                      <a:pt x="68560" y="193"/>
                    </a:lnTo>
                    <a:lnTo>
                      <a:pt x="69109" y="56"/>
                    </a:lnTo>
                    <a:lnTo>
                      <a:pt x="69356" y="1"/>
                    </a:lnTo>
                    <a:lnTo>
                      <a:pt x="69576" y="1"/>
                    </a:lnTo>
                    <a:lnTo>
                      <a:pt x="69768" y="1"/>
                    </a:lnTo>
                    <a:lnTo>
                      <a:pt x="69932" y="28"/>
                    </a:lnTo>
                    <a:lnTo>
                      <a:pt x="69932" y="28"/>
                    </a:lnTo>
                    <a:lnTo>
                      <a:pt x="70097" y="110"/>
                    </a:lnTo>
                    <a:lnTo>
                      <a:pt x="70207" y="193"/>
                    </a:lnTo>
                    <a:lnTo>
                      <a:pt x="70262" y="303"/>
                    </a:lnTo>
                    <a:lnTo>
                      <a:pt x="70234" y="412"/>
                    </a:lnTo>
                    <a:lnTo>
                      <a:pt x="70179" y="522"/>
                    </a:lnTo>
                    <a:lnTo>
                      <a:pt x="70097" y="632"/>
                    </a:lnTo>
                    <a:lnTo>
                      <a:pt x="69960" y="769"/>
                    </a:lnTo>
                    <a:lnTo>
                      <a:pt x="69823" y="879"/>
                    </a:lnTo>
                    <a:lnTo>
                      <a:pt x="69466" y="1153"/>
                    </a:lnTo>
                    <a:lnTo>
                      <a:pt x="69082" y="1373"/>
                    </a:lnTo>
                    <a:lnTo>
                      <a:pt x="68478" y="170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2" name="Google Shape;2352;p74"/>
              <p:cNvSpPr/>
              <p:nvPr/>
            </p:nvSpPr>
            <p:spPr>
              <a:xfrm>
                <a:off x="3105496" y="1965334"/>
                <a:ext cx="69333" cy="89560"/>
              </a:xfrm>
              <a:custGeom>
                <a:rect b="b" l="l" r="r" t="t"/>
                <a:pathLst>
                  <a:path extrusionOk="0" fill="none" h="8262" w="6396">
                    <a:moveTo>
                      <a:pt x="1757" y="1"/>
                    </a:moveTo>
                    <a:lnTo>
                      <a:pt x="1757" y="1"/>
                    </a:lnTo>
                    <a:lnTo>
                      <a:pt x="1565" y="165"/>
                    </a:lnTo>
                    <a:lnTo>
                      <a:pt x="1373" y="330"/>
                    </a:lnTo>
                    <a:lnTo>
                      <a:pt x="1208" y="522"/>
                    </a:lnTo>
                    <a:lnTo>
                      <a:pt x="1044" y="742"/>
                    </a:lnTo>
                    <a:lnTo>
                      <a:pt x="906" y="989"/>
                    </a:lnTo>
                    <a:lnTo>
                      <a:pt x="769" y="1236"/>
                    </a:lnTo>
                    <a:lnTo>
                      <a:pt x="550" y="1757"/>
                    </a:lnTo>
                    <a:lnTo>
                      <a:pt x="358" y="2279"/>
                    </a:lnTo>
                    <a:lnTo>
                      <a:pt x="220" y="2828"/>
                    </a:lnTo>
                    <a:lnTo>
                      <a:pt x="110" y="3322"/>
                    </a:lnTo>
                    <a:lnTo>
                      <a:pt x="56" y="3788"/>
                    </a:lnTo>
                    <a:lnTo>
                      <a:pt x="56" y="3788"/>
                    </a:lnTo>
                    <a:lnTo>
                      <a:pt x="28" y="4118"/>
                    </a:lnTo>
                    <a:lnTo>
                      <a:pt x="1" y="4447"/>
                    </a:lnTo>
                    <a:lnTo>
                      <a:pt x="1" y="4776"/>
                    </a:lnTo>
                    <a:lnTo>
                      <a:pt x="28" y="5078"/>
                    </a:lnTo>
                    <a:lnTo>
                      <a:pt x="83" y="5408"/>
                    </a:lnTo>
                    <a:lnTo>
                      <a:pt x="165" y="5737"/>
                    </a:lnTo>
                    <a:lnTo>
                      <a:pt x="248" y="6039"/>
                    </a:lnTo>
                    <a:lnTo>
                      <a:pt x="358" y="6368"/>
                    </a:lnTo>
                    <a:lnTo>
                      <a:pt x="358" y="6368"/>
                    </a:lnTo>
                    <a:lnTo>
                      <a:pt x="495" y="6643"/>
                    </a:lnTo>
                    <a:lnTo>
                      <a:pt x="687" y="6945"/>
                    </a:lnTo>
                    <a:lnTo>
                      <a:pt x="879" y="7192"/>
                    </a:lnTo>
                    <a:lnTo>
                      <a:pt x="1099" y="7439"/>
                    </a:lnTo>
                    <a:lnTo>
                      <a:pt x="1346" y="7658"/>
                    </a:lnTo>
                    <a:lnTo>
                      <a:pt x="1620" y="7850"/>
                    </a:lnTo>
                    <a:lnTo>
                      <a:pt x="1894" y="8015"/>
                    </a:lnTo>
                    <a:lnTo>
                      <a:pt x="2196" y="8125"/>
                    </a:lnTo>
                    <a:lnTo>
                      <a:pt x="2196" y="8125"/>
                    </a:lnTo>
                    <a:lnTo>
                      <a:pt x="2389" y="8180"/>
                    </a:lnTo>
                    <a:lnTo>
                      <a:pt x="2608" y="8235"/>
                    </a:lnTo>
                    <a:lnTo>
                      <a:pt x="3020" y="8262"/>
                    </a:lnTo>
                    <a:lnTo>
                      <a:pt x="3020" y="8262"/>
                    </a:lnTo>
                    <a:lnTo>
                      <a:pt x="3431" y="8235"/>
                    </a:lnTo>
                    <a:lnTo>
                      <a:pt x="3816" y="8152"/>
                    </a:lnTo>
                    <a:lnTo>
                      <a:pt x="4200" y="8015"/>
                    </a:lnTo>
                    <a:lnTo>
                      <a:pt x="4584" y="7823"/>
                    </a:lnTo>
                    <a:lnTo>
                      <a:pt x="4914" y="7603"/>
                    </a:lnTo>
                    <a:lnTo>
                      <a:pt x="5243" y="7329"/>
                    </a:lnTo>
                    <a:lnTo>
                      <a:pt x="5517" y="7027"/>
                    </a:lnTo>
                    <a:lnTo>
                      <a:pt x="5764" y="6670"/>
                    </a:lnTo>
                    <a:lnTo>
                      <a:pt x="5764" y="6670"/>
                    </a:lnTo>
                    <a:lnTo>
                      <a:pt x="5902" y="6451"/>
                    </a:lnTo>
                    <a:lnTo>
                      <a:pt x="6011" y="6231"/>
                    </a:lnTo>
                    <a:lnTo>
                      <a:pt x="6203" y="5737"/>
                    </a:lnTo>
                    <a:lnTo>
                      <a:pt x="6313" y="5243"/>
                    </a:lnTo>
                    <a:lnTo>
                      <a:pt x="6396" y="4749"/>
                    </a:lnTo>
                    <a:lnTo>
                      <a:pt x="6396" y="4227"/>
                    </a:lnTo>
                    <a:lnTo>
                      <a:pt x="6368" y="3706"/>
                    </a:lnTo>
                    <a:lnTo>
                      <a:pt x="6286" y="3184"/>
                    </a:lnTo>
                    <a:lnTo>
                      <a:pt x="6176" y="2690"/>
                    </a:lnTo>
                    <a:lnTo>
                      <a:pt x="6176" y="2690"/>
                    </a:lnTo>
                    <a:lnTo>
                      <a:pt x="5572" y="2416"/>
                    </a:lnTo>
                    <a:lnTo>
                      <a:pt x="4968" y="2142"/>
                    </a:lnTo>
                    <a:lnTo>
                      <a:pt x="4392" y="1840"/>
                    </a:lnTo>
                    <a:lnTo>
                      <a:pt x="3843" y="1538"/>
                    </a:lnTo>
                    <a:lnTo>
                      <a:pt x="3294" y="1181"/>
                    </a:lnTo>
                    <a:lnTo>
                      <a:pt x="2745" y="824"/>
                    </a:lnTo>
                    <a:lnTo>
                      <a:pt x="2251" y="412"/>
                    </a:lnTo>
                    <a:lnTo>
                      <a:pt x="1757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74"/>
              <p:cNvSpPr/>
              <p:nvPr/>
            </p:nvSpPr>
            <p:spPr>
              <a:xfrm>
                <a:off x="3124542" y="1961464"/>
                <a:ext cx="47913" cy="33040"/>
              </a:xfrm>
              <a:custGeom>
                <a:rect b="b" l="l" r="r" t="t"/>
                <a:pathLst>
                  <a:path extrusionOk="0" fill="none" h="3048" w="4420">
                    <a:moveTo>
                      <a:pt x="1208" y="1"/>
                    </a:moveTo>
                    <a:lnTo>
                      <a:pt x="1208" y="1"/>
                    </a:lnTo>
                    <a:lnTo>
                      <a:pt x="879" y="28"/>
                    </a:lnTo>
                    <a:lnTo>
                      <a:pt x="549" y="83"/>
                    </a:lnTo>
                    <a:lnTo>
                      <a:pt x="549" y="83"/>
                    </a:lnTo>
                    <a:lnTo>
                      <a:pt x="275" y="193"/>
                    </a:lnTo>
                    <a:lnTo>
                      <a:pt x="0" y="358"/>
                    </a:lnTo>
                    <a:lnTo>
                      <a:pt x="0" y="358"/>
                    </a:lnTo>
                    <a:lnTo>
                      <a:pt x="494" y="769"/>
                    </a:lnTo>
                    <a:lnTo>
                      <a:pt x="988" y="1181"/>
                    </a:lnTo>
                    <a:lnTo>
                      <a:pt x="1537" y="1538"/>
                    </a:lnTo>
                    <a:lnTo>
                      <a:pt x="2086" y="1895"/>
                    </a:lnTo>
                    <a:lnTo>
                      <a:pt x="2635" y="2197"/>
                    </a:lnTo>
                    <a:lnTo>
                      <a:pt x="3211" y="2499"/>
                    </a:lnTo>
                    <a:lnTo>
                      <a:pt x="3815" y="2773"/>
                    </a:lnTo>
                    <a:lnTo>
                      <a:pt x="4419" y="3047"/>
                    </a:lnTo>
                    <a:lnTo>
                      <a:pt x="4419" y="3047"/>
                    </a:lnTo>
                    <a:lnTo>
                      <a:pt x="4392" y="3020"/>
                    </a:lnTo>
                    <a:lnTo>
                      <a:pt x="4392" y="3020"/>
                    </a:lnTo>
                    <a:lnTo>
                      <a:pt x="4309" y="2746"/>
                    </a:lnTo>
                    <a:lnTo>
                      <a:pt x="4199" y="2499"/>
                    </a:lnTo>
                    <a:lnTo>
                      <a:pt x="4090" y="2224"/>
                    </a:lnTo>
                    <a:lnTo>
                      <a:pt x="3952" y="1950"/>
                    </a:lnTo>
                    <a:lnTo>
                      <a:pt x="3788" y="1703"/>
                    </a:lnTo>
                    <a:lnTo>
                      <a:pt x="3623" y="1456"/>
                    </a:lnTo>
                    <a:lnTo>
                      <a:pt x="3431" y="1209"/>
                    </a:lnTo>
                    <a:lnTo>
                      <a:pt x="3239" y="989"/>
                    </a:lnTo>
                    <a:lnTo>
                      <a:pt x="3019" y="769"/>
                    </a:lnTo>
                    <a:lnTo>
                      <a:pt x="2800" y="577"/>
                    </a:lnTo>
                    <a:lnTo>
                      <a:pt x="2553" y="413"/>
                    </a:lnTo>
                    <a:lnTo>
                      <a:pt x="2306" y="275"/>
                    </a:lnTo>
                    <a:lnTo>
                      <a:pt x="2031" y="166"/>
                    </a:lnTo>
                    <a:lnTo>
                      <a:pt x="1757" y="56"/>
                    </a:lnTo>
                    <a:lnTo>
                      <a:pt x="1482" y="1"/>
                    </a:lnTo>
                    <a:lnTo>
                      <a:pt x="1208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74"/>
              <p:cNvSpPr/>
              <p:nvPr/>
            </p:nvSpPr>
            <p:spPr>
              <a:xfrm>
                <a:off x="3071881" y="1376560"/>
                <a:ext cx="837217" cy="682508"/>
              </a:xfrm>
              <a:custGeom>
                <a:rect b="b" l="l" r="r" t="t"/>
                <a:pathLst>
                  <a:path extrusionOk="0" h="62962" w="77234">
                    <a:moveTo>
                      <a:pt x="40373" y="0"/>
                    </a:moveTo>
                    <a:lnTo>
                      <a:pt x="39248" y="28"/>
                    </a:lnTo>
                    <a:lnTo>
                      <a:pt x="38123" y="82"/>
                    </a:lnTo>
                    <a:lnTo>
                      <a:pt x="37025" y="165"/>
                    </a:lnTo>
                    <a:lnTo>
                      <a:pt x="35900" y="275"/>
                    </a:lnTo>
                    <a:lnTo>
                      <a:pt x="34774" y="412"/>
                    </a:lnTo>
                    <a:lnTo>
                      <a:pt x="33676" y="577"/>
                    </a:lnTo>
                    <a:lnTo>
                      <a:pt x="32579" y="741"/>
                    </a:lnTo>
                    <a:lnTo>
                      <a:pt x="31453" y="961"/>
                    </a:lnTo>
                    <a:lnTo>
                      <a:pt x="30355" y="1180"/>
                    </a:lnTo>
                    <a:lnTo>
                      <a:pt x="29258" y="1427"/>
                    </a:lnTo>
                    <a:lnTo>
                      <a:pt x="28187" y="1702"/>
                    </a:lnTo>
                    <a:lnTo>
                      <a:pt x="27089" y="2004"/>
                    </a:lnTo>
                    <a:lnTo>
                      <a:pt x="25992" y="2306"/>
                    </a:lnTo>
                    <a:lnTo>
                      <a:pt x="24921" y="2635"/>
                    </a:lnTo>
                    <a:lnTo>
                      <a:pt x="23851" y="2992"/>
                    </a:lnTo>
                    <a:lnTo>
                      <a:pt x="22780" y="3349"/>
                    </a:lnTo>
                    <a:lnTo>
                      <a:pt x="21710" y="3733"/>
                    </a:lnTo>
                    <a:lnTo>
                      <a:pt x="19597" y="4556"/>
                    </a:lnTo>
                    <a:lnTo>
                      <a:pt x="17483" y="5434"/>
                    </a:lnTo>
                    <a:lnTo>
                      <a:pt x="15425" y="6368"/>
                    </a:lnTo>
                    <a:lnTo>
                      <a:pt x="13366" y="7328"/>
                    </a:lnTo>
                    <a:lnTo>
                      <a:pt x="11308" y="8344"/>
                    </a:lnTo>
                    <a:lnTo>
                      <a:pt x="9304" y="9414"/>
                    </a:lnTo>
                    <a:lnTo>
                      <a:pt x="7301" y="10484"/>
                    </a:lnTo>
                    <a:lnTo>
                      <a:pt x="5956" y="11280"/>
                    </a:lnTo>
                    <a:lnTo>
                      <a:pt x="5270" y="11692"/>
                    </a:lnTo>
                    <a:lnTo>
                      <a:pt x="4611" y="12131"/>
                    </a:lnTo>
                    <a:lnTo>
                      <a:pt x="3953" y="12570"/>
                    </a:lnTo>
                    <a:lnTo>
                      <a:pt x="3349" y="13064"/>
                    </a:lnTo>
                    <a:lnTo>
                      <a:pt x="2745" y="13586"/>
                    </a:lnTo>
                    <a:lnTo>
                      <a:pt x="2196" y="14135"/>
                    </a:lnTo>
                    <a:lnTo>
                      <a:pt x="1922" y="14437"/>
                    </a:lnTo>
                    <a:lnTo>
                      <a:pt x="1675" y="14739"/>
                    </a:lnTo>
                    <a:lnTo>
                      <a:pt x="1455" y="15068"/>
                    </a:lnTo>
                    <a:lnTo>
                      <a:pt x="1208" y="15397"/>
                    </a:lnTo>
                    <a:lnTo>
                      <a:pt x="1016" y="15727"/>
                    </a:lnTo>
                    <a:lnTo>
                      <a:pt x="824" y="16083"/>
                    </a:lnTo>
                    <a:lnTo>
                      <a:pt x="632" y="16440"/>
                    </a:lnTo>
                    <a:lnTo>
                      <a:pt x="494" y="16797"/>
                    </a:lnTo>
                    <a:lnTo>
                      <a:pt x="330" y="17154"/>
                    </a:lnTo>
                    <a:lnTo>
                      <a:pt x="220" y="17538"/>
                    </a:lnTo>
                    <a:lnTo>
                      <a:pt x="138" y="17922"/>
                    </a:lnTo>
                    <a:lnTo>
                      <a:pt x="55" y="18307"/>
                    </a:lnTo>
                    <a:lnTo>
                      <a:pt x="0" y="18691"/>
                    </a:lnTo>
                    <a:lnTo>
                      <a:pt x="0" y="19075"/>
                    </a:lnTo>
                    <a:lnTo>
                      <a:pt x="0" y="19459"/>
                    </a:lnTo>
                    <a:lnTo>
                      <a:pt x="28" y="19871"/>
                    </a:lnTo>
                    <a:lnTo>
                      <a:pt x="83" y="20255"/>
                    </a:lnTo>
                    <a:lnTo>
                      <a:pt x="192" y="20640"/>
                    </a:lnTo>
                    <a:lnTo>
                      <a:pt x="302" y="21024"/>
                    </a:lnTo>
                    <a:lnTo>
                      <a:pt x="439" y="21381"/>
                    </a:lnTo>
                    <a:lnTo>
                      <a:pt x="604" y="21765"/>
                    </a:lnTo>
                    <a:lnTo>
                      <a:pt x="796" y="22094"/>
                    </a:lnTo>
                    <a:lnTo>
                      <a:pt x="988" y="22451"/>
                    </a:lnTo>
                    <a:lnTo>
                      <a:pt x="1235" y="22780"/>
                    </a:lnTo>
                    <a:lnTo>
                      <a:pt x="1482" y="23082"/>
                    </a:lnTo>
                    <a:lnTo>
                      <a:pt x="1729" y="23384"/>
                    </a:lnTo>
                    <a:lnTo>
                      <a:pt x="2004" y="23686"/>
                    </a:lnTo>
                    <a:lnTo>
                      <a:pt x="2306" y="23960"/>
                    </a:lnTo>
                    <a:lnTo>
                      <a:pt x="2608" y="24235"/>
                    </a:lnTo>
                    <a:lnTo>
                      <a:pt x="2937" y="24482"/>
                    </a:lnTo>
                    <a:lnTo>
                      <a:pt x="3266" y="24729"/>
                    </a:lnTo>
                    <a:lnTo>
                      <a:pt x="3596" y="24949"/>
                    </a:lnTo>
                    <a:lnTo>
                      <a:pt x="3925" y="25141"/>
                    </a:lnTo>
                    <a:lnTo>
                      <a:pt x="4282" y="25305"/>
                    </a:lnTo>
                    <a:lnTo>
                      <a:pt x="4639" y="25470"/>
                    </a:lnTo>
                    <a:lnTo>
                      <a:pt x="4995" y="25635"/>
                    </a:lnTo>
                    <a:lnTo>
                      <a:pt x="5764" y="25909"/>
                    </a:lnTo>
                    <a:lnTo>
                      <a:pt x="6587" y="26156"/>
                    </a:lnTo>
                    <a:lnTo>
                      <a:pt x="7383" y="26348"/>
                    </a:lnTo>
                    <a:lnTo>
                      <a:pt x="8207" y="26540"/>
                    </a:lnTo>
                    <a:lnTo>
                      <a:pt x="9799" y="26842"/>
                    </a:lnTo>
                    <a:lnTo>
                      <a:pt x="10100" y="26897"/>
                    </a:lnTo>
                    <a:lnTo>
                      <a:pt x="9936" y="27995"/>
                    </a:lnTo>
                    <a:lnTo>
                      <a:pt x="9771" y="29093"/>
                    </a:lnTo>
                    <a:lnTo>
                      <a:pt x="9661" y="30191"/>
                    </a:lnTo>
                    <a:lnTo>
                      <a:pt x="9579" y="31316"/>
                    </a:lnTo>
                    <a:lnTo>
                      <a:pt x="9497" y="32414"/>
                    </a:lnTo>
                    <a:lnTo>
                      <a:pt x="9469" y="33512"/>
                    </a:lnTo>
                    <a:lnTo>
                      <a:pt x="9469" y="34637"/>
                    </a:lnTo>
                    <a:lnTo>
                      <a:pt x="9497" y="35735"/>
                    </a:lnTo>
                    <a:lnTo>
                      <a:pt x="9579" y="36833"/>
                    </a:lnTo>
                    <a:lnTo>
                      <a:pt x="9661" y="37958"/>
                    </a:lnTo>
                    <a:lnTo>
                      <a:pt x="9771" y="39056"/>
                    </a:lnTo>
                    <a:lnTo>
                      <a:pt x="9936" y="40154"/>
                    </a:lnTo>
                    <a:lnTo>
                      <a:pt x="10128" y="41251"/>
                    </a:lnTo>
                    <a:lnTo>
                      <a:pt x="10320" y="42322"/>
                    </a:lnTo>
                    <a:lnTo>
                      <a:pt x="10567" y="43420"/>
                    </a:lnTo>
                    <a:lnTo>
                      <a:pt x="10841" y="44490"/>
                    </a:lnTo>
                    <a:lnTo>
                      <a:pt x="11061" y="45231"/>
                    </a:lnTo>
                    <a:lnTo>
                      <a:pt x="11198" y="45615"/>
                    </a:lnTo>
                    <a:lnTo>
                      <a:pt x="11335" y="45972"/>
                    </a:lnTo>
                    <a:lnTo>
                      <a:pt x="11500" y="46301"/>
                    </a:lnTo>
                    <a:lnTo>
                      <a:pt x="11720" y="46631"/>
                    </a:lnTo>
                    <a:lnTo>
                      <a:pt x="11939" y="46933"/>
                    </a:lnTo>
                    <a:lnTo>
                      <a:pt x="12214" y="47207"/>
                    </a:lnTo>
                    <a:lnTo>
                      <a:pt x="12516" y="47427"/>
                    </a:lnTo>
                    <a:lnTo>
                      <a:pt x="12818" y="47591"/>
                    </a:lnTo>
                    <a:lnTo>
                      <a:pt x="13147" y="47729"/>
                    </a:lnTo>
                    <a:lnTo>
                      <a:pt x="13476" y="47811"/>
                    </a:lnTo>
                    <a:lnTo>
                      <a:pt x="13833" y="47866"/>
                    </a:lnTo>
                    <a:lnTo>
                      <a:pt x="14547" y="47866"/>
                    </a:lnTo>
                    <a:lnTo>
                      <a:pt x="14903" y="47784"/>
                    </a:lnTo>
                    <a:lnTo>
                      <a:pt x="15260" y="47701"/>
                    </a:lnTo>
                    <a:lnTo>
                      <a:pt x="15617" y="47564"/>
                    </a:lnTo>
                    <a:lnTo>
                      <a:pt x="15946" y="47427"/>
                    </a:lnTo>
                    <a:lnTo>
                      <a:pt x="16276" y="47235"/>
                    </a:lnTo>
                    <a:lnTo>
                      <a:pt x="16578" y="47015"/>
                    </a:lnTo>
                    <a:lnTo>
                      <a:pt x="16880" y="46768"/>
                    </a:lnTo>
                    <a:lnTo>
                      <a:pt x="17154" y="46521"/>
                    </a:lnTo>
                    <a:lnTo>
                      <a:pt x="17374" y="46219"/>
                    </a:lnTo>
                    <a:lnTo>
                      <a:pt x="17593" y="45945"/>
                    </a:lnTo>
                    <a:lnTo>
                      <a:pt x="17785" y="45615"/>
                    </a:lnTo>
                    <a:lnTo>
                      <a:pt x="17950" y="45286"/>
                    </a:lnTo>
                    <a:lnTo>
                      <a:pt x="18087" y="44957"/>
                    </a:lnTo>
                    <a:lnTo>
                      <a:pt x="18224" y="44627"/>
                    </a:lnTo>
                    <a:lnTo>
                      <a:pt x="18334" y="44270"/>
                    </a:lnTo>
                    <a:lnTo>
                      <a:pt x="18417" y="43914"/>
                    </a:lnTo>
                    <a:lnTo>
                      <a:pt x="18499" y="43557"/>
                    </a:lnTo>
                    <a:lnTo>
                      <a:pt x="18581" y="42843"/>
                    </a:lnTo>
                    <a:lnTo>
                      <a:pt x="18636" y="42075"/>
                    </a:lnTo>
                    <a:lnTo>
                      <a:pt x="18664" y="41334"/>
                    </a:lnTo>
                    <a:lnTo>
                      <a:pt x="18636" y="40593"/>
                    </a:lnTo>
                    <a:lnTo>
                      <a:pt x="18581" y="39879"/>
                    </a:lnTo>
                    <a:lnTo>
                      <a:pt x="18581" y="39138"/>
                    </a:lnTo>
                    <a:lnTo>
                      <a:pt x="18609" y="38397"/>
                    </a:lnTo>
                    <a:lnTo>
                      <a:pt x="18664" y="38040"/>
                    </a:lnTo>
                    <a:lnTo>
                      <a:pt x="18718" y="37683"/>
                    </a:lnTo>
                    <a:lnTo>
                      <a:pt x="18801" y="37354"/>
                    </a:lnTo>
                    <a:lnTo>
                      <a:pt x="18911" y="37025"/>
                    </a:lnTo>
                    <a:lnTo>
                      <a:pt x="19020" y="36723"/>
                    </a:lnTo>
                    <a:lnTo>
                      <a:pt x="19185" y="36421"/>
                    </a:lnTo>
                    <a:lnTo>
                      <a:pt x="19377" y="36174"/>
                    </a:lnTo>
                    <a:lnTo>
                      <a:pt x="19597" y="35927"/>
                    </a:lnTo>
                    <a:lnTo>
                      <a:pt x="19844" y="35735"/>
                    </a:lnTo>
                    <a:lnTo>
                      <a:pt x="20146" y="35570"/>
                    </a:lnTo>
                    <a:lnTo>
                      <a:pt x="20365" y="35488"/>
                    </a:lnTo>
                    <a:lnTo>
                      <a:pt x="20585" y="35405"/>
                    </a:lnTo>
                    <a:lnTo>
                      <a:pt x="20777" y="35378"/>
                    </a:lnTo>
                    <a:lnTo>
                      <a:pt x="21024" y="35351"/>
                    </a:lnTo>
                    <a:lnTo>
                      <a:pt x="21243" y="35351"/>
                    </a:lnTo>
                    <a:lnTo>
                      <a:pt x="21463" y="35378"/>
                    </a:lnTo>
                    <a:lnTo>
                      <a:pt x="21683" y="35405"/>
                    </a:lnTo>
                    <a:lnTo>
                      <a:pt x="21902" y="35460"/>
                    </a:lnTo>
                    <a:lnTo>
                      <a:pt x="22314" y="35625"/>
                    </a:lnTo>
                    <a:lnTo>
                      <a:pt x="22726" y="35845"/>
                    </a:lnTo>
                    <a:lnTo>
                      <a:pt x="23110" y="36119"/>
                    </a:lnTo>
                    <a:lnTo>
                      <a:pt x="23439" y="36421"/>
                    </a:lnTo>
                    <a:lnTo>
                      <a:pt x="23714" y="36750"/>
                    </a:lnTo>
                    <a:lnTo>
                      <a:pt x="23961" y="37135"/>
                    </a:lnTo>
                    <a:lnTo>
                      <a:pt x="24180" y="37519"/>
                    </a:lnTo>
                    <a:lnTo>
                      <a:pt x="24372" y="37930"/>
                    </a:lnTo>
                    <a:lnTo>
                      <a:pt x="24537" y="38370"/>
                    </a:lnTo>
                    <a:lnTo>
                      <a:pt x="24674" y="38781"/>
                    </a:lnTo>
                    <a:lnTo>
                      <a:pt x="24921" y="39660"/>
                    </a:lnTo>
                    <a:lnTo>
                      <a:pt x="25168" y="40785"/>
                    </a:lnTo>
                    <a:lnTo>
                      <a:pt x="25388" y="41910"/>
                    </a:lnTo>
                    <a:lnTo>
                      <a:pt x="25580" y="43035"/>
                    </a:lnTo>
                    <a:lnTo>
                      <a:pt x="25717" y="44188"/>
                    </a:lnTo>
                    <a:lnTo>
                      <a:pt x="25854" y="45313"/>
                    </a:lnTo>
                    <a:lnTo>
                      <a:pt x="25937" y="46466"/>
                    </a:lnTo>
                    <a:lnTo>
                      <a:pt x="26101" y="48772"/>
                    </a:lnTo>
                    <a:lnTo>
                      <a:pt x="26211" y="51077"/>
                    </a:lnTo>
                    <a:lnTo>
                      <a:pt x="26294" y="53383"/>
                    </a:lnTo>
                    <a:lnTo>
                      <a:pt x="26431" y="55688"/>
                    </a:lnTo>
                    <a:lnTo>
                      <a:pt x="26513" y="56841"/>
                    </a:lnTo>
                    <a:lnTo>
                      <a:pt x="26623" y="57966"/>
                    </a:lnTo>
                    <a:lnTo>
                      <a:pt x="26705" y="58762"/>
                    </a:lnTo>
                    <a:lnTo>
                      <a:pt x="26870" y="59558"/>
                    </a:lnTo>
                    <a:lnTo>
                      <a:pt x="26980" y="59970"/>
                    </a:lnTo>
                    <a:lnTo>
                      <a:pt x="27089" y="60354"/>
                    </a:lnTo>
                    <a:lnTo>
                      <a:pt x="27227" y="60738"/>
                    </a:lnTo>
                    <a:lnTo>
                      <a:pt x="27391" y="61095"/>
                    </a:lnTo>
                    <a:lnTo>
                      <a:pt x="27583" y="61424"/>
                    </a:lnTo>
                    <a:lnTo>
                      <a:pt x="27803" y="61754"/>
                    </a:lnTo>
                    <a:lnTo>
                      <a:pt x="28023" y="62028"/>
                    </a:lnTo>
                    <a:lnTo>
                      <a:pt x="28270" y="62275"/>
                    </a:lnTo>
                    <a:lnTo>
                      <a:pt x="28544" y="62495"/>
                    </a:lnTo>
                    <a:lnTo>
                      <a:pt x="28873" y="62687"/>
                    </a:lnTo>
                    <a:lnTo>
                      <a:pt x="29203" y="62824"/>
                    </a:lnTo>
                    <a:lnTo>
                      <a:pt x="29560" y="62934"/>
                    </a:lnTo>
                    <a:lnTo>
                      <a:pt x="29861" y="62961"/>
                    </a:lnTo>
                    <a:lnTo>
                      <a:pt x="30191" y="62961"/>
                    </a:lnTo>
                    <a:lnTo>
                      <a:pt x="30493" y="62934"/>
                    </a:lnTo>
                    <a:lnTo>
                      <a:pt x="30795" y="62879"/>
                    </a:lnTo>
                    <a:lnTo>
                      <a:pt x="31097" y="62797"/>
                    </a:lnTo>
                    <a:lnTo>
                      <a:pt x="31371" y="62659"/>
                    </a:lnTo>
                    <a:lnTo>
                      <a:pt x="31645" y="62522"/>
                    </a:lnTo>
                    <a:lnTo>
                      <a:pt x="31920" y="62357"/>
                    </a:lnTo>
                    <a:lnTo>
                      <a:pt x="32304" y="62110"/>
                    </a:lnTo>
                    <a:lnTo>
                      <a:pt x="32634" y="61836"/>
                    </a:lnTo>
                    <a:lnTo>
                      <a:pt x="32935" y="61534"/>
                    </a:lnTo>
                    <a:lnTo>
                      <a:pt x="33237" y="61205"/>
                    </a:lnTo>
                    <a:lnTo>
                      <a:pt x="33484" y="60848"/>
                    </a:lnTo>
                    <a:lnTo>
                      <a:pt x="33731" y="60491"/>
                    </a:lnTo>
                    <a:lnTo>
                      <a:pt x="33951" y="60107"/>
                    </a:lnTo>
                    <a:lnTo>
                      <a:pt x="34143" y="59695"/>
                    </a:lnTo>
                    <a:lnTo>
                      <a:pt x="34335" y="59283"/>
                    </a:lnTo>
                    <a:lnTo>
                      <a:pt x="34472" y="58844"/>
                    </a:lnTo>
                    <a:lnTo>
                      <a:pt x="34637" y="58433"/>
                    </a:lnTo>
                    <a:lnTo>
                      <a:pt x="34747" y="57993"/>
                    </a:lnTo>
                    <a:lnTo>
                      <a:pt x="34966" y="57088"/>
                    </a:lnTo>
                    <a:lnTo>
                      <a:pt x="35131" y="56209"/>
                    </a:lnTo>
                    <a:lnTo>
                      <a:pt x="35241" y="55359"/>
                    </a:lnTo>
                    <a:lnTo>
                      <a:pt x="35351" y="54480"/>
                    </a:lnTo>
                    <a:lnTo>
                      <a:pt x="35433" y="53630"/>
                    </a:lnTo>
                    <a:lnTo>
                      <a:pt x="35488" y="52779"/>
                    </a:lnTo>
                    <a:lnTo>
                      <a:pt x="35598" y="51050"/>
                    </a:lnTo>
                    <a:lnTo>
                      <a:pt x="35653" y="49321"/>
                    </a:lnTo>
                    <a:lnTo>
                      <a:pt x="35707" y="47591"/>
                    </a:lnTo>
                    <a:lnTo>
                      <a:pt x="35790" y="45890"/>
                    </a:lnTo>
                    <a:lnTo>
                      <a:pt x="35900" y="44161"/>
                    </a:lnTo>
                    <a:lnTo>
                      <a:pt x="35982" y="43310"/>
                    </a:lnTo>
                    <a:lnTo>
                      <a:pt x="36092" y="42432"/>
                    </a:lnTo>
                    <a:lnTo>
                      <a:pt x="36229" y="41471"/>
                    </a:lnTo>
                    <a:lnTo>
                      <a:pt x="36421" y="40510"/>
                    </a:lnTo>
                    <a:lnTo>
                      <a:pt x="36641" y="39550"/>
                    </a:lnTo>
                    <a:lnTo>
                      <a:pt x="36778" y="39083"/>
                    </a:lnTo>
                    <a:lnTo>
                      <a:pt x="36943" y="38617"/>
                    </a:lnTo>
                    <a:lnTo>
                      <a:pt x="37135" y="38150"/>
                    </a:lnTo>
                    <a:lnTo>
                      <a:pt x="37327" y="37711"/>
                    </a:lnTo>
                    <a:lnTo>
                      <a:pt x="37546" y="37272"/>
                    </a:lnTo>
                    <a:lnTo>
                      <a:pt x="37766" y="36860"/>
                    </a:lnTo>
                    <a:lnTo>
                      <a:pt x="38040" y="36448"/>
                    </a:lnTo>
                    <a:lnTo>
                      <a:pt x="38315" y="36064"/>
                    </a:lnTo>
                    <a:lnTo>
                      <a:pt x="38617" y="35707"/>
                    </a:lnTo>
                    <a:lnTo>
                      <a:pt x="38974" y="35351"/>
                    </a:lnTo>
                    <a:lnTo>
                      <a:pt x="39248" y="35104"/>
                    </a:lnTo>
                    <a:lnTo>
                      <a:pt x="39522" y="34857"/>
                    </a:lnTo>
                    <a:lnTo>
                      <a:pt x="39824" y="34664"/>
                    </a:lnTo>
                    <a:lnTo>
                      <a:pt x="40154" y="34472"/>
                    </a:lnTo>
                    <a:lnTo>
                      <a:pt x="40483" y="34362"/>
                    </a:lnTo>
                    <a:lnTo>
                      <a:pt x="40840" y="34280"/>
                    </a:lnTo>
                    <a:lnTo>
                      <a:pt x="41197" y="34253"/>
                    </a:lnTo>
                    <a:lnTo>
                      <a:pt x="41361" y="34253"/>
                    </a:lnTo>
                    <a:lnTo>
                      <a:pt x="41553" y="34280"/>
                    </a:lnTo>
                    <a:lnTo>
                      <a:pt x="41773" y="34335"/>
                    </a:lnTo>
                    <a:lnTo>
                      <a:pt x="41965" y="34390"/>
                    </a:lnTo>
                    <a:lnTo>
                      <a:pt x="42157" y="34500"/>
                    </a:lnTo>
                    <a:lnTo>
                      <a:pt x="42349" y="34610"/>
                    </a:lnTo>
                    <a:lnTo>
                      <a:pt x="42514" y="34747"/>
                    </a:lnTo>
                    <a:lnTo>
                      <a:pt x="42679" y="34884"/>
                    </a:lnTo>
                    <a:lnTo>
                      <a:pt x="42843" y="35049"/>
                    </a:lnTo>
                    <a:lnTo>
                      <a:pt x="42981" y="35213"/>
                    </a:lnTo>
                    <a:lnTo>
                      <a:pt x="43228" y="35598"/>
                    </a:lnTo>
                    <a:lnTo>
                      <a:pt x="43447" y="36009"/>
                    </a:lnTo>
                    <a:lnTo>
                      <a:pt x="43612" y="36448"/>
                    </a:lnTo>
                    <a:lnTo>
                      <a:pt x="43722" y="36888"/>
                    </a:lnTo>
                    <a:lnTo>
                      <a:pt x="43804" y="37299"/>
                    </a:lnTo>
                    <a:lnTo>
                      <a:pt x="43886" y="37738"/>
                    </a:lnTo>
                    <a:lnTo>
                      <a:pt x="43914" y="38150"/>
                    </a:lnTo>
                    <a:lnTo>
                      <a:pt x="43941" y="38589"/>
                    </a:lnTo>
                    <a:lnTo>
                      <a:pt x="43969" y="39467"/>
                    </a:lnTo>
                    <a:lnTo>
                      <a:pt x="43969" y="40318"/>
                    </a:lnTo>
                    <a:lnTo>
                      <a:pt x="43941" y="42075"/>
                    </a:lnTo>
                    <a:lnTo>
                      <a:pt x="43941" y="42953"/>
                    </a:lnTo>
                    <a:lnTo>
                      <a:pt x="44024" y="43804"/>
                    </a:lnTo>
                    <a:lnTo>
                      <a:pt x="44078" y="44243"/>
                    </a:lnTo>
                    <a:lnTo>
                      <a:pt x="44161" y="44682"/>
                    </a:lnTo>
                    <a:lnTo>
                      <a:pt x="44271" y="45121"/>
                    </a:lnTo>
                    <a:lnTo>
                      <a:pt x="44435" y="45533"/>
                    </a:lnTo>
                    <a:lnTo>
                      <a:pt x="44600" y="45945"/>
                    </a:lnTo>
                    <a:lnTo>
                      <a:pt x="44792" y="46356"/>
                    </a:lnTo>
                    <a:lnTo>
                      <a:pt x="45012" y="46741"/>
                    </a:lnTo>
                    <a:lnTo>
                      <a:pt x="45259" y="47097"/>
                    </a:lnTo>
                    <a:lnTo>
                      <a:pt x="45533" y="47427"/>
                    </a:lnTo>
                    <a:lnTo>
                      <a:pt x="45835" y="47729"/>
                    </a:lnTo>
                    <a:lnTo>
                      <a:pt x="46137" y="48003"/>
                    </a:lnTo>
                    <a:lnTo>
                      <a:pt x="46494" y="48223"/>
                    </a:lnTo>
                    <a:lnTo>
                      <a:pt x="46850" y="48415"/>
                    </a:lnTo>
                    <a:lnTo>
                      <a:pt x="47235" y="48580"/>
                    </a:lnTo>
                    <a:lnTo>
                      <a:pt x="47646" y="48662"/>
                    </a:lnTo>
                    <a:lnTo>
                      <a:pt x="48058" y="48717"/>
                    </a:lnTo>
                    <a:lnTo>
                      <a:pt x="48333" y="48689"/>
                    </a:lnTo>
                    <a:lnTo>
                      <a:pt x="48607" y="48662"/>
                    </a:lnTo>
                    <a:lnTo>
                      <a:pt x="48881" y="48607"/>
                    </a:lnTo>
                    <a:lnTo>
                      <a:pt x="49156" y="48552"/>
                    </a:lnTo>
                    <a:lnTo>
                      <a:pt x="49403" y="48442"/>
                    </a:lnTo>
                    <a:lnTo>
                      <a:pt x="49650" y="48332"/>
                    </a:lnTo>
                    <a:lnTo>
                      <a:pt x="49897" y="48223"/>
                    </a:lnTo>
                    <a:lnTo>
                      <a:pt x="50144" y="48058"/>
                    </a:lnTo>
                    <a:lnTo>
                      <a:pt x="50364" y="47921"/>
                    </a:lnTo>
                    <a:lnTo>
                      <a:pt x="50583" y="47729"/>
                    </a:lnTo>
                    <a:lnTo>
                      <a:pt x="50995" y="47344"/>
                    </a:lnTo>
                    <a:lnTo>
                      <a:pt x="51352" y="46933"/>
                    </a:lnTo>
                    <a:lnTo>
                      <a:pt x="51681" y="46466"/>
                    </a:lnTo>
                    <a:lnTo>
                      <a:pt x="51955" y="46000"/>
                    </a:lnTo>
                    <a:lnTo>
                      <a:pt x="52202" y="45506"/>
                    </a:lnTo>
                    <a:lnTo>
                      <a:pt x="52422" y="44984"/>
                    </a:lnTo>
                    <a:lnTo>
                      <a:pt x="52614" y="44463"/>
                    </a:lnTo>
                    <a:lnTo>
                      <a:pt x="52943" y="43392"/>
                    </a:lnTo>
                    <a:lnTo>
                      <a:pt x="53245" y="42322"/>
                    </a:lnTo>
                    <a:lnTo>
                      <a:pt x="53657" y="40950"/>
                    </a:lnTo>
                    <a:lnTo>
                      <a:pt x="54096" y="39605"/>
                    </a:lnTo>
                    <a:lnTo>
                      <a:pt x="54590" y="38260"/>
                    </a:lnTo>
                    <a:lnTo>
                      <a:pt x="55139" y="36942"/>
                    </a:lnTo>
                    <a:lnTo>
                      <a:pt x="55441" y="36229"/>
                    </a:lnTo>
                    <a:lnTo>
                      <a:pt x="55633" y="35872"/>
                    </a:lnTo>
                    <a:lnTo>
                      <a:pt x="55825" y="35543"/>
                    </a:lnTo>
                    <a:lnTo>
                      <a:pt x="56072" y="35241"/>
                    </a:lnTo>
                    <a:lnTo>
                      <a:pt x="56319" y="34939"/>
                    </a:lnTo>
                    <a:lnTo>
                      <a:pt x="56621" y="34692"/>
                    </a:lnTo>
                    <a:lnTo>
                      <a:pt x="56923" y="34500"/>
                    </a:lnTo>
                    <a:lnTo>
                      <a:pt x="57115" y="34417"/>
                    </a:lnTo>
                    <a:lnTo>
                      <a:pt x="57307" y="34335"/>
                    </a:lnTo>
                    <a:lnTo>
                      <a:pt x="57692" y="34253"/>
                    </a:lnTo>
                    <a:lnTo>
                      <a:pt x="58103" y="34198"/>
                    </a:lnTo>
                    <a:lnTo>
                      <a:pt x="58515" y="34225"/>
                    </a:lnTo>
                    <a:lnTo>
                      <a:pt x="58927" y="34280"/>
                    </a:lnTo>
                    <a:lnTo>
                      <a:pt x="59338" y="34362"/>
                    </a:lnTo>
                    <a:lnTo>
                      <a:pt x="59750" y="34500"/>
                    </a:lnTo>
                    <a:lnTo>
                      <a:pt x="60134" y="34664"/>
                    </a:lnTo>
                    <a:lnTo>
                      <a:pt x="60491" y="34829"/>
                    </a:lnTo>
                    <a:lnTo>
                      <a:pt x="60875" y="35021"/>
                    </a:lnTo>
                    <a:lnTo>
                      <a:pt x="61616" y="35405"/>
                    </a:lnTo>
                    <a:lnTo>
                      <a:pt x="62357" y="35762"/>
                    </a:lnTo>
                    <a:lnTo>
                      <a:pt x="62742" y="35927"/>
                    </a:lnTo>
                    <a:lnTo>
                      <a:pt x="63126" y="36037"/>
                    </a:lnTo>
                    <a:lnTo>
                      <a:pt x="63592" y="36174"/>
                    </a:lnTo>
                    <a:lnTo>
                      <a:pt x="64087" y="36229"/>
                    </a:lnTo>
                    <a:lnTo>
                      <a:pt x="64553" y="36256"/>
                    </a:lnTo>
                    <a:lnTo>
                      <a:pt x="65020" y="36256"/>
                    </a:lnTo>
                    <a:lnTo>
                      <a:pt x="65514" y="36201"/>
                    </a:lnTo>
                    <a:lnTo>
                      <a:pt x="65980" y="36119"/>
                    </a:lnTo>
                    <a:lnTo>
                      <a:pt x="66447" y="35982"/>
                    </a:lnTo>
                    <a:lnTo>
                      <a:pt x="66913" y="35817"/>
                    </a:lnTo>
                    <a:lnTo>
                      <a:pt x="67353" y="35625"/>
                    </a:lnTo>
                    <a:lnTo>
                      <a:pt x="67792" y="35405"/>
                    </a:lnTo>
                    <a:lnTo>
                      <a:pt x="68203" y="35158"/>
                    </a:lnTo>
                    <a:lnTo>
                      <a:pt x="68615" y="34857"/>
                    </a:lnTo>
                    <a:lnTo>
                      <a:pt x="68999" y="34555"/>
                    </a:lnTo>
                    <a:lnTo>
                      <a:pt x="69384" y="34225"/>
                    </a:lnTo>
                    <a:lnTo>
                      <a:pt x="69713" y="33868"/>
                    </a:lnTo>
                    <a:lnTo>
                      <a:pt x="70042" y="33512"/>
                    </a:lnTo>
                    <a:lnTo>
                      <a:pt x="70317" y="33100"/>
                    </a:lnTo>
                    <a:lnTo>
                      <a:pt x="70591" y="32688"/>
                    </a:lnTo>
                    <a:lnTo>
                      <a:pt x="70838" y="32277"/>
                    </a:lnTo>
                    <a:lnTo>
                      <a:pt x="71058" y="31865"/>
                    </a:lnTo>
                    <a:lnTo>
                      <a:pt x="71250" y="31426"/>
                    </a:lnTo>
                    <a:lnTo>
                      <a:pt x="71442" y="30959"/>
                    </a:lnTo>
                    <a:lnTo>
                      <a:pt x="71607" y="30520"/>
                    </a:lnTo>
                    <a:lnTo>
                      <a:pt x="71744" y="30053"/>
                    </a:lnTo>
                    <a:lnTo>
                      <a:pt x="71881" y="29559"/>
                    </a:lnTo>
                    <a:lnTo>
                      <a:pt x="71991" y="29093"/>
                    </a:lnTo>
                    <a:lnTo>
                      <a:pt x="72183" y="28132"/>
                    </a:lnTo>
                    <a:lnTo>
                      <a:pt x="72320" y="27144"/>
                    </a:lnTo>
                    <a:lnTo>
                      <a:pt x="72375" y="26184"/>
                    </a:lnTo>
                    <a:lnTo>
                      <a:pt x="72952" y="25690"/>
                    </a:lnTo>
                    <a:lnTo>
                      <a:pt x="73528" y="25168"/>
                    </a:lnTo>
                    <a:lnTo>
                      <a:pt x="74077" y="24619"/>
                    </a:lnTo>
                    <a:lnTo>
                      <a:pt x="74598" y="24043"/>
                    </a:lnTo>
                    <a:lnTo>
                      <a:pt x="75120" y="23412"/>
                    </a:lnTo>
                    <a:lnTo>
                      <a:pt x="75586" y="22780"/>
                    </a:lnTo>
                    <a:lnTo>
                      <a:pt x="75998" y="22122"/>
                    </a:lnTo>
                    <a:lnTo>
                      <a:pt x="76382" y="21435"/>
                    </a:lnTo>
                    <a:lnTo>
                      <a:pt x="76684" y="20722"/>
                    </a:lnTo>
                    <a:lnTo>
                      <a:pt x="76821" y="20365"/>
                    </a:lnTo>
                    <a:lnTo>
                      <a:pt x="76959" y="20008"/>
                    </a:lnTo>
                    <a:lnTo>
                      <a:pt x="77068" y="19487"/>
                    </a:lnTo>
                    <a:lnTo>
                      <a:pt x="77178" y="18993"/>
                    </a:lnTo>
                    <a:lnTo>
                      <a:pt x="77206" y="18471"/>
                    </a:lnTo>
                    <a:lnTo>
                      <a:pt x="77233" y="17950"/>
                    </a:lnTo>
                    <a:lnTo>
                      <a:pt x="77206" y="17428"/>
                    </a:lnTo>
                    <a:lnTo>
                      <a:pt x="77123" y="16934"/>
                    </a:lnTo>
                    <a:lnTo>
                      <a:pt x="77041" y="16413"/>
                    </a:lnTo>
                    <a:lnTo>
                      <a:pt x="76904" y="15891"/>
                    </a:lnTo>
                    <a:lnTo>
                      <a:pt x="76739" y="15397"/>
                    </a:lnTo>
                    <a:lnTo>
                      <a:pt x="76547" y="14903"/>
                    </a:lnTo>
                    <a:lnTo>
                      <a:pt x="76327" y="14437"/>
                    </a:lnTo>
                    <a:lnTo>
                      <a:pt x="76108" y="13970"/>
                    </a:lnTo>
                    <a:lnTo>
                      <a:pt x="75833" y="13504"/>
                    </a:lnTo>
                    <a:lnTo>
                      <a:pt x="75531" y="13064"/>
                    </a:lnTo>
                    <a:lnTo>
                      <a:pt x="75230" y="12625"/>
                    </a:lnTo>
                    <a:lnTo>
                      <a:pt x="74900" y="12241"/>
                    </a:lnTo>
                    <a:lnTo>
                      <a:pt x="74543" y="11829"/>
                    </a:lnTo>
                    <a:lnTo>
                      <a:pt x="74187" y="11473"/>
                    </a:lnTo>
                    <a:lnTo>
                      <a:pt x="73802" y="11088"/>
                    </a:lnTo>
                    <a:lnTo>
                      <a:pt x="73418" y="10759"/>
                    </a:lnTo>
                    <a:lnTo>
                      <a:pt x="73006" y="10430"/>
                    </a:lnTo>
                    <a:lnTo>
                      <a:pt x="72595" y="10100"/>
                    </a:lnTo>
                    <a:lnTo>
                      <a:pt x="71744" y="9496"/>
                    </a:lnTo>
                    <a:lnTo>
                      <a:pt x="70866" y="8920"/>
                    </a:lnTo>
                    <a:lnTo>
                      <a:pt x="69960" y="8399"/>
                    </a:lnTo>
                    <a:lnTo>
                      <a:pt x="69027" y="7877"/>
                    </a:lnTo>
                    <a:lnTo>
                      <a:pt x="68094" y="7411"/>
                    </a:lnTo>
                    <a:lnTo>
                      <a:pt x="66529" y="6615"/>
                    </a:lnTo>
                    <a:lnTo>
                      <a:pt x="64965" y="5874"/>
                    </a:lnTo>
                    <a:lnTo>
                      <a:pt x="63373" y="5160"/>
                    </a:lnTo>
                    <a:lnTo>
                      <a:pt x="61754" y="4474"/>
                    </a:lnTo>
                    <a:lnTo>
                      <a:pt x="60134" y="3843"/>
                    </a:lnTo>
                    <a:lnTo>
                      <a:pt x="58515" y="3239"/>
                    </a:lnTo>
                    <a:lnTo>
                      <a:pt x="56841" y="2662"/>
                    </a:lnTo>
                    <a:lnTo>
                      <a:pt x="55194" y="2168"/>
                    </a:lnTo>
                    <a:lnTo>
                      <a:pt x="53520" y="1702"/>
                    </a:lnTo>
                    <a:lnTo>
                      <a:pt x="51818" y="1290"/>
                    </a:lnTo>
                    <a:lnTo>
                      <a:pt x="50117" y="906"/>
                    </a:lnTo>
                    <a:lnTo>
                      <a:pt x="48415" y="604"/>
                    </a:lnTo>
                    <a:lnTo>
                      <a:pt x="46713" y="357"/>
                    </a:lnTo>
                    <a:lnTo>
                      <a:pt x="44984" y="165"/>
                    </a:lnTo>
                    <a:lnTo>
                      <a:pt x="43255" y="55"/>
                    </a:lnTo>
                    <a:lnTo>
                      <a:pt x="42377" y="28"/>
                    </a:lnTo>
                    <a:lnTo>
                      <a:pt x="415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74"/>
              <p:cNvSpPr/>
              <p:nvPr/>
            </p:nvSpPr>
            <p:spPr>
              <a:xfrm>
                <a:off x="3071881" y="1376560"/>
                <a:ext cx="837217" cy="682508"/>
              </a:xfrm>
              <a:custGeom>
                <a:rect b="b" l="l" r="r" t="t"/>
                <a:pathLst>
                  <a:path extrusionOk="0" fill="none" h="62962" w="77234">
                    <a:moveTo>
                      <a:pt x="76959" y="20008"/>
                    </a:moveTo>
                    <a:lnTo>
                      <a:pt x="76959" y="20008"/>
                    </a:lnTo>
                    <a:lnTo>
                      <a:pt x="76821" y="20365"/>
                    </a:lnTo>
                    <a:lnTo>
                      <a:pt x="76684" y="20722"/>
                    </a:lnTo>
                    <a:lnTo>
                      <a:pt x="76382" y="21435"/>
                    </a:lnTo>
                    <a:lnTo>
                      <a:pt x="75998" y="22122"/>
                    </a:lnTo>
                    <a:lnTo>
                      <a:pt x="75586" y="22780"/>
                    </a:lnTo>
                    <a:lnTo>
                      <a:pt x="75120" y="23412"/>
                    </a:lnTo>
                    <a:lnTo>
                      <a:pt x="74598" y="24043"/>
                    </a:lnTo>
                    <a:lnTo>
                      <a:pt x="74077" y="24619"/>
                    </a:lnTo>
                    <a:lnTo>
                      <a:pt x="73528" y="25168"/>
                    </a:lnTo>
                    <a:lnTo>
                      <a:pt x="73528" y="25168"/>
                    </a:lnTo>
                    <a:lnTo>
                      <a:pt x="72952" y="25690"/>
                    </a:lnTo>
                    <a:lnTo>
                      <a:pt x="72375" y="26184"/>
                    </a:lnTo>
                    <a:lnTo>
                      <a:pt x="72375" y="26184"/>
                    </a:lnTo>
                    <a:lnTo>
                      <a:pt x="72320" y="27144"/>
                    </a:lnTo>
                    <a:lnTo>
                      <a:pt x="72183" y="28132"/>
                    </a:lnTo>
                    <a:lnTo>
                      <a:pt x="71991" y="29093"/>
                    </a:lnTo>
                    <a:lnTo>
                      <a:pt x="71881" y="29559"/>
                    </a:lnTo>
                    <a:lnTo>
                      <a:pt x="71744" y="30053"/>
                    </a:lnTo>
                    <a:lnTo>
                      <a:pt x="71607" y="30520"/>
                    </a:lnTo>
                    <a:lnTo>
                      <a:pt x="71442" y="30959"/>
                    </a:lnTo>
                    <a:lnTo>
                      <a:pt x="71250" y="31426"/>
                    </a:lnTo>
                    <a:lnTo>
                      <a:pt x="71058" y="31865"/>
                    </a:lnTo>
                    <a:lnTo>
                      <a:pt x="70838" y="32277"/>
                    </a:lnTo>
                    <a:lnTo>
                      <a:pt x="70591" y="32688"/>
                    </a:lnTo>
                    <a:lnTo>
                      <a:pt x="70317" y="33100"/>
                    </a:lnTo>
                    <a:lnTo>
                      <a:pt x="70042" y="33512"/>
                    </a:lnTo>
                    <a:lnTo>
                      <a:pt x="70042" y="33512"/>
                    </a:lnTo>
                    <a:lnTo>
                      <a:pt x="69713" y="33868"/>
                    </a:lnTo>
                    <a:lnTo>
                      <a:pt x="69384" y="34225"/>
                    </a:lnTo>
                    <a:lnTo>
                      <a:pt x="68999" y="34555"/>
                    </a:lnTo>
                    <a:lnTo>
                      <a:pt x="68615" y="34857"/>
                    </a:lnTo>
                    <a:lnTo>
                      <a:pt x="68203" y="35158"/>
                    </a:lnTo>
                    <a:lnTo>
                      <a:pt x="67792" y="35405"/>
                    </a:lnTo>
                    <a:lnTo>
                      <a:pt x="67353" y="35625"/>
                    </a:lnTo>
                    <a:lnTo>
                      <a:pt x="66913" y="35817"/>
                    </a:lnTo>
                    <a:lnTo>
                      <a:pt x="66447" y="35982"/>
                    </a:lnTo>
                    <a:lnTo>
                      <a:pt x="65980" y="36119"/>
                    </a:lnTo>
                    <a:lnTo>
                      <a:pt x="65514" y="36201"/>
                    </a:lnTo>
                    <a:lnTo>
                      <a:pt x="65020" y="36256"/>
                    </a:lnTo>
                    <a:lnTo>
                      <a:pt x="64553" y="36256"/>
                    </a:lnTo>
                    <a:lnTo>
                      <a:pt x="64087" y="36229"/>
                    </a:lnTo>
                    <a:lnTo>
                      <a:pt x="63592" y="36174"/>
                    </a:lnTo>
                    <a:lnTo>
                      <a:pt x="63126" y="36037"/>
                    </a:lnTo>
                    <a:lnTo>
                      <a:pt x="63126" y="36037"/>
                    </a:lnTo>
                    <a:lnTo>
                      <a:pt x="62742" y="35927"/>
                    </a:lnTo>
                    <a:lnTo>
                      <a:pt x="62357" y="35762"/>
                    </a:lnTo>
                    <a:lnTo>
                      <a:pt x="61616" y="35405"/>
                    </a:lnTo>
                    <a:lnTo>
                      <a:pt x="60875" y="35021"/>
                    </a:lnTo>
                    <a:lnTo>
                      <a:pt x="60491" y="34829"/>
                    </a:lnTo>
                    <a:lnTo>
                      <a:pt x="60134" y="34664"/>
                    </a:lnTo>
                    <a:lnTo>
                      <a:pt x="60134" y="34664"/>
                    </a:lnTo>
                    <a:lnTo>
                      <a:pt x="59750" y="34500"/>
                    </a:lnTo>
                    <a:lnTo>
                      <a:pt x="59338" y="34362"/>
                    </a:lnTo>
                    <a:lnTo>
                      <a:pt x="58927" y="34280"/>
                    </a:lnTo>
                    <a:lnTo>
                      <a:pt x="58515" y="34225"/>
                    </a:lnTo>
                    <a:lnTo>
                      <a:pt x="58103" y="34198"/>
                    </a:lnTo>
                    <a:lnTo>
                      <a:pt x="57692" y="34253"/>
                    </a:lnTo>
                    <a:lnTo>
                      <a:pt x="57307" y="34335"/>
                    </a:lnTo>
                    <a:lnTo>
                      <a:pt x="57115" y="34417"/>
                    </a:lnTo>
                    <a:lnTo>
                      <a:pt x="56923" y="34500"/>
                    </a:lnTo>
                    <a:lnTo>
                      <a:pt x="56923" y="34500"/>
                    </a:lnTo>
                    <a:lnTo>
                      <a:pt x="56621" y="34692"/>
                    </a:lnTo>
                    <a:lnTo>
                      <a:pt x="56319" y="34939"/>
                    </a:lnTo>
                    <a:lnTo>
                      <a:pt x="56072" y="35241"/>
                    </a:lnTo>
                    <a:lnTo>
                      <a:pt x="55825" y="35543"/>
                    </a:lnTo>
                    <a:lnTo>
                      <a:pt x="55633" y="35872"/>
                    </a:lnTo>
                    <a:lnTo>
                      <a:pt x="55441" y="36229"/>
                    </a:lnTo>
                    <a:lnTo>
                      <a:pt x="55139" y="36942"/>
                    </a:lnTo>
                    <a:lnTo>
                      <a:pt x="55139" y="36942"/>
                    </a:lnTo>
                    <a:lnTo>
                      <a:pt x="54590" y="38260"/>
                    </a:lnTo>
                    <a:lnTo>
                      <a:pt x="54096" y="39605"/>
                    </a:lnTo>
                    <a:lnTo>
                      <a:pt x="53657" y="40950"/>
                    </a:lnTo>
                    <a:lnTo>
                      <a:pt x="53245" y="42322"/>
                    </a:lnTo>
                    <a:lnTo>
                      <a:pt x="53245" y="42322"/>
                    </a:lnTo>
                    <a:lnTo>
                      <a:pt x="52943" y="43392"/>
                    </a:lnTo>
                    <a:lnTo>
                      <a:pt x="52614" y="44463"/>
                    </a:lnTo>
                    <a:lnTo>
                      <a:pt x="52422" y="44984"/>
                    </a:lnTo>
                    <a:lnTo>
                      <a:pt x="52202" y="45506"/>
                    </a:lnTo>
                    <a:lnTo>
                      <a:pt x="51955" y="46000"/>
                    </a:lnTo>
                    <a:lnTo>
                      <a:pt x="51681" y="46466"/>
                    </a:lnTo>
                    <a:lnTo>
                      <a:pt x="51681" y="46466"/>
                    </a:lnTo>
                    <a:lnTo>
                      <a:pt x="51352" y="46933"/>
                    </a:lnTo>
                    <a:lnTo>
                      <a:pt x="50995" y="47344"/>
                    </a:lnTo>
                    <a:lnTo>
                      <a:pt x="50583" y="47729"/>
                    </a:lnTo>
                    <a:lnTo>
                      <a:pt x="50364" y="47921"/>
                    </a:lnTo>
                    <a:lnTo>
                      <a:pt x="50144" y="48058"/>
                    </a:lnTo>
                    <a:lnTo>
                      <a:pt x="49897" y="48223"/>
                    </a:lnTo>
                    <a:lnTo>
                      <a:pt x="49650" y="48332"/>
                    </a:lnTo>
                    <a:lnTo>
                      <a:pt x="49403" y="48442"/>
                    </a:lnTo>
                    <a:lnTo>
                      <a:pt x="49156" y="48552"/>
                    </a:lnTo>
                    <a:lnTo>
                      <a:pt x="48881" y="48607"/>
                    </a:lnTo>
                    <a:lnTo>
                      <a:pt x="48607" y="48662"/>
                    </a:lnTo>
                    <a:lnTo>
                      <a:pt x="48333" y="48689"/>
                    </a:lnTo>
                    <a:lnTo>
                      <a:pt x="48058" y="48717"/>
                    </a:lnTo>
                    <a:lnTo>
                      <a:pt x="48058" y="48717"/>
                    </a:lnTo>
                    <a:lnTo>
                      <a:pt x="47646" y="48662"/>
                    </a:lnTo>
                    <a:lnTo>
                      <a:pt x="47235" y="48580"/>
                    </a:lnTo>
                    <a:lnTo>
                      <a:pt x="46850" y="48415"/>
                    </a:lnTo>
                    <a:lnTo>
                      <a:pt x="46494" y="48223"/>
                    </a:lnTo>
                    <a:lnTo>
                      <a:pt x="46137" y="48003"/>
                    </a:lnTo>
                    <a:lnTo>
                      <a:pt x="45835" y="47729"/>
                    </a:lnTo>
                    <a:lnTo>
                      <a:pt x="45533" y="47427"/>
                    </a:lnTo>
                    <a:lnTo>
                      <a:pt x="45259" y="47097"/>
                    </a:lnTo>
                    <a:lnTo>
                      <a:pt x="45012" y="46741"/>
                    </a:lnTo>
                    <a:lnTo>
                      <a:pt x="44792" y="46356"/>
                    </a:lnTo>
                    <a:lnTo>
                      <a:pt x="44600" y="45945"/>
                    </a:lnTo>
                    <a:lnTo>
                      <a:pt x="44435" y="45533"/>
                    </a:lnTo>
                    <a:lnTo>
                      <a:pt x="44271" y="45121"/>
                    </a:lnTo>
                    <a:lnTo>
                      <a:pt x="44161" y="44682"/>
                    </a:lnTo>
                    <a:lnTo>
                      <a:pt x="44078" y="44243"/>
                    </a:lnTo>
                    <a:lnTo>
                      <a:pt x="44024" y="43804"/>
                    </a:lnTo>
                    <a:lnTo>
                      <a:pt x="44024" y="43804"/>
                    </a:lnTo>
                    <a:lnTo>
                      <a:pt x="43941" y="42953"/>
                    </a:lnTo>
                    <a:lnTo>
                      <a:pt x="43941" y="42075"/>
                    </a:lnTo>
                    <a:lnTo>
                      <a:pt x="43969" y="40318"/>
                    </a:lnTo>
                    <a:lnTo>
                      <a:pt x="43969" y="39467"/>
                    </a:lnTo>
                    <a:lnTo>
                      <a:pt x="43941" y="38589"/>
                    </a:lnTo>
                    <a:lnTo>
                      <a:pt x="43914" y="38150"/>
                    </a:lnTo>
                    <a:lnTo>
                      <a:pt x="43886" y="37738"/>
                    </a:lnTo>
                    <a:lnTo>
                      <a:pt x="43804" y="37299"/>
                    </a:lnTo>
                    <a:lnTo>
                      <a:pt x="43722" y="36888"/>
                    </a:lnTo>
                    <a:lnTo>
                      <a:pt x="43722" y="36888"/>
                    </a:lnTo>
                    <a:lnTo>
                      <a:pt x="43612" y="36448"/>
                    </a:lnTo>
                    <a:lnTo>
                      <a:pt x="43447" y="36009"/>
                    </a:lnTo>
                    <a:lnTo>
                      <a:pt x="43228" y="35598"/>
                    </a:lnTo>
                    <a:lnTo>
                      <a:pt x="42981" y="35213"/>
                    </a:lnTo>
                    <a:lnTo>
                      <a:pt x="42843" y="35049"/>
                    </a:lnTo>
                    <a:lnTo>
                      <a:pt x="42679" y="34884"/>
                    </a:lnTo>
                    <a:lnTo>
                      <a:pt x="42514" y="34747"/>
                    </a:lnTo>
                    <a:lnTo>
                      <a:pt x="42349" y="34610"/>
                    </a:lnTo>
                    <a:lnTo>
                      <a:pt x="42157" y="34500"/>
                    </a:lnTo>
                    <a:lnTo>
                      <a:pt x="41965" y="34390"/>
                    </a:lnTo>
                    <a:lnTo>
                      <a:pt x="41773" y="34335"/>
                    </a:lnTo>
                    <a:lnTo>
                      <a:pt x="41553" y="34280"/>
                    </a:lnTo>
                    <a:lnTo>
                      <a:pt x="41553" y="34280"/>
                    </a:lnTo>
                    <a:lnTo>
                      <a:pt x="41361" y="34253"/>
                    </a:lnTo>
                    <a:lnTo>
                      <a:pt x="41197" y="34253"/>
                    </a:lnTo>
                    <a:lnTo>
                      <a:pt x="40840" y="34280"/>
                    </a:lnTo>
                    <a:lnTo>
                      <a:pt x="40483" y="34362"/>
                    </a:lnTo>
                    <a:lnTo>
                      <a:pt x="40154" y="34472"/>
                    </a:lnTo>
                    <a:lnTo>
                      <a:pt x="39824" y="34664"/>
                    </a:lnTo>
                    <a:lnTo>
                      <a:pt x="39522" y="34857"/>
                    </a:lnTo>
                    <a:lnTo>
                      <a:pt x="39248" y="35104"/>
                    </a:lnTo>
                    <a:lnTo>
                      <a:pt x="38974" y="35351"/>
                    </a:lnTo>
                    <a:lnTo>
                      <a:pt x="38974" y="35351"/>
                    </a:lnTo>
                    <a:lnTo>
                      <a:pt x="38617" y="35707"/>
                    </a:lnTo>
                    <a:lnTo>
                      <a:pt x="38315" y="36064"/>
                    </a:lnTo>
                    <a:lnTo>
                      <a:pt x="38040" y="36448"/>
                    </a:lnTo>
                    <a:lnTo>
                      <a:pt x="37766" y="36860"/>
                    </a:lnTo>
                    <a:lnTo>
                      <a:pt x="37546" y="37272"/>
                    </a:lnTo>
                    <a:lnTo>
                      <a:pt x="37327" y="37711"/>
                    </a:lnTo>
                    <a:lnTo>
                      <a:pt x="37135" y="38150"/>
                    </a:lnTo>
                    <a:lnTo>
                      <a:pt x="36943" y="38617"/>
                    </a:lnTo>
                    <a:lnTo>
                      <a:pt x="36778" y="39083"/>
                    </a:lnTo>
                    <a:lnTo>
                      <a:pt x="36641" y="39550"/>
                    </a:lnTo>
                    <a:lnTo>
                      <a:pt x="36421" y="40510"/>
                    </a:lnTo>
                    <a:lnTo>
                      <a:pt x="36229" y="41471"/>
                    </a:lnTo>
                    <a:lnTo>
                      <a:pt x="36092" y="42432"/>
                    </a:lnTo>
                    <a:lnTo>
                      <a:pt x="36092" y="42432"/>
                    </a:lnTo>
                    <a:lnTo>
                      <a:pt x="35982" y="43310"/>
                    </a:lnTo>
                    <a:lnTo>
                      <a:pt x="35900" y="44161"/>
                    </a:lnTo>
                    <a:lnTo>
                      <a:pt x="35790" y="45890"/>
                    </a:lnTo>
                    <a:lnTo>
                      <a:pt x="35707" y="47591"/>
                    </a:lnTo>
                    <a:lnTo>
                      <a:pt x="35653" y="49321"/>
                    </a:lnTo>
                    <a:lnTo>
                      <a:pt x="35598" y="51050"/>
                    </a:lnTo>
                    <a:lnTo>
                      <a:pt x="35488" y="52779"/>
                    </a:lnTo>
                    <a:lnTo>
                      <a:pt x="35433" y="53630"/>
                    </a:lnTo>
                    <a:lnTo>
                      <a:pt x="35351" y="54480"/>
                    </a:lnTo>
                    <a:lnTo>
                      <a:pt x="35241" y="55359"/>
                    </a:lnTo>
                    <a:lnTo>
                      <a:pt x="35131" y="56209"/>
                    </a:lnTo>
                    <a:lnTo>
                      <a:pt x="35131" y="56209"/>
                    </a:lnTo>
                    <a:lnTo>
                      <a:pt x="34966" y="57088"/>
                    </a:lnTo>
                    <a:lnTo>
                      <a:pt x="34747" y="57993"/>
                    </a:lnTo>
                    <a:lnTo>
                      <a:pt x="34637" y="58433"/>
                    </a:lnTo>
                    <a:lnTo>
                      <a:pt x="34472" y="58844"/>
                    </a:lnTo>
                    <a:lnTo>
                      <a:pt x="34335" y="59283"/>
                    </a:lnTo>
                    <a:lnTo>
                      <a:pt x="34143" y="59695"/>
                    </a:lnTo>
                    <a:lnTo>
                      <a:pt x="33951" y="60107"/>
                    </a:lnTo>
                    <a:lnTo>
                      <a:pt x="33731" y="60491"/>
                    </a:lnTo>
                    <a:lnTo>
                      <a:pt x="33484" y="60848"/>
                    </a:lnTo>
                    <a:lnTo>
                      <a:pt x="33237" y="61205"/>
                    </a:lnTo>
                    <a:lnTo>
                      <a:pt x="32935" y="61534"/>
                    </a:lnTo>
                    <a:lnTo>
                      <a:pt x="32634" y="61836"/>
                    </a:lnTo>
                    <a:lnTo>
                      <a:pt x="32304" y="62110"/>
                    </a:lnTo>
                    <a:lnTo>
                      <a:pt x="31920" y="62357"/>
                    </a:lnTo>
                    <a:lnTo>
                      <a:pt x="31920" y="62357"/>
                    </a:lnTo>
                    <a:lnTo>
                      <a:pt x="31645" y="62522"/>
                    </a:lnTo>
                    <a:lnTo>
                      <a:pt x="31371" y="62659"/>
                    </a:lnTo>
                    <a:lnTo>
                      <a:pt x="31097" y="62797"/>
                    </a:lnTo>
                    <a:lnTo>
                      <a:pt x="30795" y="62879"/>
                    </a:lnTo>
                    <a:lnTo>
                      <a:pt x="30493" y="62934"/>
                    </a:lnTo>
                    <a:lnTo>
                      <a:pt x="30191" y="62961"/>
                    </a:lnTo>
                    <a:lnTo>
                      <a:pt x="29861" y="62961"/>
                    </a:lnTo>
                    <a:lnTo>
                      <a:pt x="29560" y="62934"/>
                    </a:lnTo>
                    <a:lnTo>
                      <a:pt x="29560" y="62934"/>
                    </a:lnTo>
                    <a:lnTo>
                      <a:pt x="29203" y="62824"/>
                    </a:lnTo>
                    <a:lnTo>
                      <a:pt x="28873" y="62687"/>
                    </a:lnTo>
                    <a:lnTo>
                      <a:pt x="28544" y="62495"/>
                    </a:lnTo>
                    <a:lnTo>
                      <a:pt x="28270" y="62275"/>
                    </a:lnTo>
                    <a:lnTo>
                      <a:pt x="28023" y="62028"/>
                    </a:lnTo>
                    <a:lnTo>
                      <a:pt x="27803" y="61754"/>
                    </a:lnTo>
                    <a:lnTo>
                      <a:pt x="27583" y="61424"/>
                    </a:lnTo>
                    <a:lnTo>
                      <a:pt x="27391" y="61095"/>
                    </a:lnTo>
                    <a:lnTo>
                      <a:pt x="27227" y="60738"/>
                    </a:lnTo>
                    <a:lnTo>
                      <a:pt x="27089" y="60354"/>
                    </a:lnTo>
                    <a:lnTo>
                      <a:pt x="26980" y="59970"/>
                    </a:lnTo>
                    <a:lnTo>
                      <a:pt x="26870" y="59558"/>
                    </a:lnTo>
                    <a:lnTo>
                      <a:pt x="26705" y="58762"/>
                    </a:lnTo>
                    <a:lnTo>
                      <a:pt x="26623" y="57966"/>
                    </a:lnTo>
                    <a:lnTo>
                      <a:pt x="26623" y="57966"/>
                    </a:lnTo>
                    <a:lnTo>
                      <a:pt x="26513" y="56841"/>
                    </a:lnTo>
                    <a:lnTo>
                      <a:pt x="26431" y="55688"/>
                    </a:lnTo>
                    <a:lnTo>
                      <a:pt x="26294" y="53383"/>
                    </a:lnTo>
                    <a:lnTo>
                      <a:pt x="26211" y="51077"/>
                    </a:lnTo>
                    <a:lnTo>
                      <a:pt x="26101" y="48772"/>
                    </a:lnTo>
                    <a:lnTo>
                      <a:pt x="25937" y="46466"/>
                    </a:lnTo>
                    <a:lnTo>
                      <a:pt x="25854" y="45313"/>
                    </a:lnTo>
                    <a:lnTo>
                      <a:pt x="25717" y="44188"/>
                    </a:lnTo>
                    <a:lnTo>
                      <a:pt x="25580" y="43035"/>
                    </a:lnTo>
                    <a:lnTo>
                      <a:pt x="25388" y="41910"/>
                    </a:lnTo>
                    <a:lnTo>
                      <a:pt x="25168" y="40785"/>
                    </a:lnTo>
                    <a:lnTo>
                      <a:pt x="24921" y="39660"/>
                    </a:lnTo>
                    <a:lnTo>
                      <a:pt x="24921" y="39660"/>
                    </a:lnTo>
                    <a:lnTo>
                      <a:pt x="24674" y="38781"/>
                    </a:lnTo>
                    <a:lnTo>
                      <a:pt x="24537" y="38370"/>
                    </a:lnTo>
                    <a:lnTo>
                      <a:pt x="24372" y="37930"/>
                    </a:lnTo>
                    <a:lnTo>
                      <a:pt x="24180" y="37519"/>
                    </a:lnTo>
                    <a:lnTo>
                      <a:pt x="23961" y="37135"/>
                    </a:lnTo>
                    <a:lnTo>
                      <a:pt x="23714" y="36750"/>
                    </a:lnTo>
                    <a:lnTo>
                      <a:pt x="23439" y="36421"/>
                    </a:lnTo>
                    <a:lnTo>
                      <a:pt x="23439" y="36421"/>
                    </a:lnTo>
                    <a:lnTo>
                      <a:pt x="23110" y="36119"/>
                    </a:lnTo>
                    <a:lnTo>
                      <a:pt x="22726" y="35845"/>
                    </a:lnTo>
                    <a:lnTo>
                      <a:pt x="22314" y="35625"/>
                    </a:lnTo>
                    <a:lnTo>
                      <a:pt x="21902" y="35460"/>
                    </a:lnTo>
                    <a:lnTo>
                      <a:pt x="21683" y="35405"/>
                    </a:lnTo>
                    <a:lnTo>
                      <a:pt x="21463" y="35378"/>
                    </a:lnTo>
                    <a:lnTo>
                      <a:pt x="21243" y="35351"/>
                    </a:lnTo>
                    <a:lnTo>
                      <a:pt x="21024" y="35351"/>
                    </a:lnTo>
                    <a:lnTo>
                      <a:pt x="20777" y="35378"/>
                    </a:lnTo>
                    <a:lnTo>
                      <a:pt x="20585" y="35405"/>
                    </a:lnTo>
                    <a:lnTo>
                      <a:pt x="20365" y="35488"/>
                    </a:lnTo>
                    <a:lnTo>
                      <a:pt x="20146" y="35570"/>
                    </a:lnTo>
                    <a:lnTo>
                      <a:pt x="20146" y="35570"/>
                    </a:lnTo>
                    <a:lnTo>
                      <a:pt x="19844" y="35735"/>
                    </a:lnTo>
                    <a:lnTo>
                      <a:pt x="19597" y="35927"/>
                    </a:lnTo>
                    <a:lnTo>
                      <a:pt x="19377" y="36174"/>
                    </a:lnTo>
                    <a:lnTo>
                      <a:pt x="19185" y="36421"/>
                    </a:lnTo>
                    <a:lnTo>
                      <a:pt x="19020" y="36723"/>
                    </a:lnTo>
                    <a:lnTo>
                      <a:pt x="18911" y="37025"/>
                    </a:lnTo>
                    <a:lnTo>
                      <a:pt x="18801" y="37354"/>
                    </a:lnTo>
                    <a:lnTo>
                      <a:pt x="18718" y="37683"/>
                    </a:lnTo>
                    <a:lnTo>
                      <a:pt x="18664" y="38040"/>
                    </a:lnTo>
                    <a:lnTo>
                      <a:pt x="18609" y="38397"/>
                    </a:lnTo>
                    <a:lnTo>
                      <a:pt x="18581" y="39138"/>
                    </a:lnTo>
                    <a:lnTo>
                      <a:pt x="18581" y="39879"/>
                    </a:lnTo>
                    <a:lnTo>
                      <a:pt x="18636" y="40593"/>
                    </a:lnTo>
                    <a:lnTo>
                      <a:pt x="18636" y="40593"/>
                    </a:lnTo>
                    <a:lnTo>
                      <a:pt x="18664" y="41334"/>
                    </a:lnTo>
                    <a:lnTo>
                      <a:pt x="18636" y="42075"/>
                    </a:lnTo>
                    <a:lnTo>
                      <a:pt x="18581" y="42843"/>
                    </a:lnTo>
                    <a:lnTo>
                      <a:pt x="18499" y="43557"/>
                    </a:lnTo>
                    <a:lnTo>
                      <a:pt x="18417" y="43914"/>
                    </a:lnTo>
                    <a:lnTo>
                      <a:pt x="18334" y="44270"/>
                    </a:lnTo>
                    <a:lnTo>
                      <a:pt x="18224" y="44627"/>
                    </a:lnTo>
                    <a:lnTo>
                      <a:pt x="18087" y="44957"/>
                    </a:lnTo>
                    <a:lnTo>
                      <a:pt x="17950" y="45286"/>
                    </a:lnTo>
                    <a:lnTo>
                      <a:pt x="17785" y="45615"/>
                    </a:lnTo>
                    <a:lnTo>
                      <a:pt x="17593" y="45945"/>
                    </a:lnTo>
                    <a:lnTo>
                      <a:pt x="17374" y="46219"/>
                    </a:lnTo>
                    <a:lnTo>
                      <a:pt x="17374" y="46219"/>
                    </a:lnTo>
                    <a:lnTo>
                      <a:pt x="17154" y="46521"/>
                    </a:lnTo>
                    <a:lnTo>
                      <a:pt x="16880" y="46768"/>
                    </a:lnTo>
                    <a:lnTo>
                      <a:pt x="16578" y="47015"/>
                    </a:lnTo>
                    <a:lnTo>
                      <a:pt x="16276" y="47235"/>
                    </a:lnTo>
                    <a:lnTo>
                      <a:pt x="15946" y="47427"/>
                    </a:lnTo>
                    <a:lnTo>
                      <a:pt x="15617" y="47564"/>
                    </a:lnTo>
                    <a:lnTo>
                      <a:pt x="15260" y="47701"/>
                    </a:lnTo>
                    <a:lnTo>
                      <a:pt x="14903" y="47784"/>
                    </a:lnTo>
                    <a:lnTo>
                      <a:pt x="14547" y="47866"/>
                    </a:lnTo>
                    <a:lnTo>
                      <a:pt x="14190" y="47866"/>
                    </a:lnTo>
                    <a:lnTo>
                      <a:pt x="13833" y="47866"/>
                    </a:lnTo>
                    <a:lnTo>
                      <a:pt x="13476" y="47811"/>
                    </a:lnTo>
                    <a:lnTo>
                      <a:pt x="13147" y="47729"/>
                    </a:lnTo>
                    <a:lnTo>
                      <a:pt x="12818" y="47591"/>
                    </a:lnTo>
                    <a:lnTo>
                      <a:pt x="12516" y="47427"/>
                    </a:lnTo>
                    <a:lnTo>
                      <a:pt x="12214" y="47207"/>
                    </a:lnTo>
                    <a:lnTo>
                      <a:pt x="12214" y="47207"/>
                    </a:lnTo>
                    <a:lnTo>
                      <a:pt x="11939" y="46933"/>
                    </a:lnTo>
                    <a:lnTo>
                      <a:pt x="11720" y="46631"/>
                    </a:lnTo>
                    <a:lnTo>
                      <a:pt x="11500" y="46301"/>
                    </a:lnTo>
                    <a:lnTo>
                      <a:pt x="11335" y="45972"/>
                    </a:lnTo>
                    <a:lnTo>
                      <a:pt x="11198" y="45615"/>
                    </a:lnTo>
                    <a:lnTo>
                      <a:pt x="11061" y="45231"/>
                    </a:lnTo>
                    <a:lnTo>
                      <a:pt x="10841" y="44490"/>
                    </a:lnTo>
                    <a:lnTo>
                      <a:pt x="10841" y="44490"/>
                    </a:lnTo>
                    <a:lnTo>
                      <a:pt x="10567" y="43420"/>
                    </a:lnTo>
                    <a:lnTo>
                      <a:pt x="10320" y="42322"/>
                    </a:lnTo>
                    <a:lnTo>
                      <a:pt x="10128" y="41251"/>
                    </a:lnTo>
                    <a:lnTo>
                      <a:pt x="9936" y="40154"/>
                    </a:lnTo>
                    <a:lnTo>
                      <a:pt x="9771" y="39056"/>
                    </a:lnTo>
                    <a:lnTo>
                      <a:pt x="9661" y="37958"/>
                    </a:lnTo>
                    <a:lnTo>
                      <a:pt x="9579" y="36833"/>
                    </a:lnTo>
                    <a:lnTo>
                      <a:pt x="9497" y="35735"/>
                    </a:lnTo>
                    <a:lnTo>
                      <a:pt x="9469" y="34637"/>
                    </a:lnTo>
                    <a:lnTo>
                      <a:pt x="9469" y="33512"/>
                    </a:lnTo>
                    <a:lnTo>
                      <a:pt x="9497" y="32414"/>
                    </a:lnTo>
                    <a:lnTo>
                      <a:pt x="9579" y="31316"/>
                    </a:lnTo>
                    <a:lnTo>
                      <a:pt x="9661" y="30191"/>
                    </a:lnTo>
                    <a:lnTo>
                      <a:pt x="9771" y="29093"/>
                    </a:lnTo>
                    <a:lnTo>
                      <a:pt x="9936" y="27995"/>
                    </a:lnTo>
                    <a:lnTo>
                      <a:pt x="10100" y="26897"/>
                    </a:lnTo>
                    <a:lnTo>
                      <a:pt x="10100" y="26897"/>
                    </a:lnTo>
                    <a:lnTo>
                      <a:pt x="9799" y="26842"/>
                    </a:lnTo>
                    <a:lnTo>
                      <a:pt x="9799" y="26842"/>
                    </a:lnTo>
                    <a:lnTo>
                      <a:pt x="8207" y="26540"/>
                    </a:lnTo>
                    <a:lnTo>
                      <a:pt x="7383" y="26348"/>
                    </a:lnTo>
                    <a:lnTo>
                      <a:pt x="6587" y="26156"/>
                    </a:lnTo>
                    <a:lnTo>
                      <a:pt x="5764" y="25909"/>
                    </a:lnTo>
                    <a:lnTo>
                      <a:pt x="4995" y="25635"/>
                    </a:lnTo>
                    <a:lnTo>
                      <a:pt x="4639" y="25470"/>
                    </a:lnTo>
                    <a:lnTo>
                      <a:pt x="4282" y="25305"/>
                    </a:lnTo>
                    <a:lnTo>
                      <a:pt x="3925" y="25141"/>
                    </a:lnTo>
                    <a:lnTo>
                      <a:pt x="3596" y="24949"/>
                    </a:lnTo>
                    <a:lnTo>
                      <a:pt x="3596" y="24949"/>
                    </a:lnTo>
                    <a:lnTo>
                      <a:pt x="3266" y="24729"/>
                    </a:lnTo>
                    <a:lnTo>
                      <a:pt x="2937" y="24482"/>
                    </a:lnTo>
                    <a:lnTo>
                      <a:pt x="2608" y="24235"/>
                    </a:lnTo>
                    <a:lnTo>
                      <a:pt x="2306" y="23960"/>
                    </a:lnTo>
                    <a:lnTo>
                      <a:pt x="2004" y="23686"/>
                    </a:lnTo>
                    <a:lnTo>
                      <a:pt x="1729" y="23384"/>
                    </a:lnTo>
                    <a:lnTo>
                      <a:pt x="1482" y="23082"/>
                    </a:lnTo>
                    <a:lnTo>
                      <a:pt x="1235" y="22780"/>
                    </a:lnTo>
                    <a:lnTo>
                      <a:pt x="988" y="22451"/>
                    </a:lnTo>
                    <a:lnTo>
                      <a:pt x="796" y="22094"/>
                    </a:lnTo>
                    <a:lnTo>
                      <a:pt x="604" y="21765"/>
                    </a:lnTo>
                    <a:lnTo>
                      <a:pt x="439" y="21381"/>
                    </a:lnTo>
                    <a:lnTo>
                      <a:pt x="302" y="21024"/>
                    </a:lnTo>
                    <a:lnTo>
                      <a:pt x="192" y="20640"/>
                    </a:lnTo>
                    <a:lnTo>
                      <a:pt x="83" y="20255"/>
                    </a:lnTo>
                    <a:lnTo>
                      <a:pt x="28" y="19871"/>
                    </a:lnTo>
                    <a:lnTo>
                      <a:pt x="28" y="19871"/>
                    </a:lnTo>
                    <a:lnTo>
                      <a:pt x="0" y="19459"/>
                    </a:lnTo>
                    <a:lnTo>
                      <a:pt x="0" y="19075"/>
                    </a:lnTo>
                    <a:lnTo>
                      <a:pt x="0" y="18691"/>
                    </a:lnTo>
                    <a:lnTo>
                      <a:pt x="55" y="18307"/>
                    </a:lnTo>
                    <a:lnTo>
                      <a:pt x="138" y="17922"/>
                    </a:lnTo>
                    <a:lnTo>
                      <a:pt x="220" y="17538"/>
                    </a:lnTo>
                    <a:lnTo>
                      <a:pt x="330" y="17154"/>
                    </a:lnTo>
                    <a:lnTo>
                      <a:pt x="494" y="16797"/>
                    </a:lnTo>
                    <a:lnTo>
                      <a:pt x="632" y="16440"/>
                    </a:lnTo>
                    <a:lnTo>
                      <a:pt x="824" y="16083"/>
                    </a:lnTo>
                    <a:lnTo>
                      <a:pt x="1016" y="15727"/>
                    </a:lnTo>
                    <a:lnTo>
                      <a:pt x="1208" y="15397"/>
                    </a:lnTo>
                    <a:lnTo>
                      <a:pt x="1455" y="15068"/>
                    </a:lnTo>
                    <a:lnTo>
                      <a:pt x="1675" y="14739"/>
                    </a:lnTo>
                    <a:lnTo>
                      <a:pt x="1922" y="14437"/>
                    </a:lnTo>
                    <a:lnTo>
                      <a:pt x="2196" y="14135"/>
                    </a:lnTo>
                    <a:lnTo>
                      <a:pt x="2196" y="14135"/>
                    </a:lnTo>
                    <a:lnTo>
                      <a:pt x="2745" y="13586"/>
                    </a:lnTo>
                    <a:lnTo>
                      <a:pt x="3349" y="13064"/>
                    </a:lnTo>
                    <a:lnTo>
                      <a:pt x="3953" y="12570"/>
                    </a:lnTo>
                    <a:lnTo>
                      <a:pt x="4611" y="12131"/>
                    </a:lnTo>
                    <a:lnTo>
                      <a:pt x="5270" y="11692"/>
                    </a:lnTo>
                    <a:lnTo>
                      <a:pt x="5956" y="11280"/>
                    </a:lnTo>
                    <a:lnTo>
                      <a:pt x="7301" y="10484"/>
                    </a:lnTo>
                    <a:lnTo>
                      <a:pt x="7301" y="10484"/>
                    </a:lnTo>
                    <a:lnTo>
                      <a:pt x="9304" y="9414"/>
                    </a:lnTo>
                    <a:lnTo>
                      <a:pt x="11308" y="8344"/>
                    </a:lnTo>
                    <a:lnTo>
                      <a:pt x="13366" y="7328"/>
                    </a:lnTo>
                    <a:lnTo>
                      <a:pt x="15425" y="6368"/>
                    </a:lnTo>
                    <a:lnTo>
                      <a:pt x="17483" y="5434"/>
                    </a:lnTo>
                    <a:lnTo>
                      <a:pt x="19597" y="4556"/>
                    </a:lnTo>
                    <a:lnTo>
                      <a:pt x="21710" y="3733"/>
                    </a:lnTo>
                    <a:lnTo>
                      <a:pt x="22780" y="3349"/>
                    </a:lnTo>
                    <a:lnTo>
                      <a:pt x="23851" y="2992"/>
                    </a:lnTo>
                    <a:lnTo>
                      <a:pt x="24921" y="2635"/>
                    </a:lnTo>
                    <a:lnTo>
                      <a:pt x="25992" y="2306"/>
                    </a:lnTo>
                    <a:lnTo>
                      <a:pt x="27089" y="2004"/>
                    </a:lnTo>
                    <a:lnTo>
                      <a:pt x="28187" y="1702"/>
                    </a:lnTo>
                    <a:lnTo>
                      <a:pt x="29258" y="1427"/>
                    </a:lnTo>
                    <a:lnTo>
                      <a:pt x="30355" y="1180"/>
                    </a:lnTo>
                    <a:lnTo>
                      <a:pt x="31453" y="961"/>
                    </a:lnTo>
                    <a:lnTo>
                      <a:pt x="32579" y="741"/>
                    </a:lnTo>
                    <a:lnTo>
                      <a:pt x="33676" y="577"/>
                    </a:lnTo>
                    <a:lnTo>
                      <a:pt x="34774" y="412"/>
                    </a:lnTo>
                    <a:lnTo>
                      <a:pt x="35900" y="275"/>
                    </a:lnTo>
                    <a:lnTo>
                      <a:pt x="37025" y="165"/>
                    </a:lnTo>
                    <a:lnTo>
                      <a:pt x="38123" y="82"/>
                    </a:lnTo>
                    <a:lnTo>
                      <a:pt x="39248" y="28"/>
                    </a:lnTo>
                    <a:lnTo>
                      <a:pt x="40373" y="0"/>
                    </a:lnTo>
                    <a:lnTo>
                      <a:pt x="41526" y="0"/>
                    </a:lnTo>
                    <a:lnTo>
                      <a:pt x="41526" y="0"/>
                    </a:lnTo>
                    <a:lnTo>
                      <a:pt x="42377" y="28"/>
                    </a:lnTo>
                    <a:lnTo>
                      <a:pt x="43255" y="55"/>
                    </a:lnTo>
                    <a:lnTo>
                      <a:pt x="44984" y="165"/>
                    </a:lnTo>
                    <a:lnTo>
                      <a:pt x="46713" y="357"/>
                    </a:lnTo>
                    <a:lnTo>
                      <a:pt x="48415" y="604"/>
                    </a:lnTo>
                    <a:lnTo>
                      <a:pt x="50117" y="906"/>
                    </a:lnTo>
                    <a:lnTo>
                      <a:pt x="51818" y="1290"/>
                    </a:lnTo>
                    <a:lnTo>
                      <a:pt x="53520" y="1702"/>
                    </a:lnTo>
                    <a:lnTo>
                      <a:pt x="55194" y="2168"/>
                    </a:lnTo>
                    <a:lnTo>
                      <a:pt x="56841" y="2662"/>
                    </a:lnTo>
                    <a:lnTo>
                      <a:pt x="58515" y="3239"/>
                    </a:lnTo>
                    <a:lnTo>
                      <a:pt x="60134" y="3843"/>
                    </a:lnTo>
                    <a:lnTo>
                      <a:pt x="61754" y="4474"/>
                    </a:lnTo>
                    <a:lnTo>
                      <a:pt x="63373" y="5160"/>
                    </a:lnTo>
                    <a:lnTo>
                      <a:pt x="64965" y="5874"/>
                    </a:lnTo>
                    <a:lnTo>
                      <a:pt x="66529" y="6615"/>
                    </a:lnTo>
                    <a:lnTo>
                      <a:pt x="68094" y="7411"/>
                    </a:lnTo>
                    <a:lnTo>
                      <a:pt x="68094" y="7411"/>
                    </a:lnTo>
                    <a:lnTo>
                      <a:pt x="69027" y="7877"/>
                    </a:lnTo>
                    <a:lnTo>
                      <a:pt x="69960" y="8399"/>
                    </a:lnTo>
                    <a:lnTo>
                      <a:pt x="70866" y="8920"/>
                    </a:lnTo>
                    <a:lnTo>
                      <a:pt x="71744" y="9496"/>
                    </a:lnTo>
                    <a:lnTo>
                      <a:pt x="72595" y="10100"/>
                    </a:lnTo>
                    <a:lnTo>
                      <a:pt x="73006" y="10430"/>
                    </a:lnTo>
                    <a:lnTo>
                      <a:pt x="73418" y="10759"/>
                    </a:lnTo>
                    <a:lnTo>
                      <a:pt x="73802" y="11088"/>
                    </a:lnTo>
                    <a:lnTo>
                      <a:pt x="74187" y="11473"/>
                    </a:lnTo>
                    <a:lnTo>
                      <a:pt x="74543" y="11829"/>
                    </a:lnTo>
                    <a:lnTo>
                      <a:pt x="74900" y="12241"/>
                    </a:lnTo>
                    <a:lnTo>
                      <a:pt x="74900" y="12241"/>
                    </a:lnTo>
                    <a:lnTo>
                      <a:pt x="75230" y="12625"/>
                    </a:lnTo>
                    <a:lnTo>
                      <a:pt x="75531" y="13064"/>
                    </a:lnTo>
                    <a:lnTo>
                      <a:pt x="75833" y="13504"/>
                    </a:lnTo>
                    <a:lnTo>
                      <a:pt x="76108" y="13970"/>
                    </a:lnTo>
                    <a:lnTo>
                      <a:pt x="76327" y="14437"/>
                    </a:lnTo>
                    <a:lnTo>
                      <a:pt x="76547" y="14903"/>
                    </a:lnTo>
                    <a:lnTo>
                      <a:pt x="76739" y="15397"/>
                    </a:lnTo>
                    <a:lnTo>
                      <a:pt x="76904" y="15891"/>
                    </a:lnTo>
                    <a:lnTo>
                      <a:pt x="77041" y="16413"/>
                    </a:lnTo>
                    <a:lnTo>
                      <a:pt x="77123" y="16934"/>
                    </a:lnTo>
                    <a:lnTo>
                      <a:pt x="77206" y="17428"/>
                    </a:lnTo>
                    <a:lnTo>
                      <a:pt x="77233" y="17950"/>
                    </a:lnTo>
                    <a:lnTo>
                      <a:pt x="77206" y="18471"/>
                    </a:lnTo>
                    <a:lnTo>
                      <a:pt x="77178" y="18993"/>
                    </a:lnTo>
                    <a:lnTo>
                      <a:pt x="77068" y="19487"/>
                    </a:lnTo>
                    <a:lnTo>
                      <a:pt x="76959" y="200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74"/>
              <p:cNvSpPr/>
              <p:nvPr/>
            </p:nvSpPr>
            <p:spPr>
              <a:xfrm>
                <a:off x="3163815" y="1439627"/>
                <a:ext cx="244561" cy="137169"/>
              </a:xfrm>
              <a:custGeom>
                <a:rect b="b" l="l" r="r" t="t"/>
                <a:pathLst>
                  <a:path extrusionOk="0" fill="none" h="12654" w="22561">
                    <a:moveTo>
                      <a:pt x="19404" y="1"/>
                    </a:moveTo>
                    <a:lnTo>
                      <a:pt x="19404" y="1"/>
                    </a:lnTo>
                    <a:lnTo>
                      <a:pt x="18993" y="28"/>
                    </a:lnTo>
                    <a:lnTo>
                      <a:pt x="18608" y="110"/>
                    </a:lnTo>
                    <a:lnTo>
                      <a:pt x="18224" y="193"/>
                    </a:lnTo>
                    <a:lnTo>
                      <a:pt x="17813" y="303"/>
                    </a:lnTo>
                    <a:lnTo>
                      <a:pt x="17044" y="577"/>
                    </a:lnTo>
                    <a:lnTo>
                      <a:pt x="16248" y="852"/>
                    </a:lnTo>
                    <a:lnTo>
                      <a:pt x="16248" y="852"/>
                    </a:lnTo>
                    <a:lnTo>
                      <a:pt x="14382" y="1455"/>
                    </a:lnTo>
                    <a:lnTo>
                      <a:pt x="12570" y="2059"/>
                    </a:lnTo>
                    <a:lnTo>
                      <a:pt x="10759" y="2690"/>
                    </a:lnTo>
                    <a:lnTo>
                      <a:pt x="9881" y="3020"/>
                    </a:lnTo>
                    <a:lnTo>
                      <a:pt x="9002" y="3377"/>
                    </a:lnTo>
                    <a:lnTo>
                      <a:pt x="8124" y="3733"/>
                    </a:lnTo>
                    <a:lnTo>
                      <a:pt x="7273" y="4118"/>
                    </a:lnTo>
                    <a:lnTo>
                      <a:pt x="6422" y="4529"/>
                    </a:lnTo>
                    <a:lnTo>
                      <a:pt x="5572" y="4968"/>
                    </a:lnTo>
                    <a:lnTo>
                      <a:pt x="4721" y="5435"/>
                    </a:lnTo>
                    <a:lnTo>
                      <a:pt x="3897" y="5929"/>
                    </a:lnTo>
                    <a:lnTo>
                      <a:pt x="3074" y="6450"/>
                    </a:lnTo>
                    <a:lnTo>
                      <a:pt x="2251" y="6999"/>
                    </a:lnTo>
                    <a:lnTo>
                      <a:pt x="2251" y="6999"/>
                    </a:lnTo>
                    <a:lnTo>
                      <a:pt x="1784" y="7356"/>
                    </a:lnTo>
                    <a:lnTo>
                      <a:pt x="1318" y="7768"/>
                    </a:lnTo>
                    <a:lnTo>
                      <a:pt x="906" y="8207"/>
                    </a:lnTo>
                    <a:lnTo>
                      <a:pt x="714" y="8427"/>
                    </a:lnTo>
                    <a:lnTo>
                      <a:pt x="522" y="8674"/>
                    </a:lnTo>
                    <a:lnTo>
                      <a:pt x="384" y="8921"/>
                    </a:lnTo>
                    <a:lnTo>
                      <a:pt x="247" y="9168"/>
                    </a:lnTo>
                    <a:lnTo>
                      <a:pt x="137" y="9415"/>
                    </a:lnTo>
                    <a:lnTo>
                      <a:pt x="55" y="9689"/>
                    </a:lnTo>
                    <a:lnTo>
                      <a:pt x="0" y="9936"/>
                    </a:lnTo>
                    <a:lnTo>
                      <a:pt x="0" y="10211"/>
                    </a:lnTo>
                    <a:lnTo>
                      <a:pt x="0" y="10485"/>
                    </a:lnTo>
                    <a:lnTo>
                      <a:pt x="55" y="10760"/>
                    </a:lnTo>
                    <a:lnTo>
                      <a:pt x="55" y="10760"/>
                    </a:lnTo>
                    <a:lnTo>
                      <a:pt x="165" y="11034"/>
                    </a:lnTo>
                    <a:lnTo>
                      <a:pt x="275" y="11254"/>
                    </a:lnTo>
                    <a:lnTo>
                      <a:pt x="412" y="11473"/>
                    </a:lnTo>
                    <a:lnTo>
                      <a:pt x="576" y="11665"/>
                    </a:lnTo>
                    <a:lnTo>
                      <a:pt x="769" y="11830"/>
                    </a:lnTo>
                    <a:lnTo>
                      <a:pt x="988" y="11995"/>
                    </a:lnTo>
                    <a:lnTo>
                      <a:pt x="1208" y="12132"/>
                    </a:lnTo>
                    <a:lnTo>
                      <a:pt x="1455" y="12242"/>
                    </a:lnTo>
                    <a:lnTo>
                      <a:pt x="1702" y="12351"/>
                    </a:lnTo>
                    <a:lnTo>
                      <a:pt x="1976" y="12434"/>
                    </a:lnTo>
                    <a:lnTo>
                      <a:pt x="2553" y="12571"/>
                    </a:lnTo>
                    <a:lnTo>
                      <a:pt x="3129" y="12626"/>
                    </a:lnTo>
                    <a:lnTo>
                      <a:pt x="3705" y="12653"/>
                    </a:lnTo>
                    <a:lnTo>
                      <a:pt x="3705" y="12653"/>
                    </a:lnTo>
                    <a:lnTo>
                      <a:pt x="4309" y="12626"/>
                    </a:lnTo>
                    <a:lnTo>
                      <a:pt x="4309" y="12626"/>
                    </a:lnTo>
                    <a:lnTo>
                      <a:pt x="5242" y="12543"/>
                    </a:lnTo>
                    <a:lnTo>
                      <a:pt x="6148" y="12434"/>
                    </a:lnTo>
                    <a:lnTo>
                      <a:pt x="7081" y="12269"/>
                    </a:lnTo>
                    <a:lnTo>
                      <a:pt x="7987" y="12077"/>
                    </a:lnTo>
                    <a:lnTo>
                      <a:pt x="8865" y="11857"/>
                    </a:lnTo>
                    <a:lnTo>
                      <a:pt x="9771" y="11610"/>
                    </a:lnTo>
                    <a:lnTo>
                      <a:pt x="10649" y="11308"/>
                    </a:lnTo>
                    <a:lnTo>
                      <a:pt x="11527" y="11034"/>
                    </a:lnTo>
                    <a:lnTo>
                      <a:pt x="12406" y="10705"/>
                    </a:lnTo>
                    <a:lnTo>
                      <a:pt x="13284" y="10348"/>
                    </a:lnTo>
                    <a:lnTo>
                      <a:pt x="14135" y="9991"/>
                    </a:lnTo>
                    <a:lnTo>
                      <a:pt x="14986" y="9607"/>
                    </a:lnTo>
                    <a:lnTo>
                      <a:pt x="16687" y="8838"/>
                    </a:lnTo>
                    <a:lnTo>
                      <a:pt x="18361" y="7987"/>
                    </a:lnTo>
                    <a:lnTo>
                      <a:pt x="18361" y="7987"/>
                    </a:lnTo>
                    <a:lnTo>
                      <a:pt x="19240" y="7521"/>
                    </a:lnTo>
                    <a:lnTo>
                      <a:pt x="19679" y="7274"/>
                    </a:lnTo>
                    <a:lnTo>
                      <a:pt x="20091" y="7027"/>
                    </a:lnTo>
                    <a:lnTo>
                      <a:pt x="20502" y="6725"/>
                    </a:lnTo>
                    <a:lnTo>
                      <a:pt x="20886" y="6423"/>
                    </a:lnTo>
                    <a:lnTo>
                      <a:pt x="21243" y="6094"/>
                    </a:lnTo>
                    <a:lnTo>
                      <a:pt x="21600" y="5737"/>
                    </a:lnTo>
                    <a:lnTo>
                      <a:pt x="21600" y="5737"/>
                    </a:lnTo>
                    <a:lnTo>
                      <a:pt x="21847" y="5408"/>
                    </a:lnTo>
                    <a:lnTo>
                      <a:pt x="22067" y="5051"/>
                    </a:lnTo>
                    <a:lnTo>
                      <a:pt x="22231" y="4694"/>
                    </a:lnTo>
                    <a:lnTo>
                      <a:pt x="22369" y="4337"/>
                    </a:lnTo>
                    <a:lnTo>
                      <a:pt x="22478" y="3953"/>
                    </a:lnTo>
                    <a:lnTo>
                      <a:pt x="22533" y="3569"/>
                    </a:lnTo>
                    <a:lnTo>
                      <a:pt x="22561" y="3212"/>
                    </a:lnTo>
                    <a:lnTo>
                      <a:pt x="22533" y="2828"/>
                    </a:lnTo>
                    <a:lnTo>
                      <a:pt x="22478" y="2471"/>
                    </a:lnTo>
                    <a:lnTo>
                      <a:pt x="22369" y="2114"/>
                    </a:lnTo>
                    <a:lnTo>
                      <a:pt x="22204" y="1757"/>
                    </a:lnTo>
                    <a:lnTo>
                      <a:pt x="22012" y="1428"/>
                    </a:lnTo>
                    <a:lnTo>
                      <a:pt x="21765" y="1126"/>
                    </a:lnTo>
                    <a:lnTo>
                      <a:pt x="21490" y="852"/>
                    </a:lnTo>
                    <a:lnTo>
                      <a:pt x="21161" y="604"/>
                    </a:lnTo>
                    <a:lnTo>
                      <a:pt x="20804" y="357"/>
                    </a:lnTo>
                    <a:lnTo>
                      <a:pt x="20804" y="357"/>
                    </a:lnTo>
                    <a:lnTo>
                      <a:pt x="20447" y="193"/>
                    </a:lnTo>
                    <a:lnTo>
                      <a:pt x="20091" y="83"/>
                    </a:lnTo>
                    <a:lnTo>
                      <a:pt x="19761" y="28"/>
                    </a:lnTo>
                    <a:lnTo>
                      <a:pt x="19404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74"/>
              <p:cNvSpPr/>
              <p:nvPr/>
            </p:nvSpPr>
            <p:spPr>
              <a:xfrm>
                <a:off x="3423834" y="1439627"/>
                <a:ext cx="171088" cy="137462"/>
              </a:xfrm>
              <a:custGeom>
                <a:rect b="b" l="l" r="r" t="t"/>
                <a:pathLst>
                  <a:path extrusionOk="0" fill="none" h="12681" w="15783">
                    <a:moveTo>
                      <a:pt x="248" y="5819"/>
                    </a:moveTo>
                    <a:lnTo>
                      <a:pt x="248" y="5819"/>
                    </a:lnTo>
                    <a:lnTo>
                      <a:pt x="138" y="6121"/>
                    </a:lnTo>
                    <a:lnTo>
                      <a:pt x="56" y="6423"/>
                    </a:lnTo>
                    <a:lnTo>
                      <a:pt x="1" y="6752"/>
                    </a:lnTo>
                    <a:lnTo>
                      <a:pt x="1" y="6917"/>
                    </a:lnTo>
                    <a:lnTo>
                      <a:pt x="28" y="7054"/>
                    </a:lnTo>
                    <a:lnTo>
                      <a:pt x="28" y="7054"/>
                    </a:lnTo>
                    <a:lnTo>
                      <a:pt x="56" y="7219"/>
                    </a:lnTo>
                    <a:lnTo>
                      <a:pt x="83" y="7384"/>
                    </a:lnTo>
                    <a:lnTo>
                      <a:pt x="248" y="7686"/>
                    </a:lnTo>
                    <a:lnTo>
                      <a:pt x="413" y="7960"/>
                    </a:lnTo>
                    <a:lnTo>
                      <a:pt x="632" y="8234"/>
                    </a:lnTo>
                    <a:lnTo>
                      <a:pt x="632" y="8234"/>
                    </a:lnTo>
                    <a:lnTo>
                      <a:pt x="1016" y="8674"/>
                    </a:lnTo>
                    <a:lnTo>
                      <a:pt x="1455" y="9085"/>
                    </a:lnTo>
                    <a:lnTo>
                      <a:pt x="1895" y="9470"/>
                    </a:lnTo>
                    <a:lnTo>
                      <a:pt x="2361" y="9799"/>
                    </a:lnTo>
                    <a:lnTo>
                      <a:pt x="2855" y="10128"/>
                    </a:lnTo>
                    <a:lnTo>
                      <a:pt x="3377" y="10430"/>
                    </a:lnTo>
                    <a:lnTo>
                      <a:pt x="3898" y="10705"/>
                    </a:lnTo>
                    <a:lnTo>
                      <a:pt x="4447" y="10952"/>
                    </a:lnTo>
                    <a:lnTo>
                      <a:pt x="4996" y="11171"/>
                    </a:lnTo>
                    <a:lnTo>
                      <a:pt x="5572" y="11391"/>
                    </a:lnTo>
                    <a:lnTo>
                      <a:pt x="6725" y="11775"/>
                    </a:lnTo>
                    <a:lnTo>
                      <a:pt x="7878" y="12104"/>
                    </a:lnTo>
                    <a:lnTo>
                      <a:pt x="9031" y="12434"/>
                    </a:lnTo>
                    <a:lnTo>
                      <a:pt x="9031" y="12434"/>
                    </a:lnTo>
                    <a:lnTo>
                      <a:pt x="9525" y="12543"/>
                    </a:lnTo>
                    <a:lnTo>
                      <a:pt x="10019" y="12653"/>
                    </a:lnTo>
                    <a:lnTo>
                      <a:pt x="10266" y="12681"/>
                    </a:lnTo>
                    <a:lnTo>
                      <a:pt x="10513" y="12681"/>
                    </a:lnTo>
                    <a:lnTo>
                      <a:pt x="10760" y="12681"/>
                    </a:lnTo>
                    <a:lnTo>
                      <a:pt x="10979" y="12626"/>
                    </a:lnTo>
                    <a:lnTo>
                      <a:pt x="10979" y="12626"/>
                    </a:lnTo>
                    <a:lnTo>
                      <a:pt x="11281" y="12543"/>
                    </a:lnTo>
                    <a:lnTo>
                      <a:pt x="11583" y="12406"/>
                    </a:lnTo>
                    <a:lnTo>
                      <a:pt x="11857" y="12269"/>
                    </a:lnTo>
                    <a:lnTo>
                      <a:pt x="12104" y="12077"/>
                    </a:lnTo>
                    <a:lnTo>
                      <a:pt x="12351" y="11857"/>
                    </a:lnTo>
                    <a:lnTo>
                      <a:pt x="12571" y="11638"/>
                    </a:lnTo>
                    <a:lnTo>
                      <a:pt x="13010" y="11144"/>
                    </a:lnTo>
                    <a:lnTo>
                      <a:pt x="13010" y="11144"/>
                    </a:lnTo>
                    <a:lnTo>
                      <a:pt x="13449" y="10595"/>
                    </a:lnTo>
                    <a:lnTo>
                      <a:pt x="13834" y="10018"/>
                    </a:lnTo>
                    <a:lnTo>
                      <a:pt x="14218" y="9415"/>
                    </a:lnTo>
                    <a:lnTo>
                      <a:pt x="14575" y="8811"/>
                    </a:lnTo>
                    <a:lnTo>
                      <a:pt x="14877" y="8180"/>
                    </a:lnTo>
                    <a:lnTo>
                      <a:pt x="15178" y="7548"/>
                    </a:lnTo>
                    <a:lnTo>
                      <a:pt x="15425" y="6890"/>
                    </a:lnTo>
                    <a:lnTo>
                      <a:pt x="15645" y="6203"/>
                    </a:lnTo>
                    <a:lnTo>
                      <a:pt x="15645" y="6203"/>
                    </a:lnTo>
                    <a:lnTo>
                      <a:pt x="15727" y="5984"/>
                    </a:lnTo>
                    <a:lnTo>
                      <a:pt x="15782" y="5737"/>
                    </a:lnTo>
                    <a:lnTo>
                      <a:pt x="15782" y="5490"/>
                    </a:lnTo>
                    <a:lnTo>
                      <a:pt x="15782" y="5270"/>
                    </a:lnTo>
                    <a:lnTo>
                      <a:pt x="15782" y="5270"/>
                    </a:lnTo>
                    <a:lnTo>
                      <a:pt x="15727" y="5051"/>
                    </a:lnTo>
                    <a:lnTo>
                      <a:pt x="15672" y="4859"/>
                    </a:lnTo>
                    <a:lnTo>
                      <a:pt x="15563" y="4694"/>
                    </a:lnTo>
                    <a:lnTo>
                      <a:pt x="15425" y="4529"/>
                    </a:lnTo>
                    <a:lnTo>
                      <a:pt x="15151" y="4200"/>
                    </a:lnTo>
                    <a:lnTo>
                      <a:pt x="14822" y="3925"/>
                    </a:lnTo>
                    <a:lnTo>
                      <a:pt x="14822" y="3925"/>
                    </a:lnTo>
                    <a:lnTo>
                      <a:pt x="14355" y="3569"/>
                    </a:lnTo>
                    <a:lnTo>
                      <a:pt x="13861" y="3212"/>
                    </a:lnTo>
                    <a:lnTo>
                      <a:pt x="13367" y="2883"/>
                    </a:lnTo>
                    <a:lnTo>
                      <a:pt x="12846" y="2553"/>
                    </a:lnTo>
                    <a:lnTo>
                      <a:pt x="12324" y="2224"/>
                    </a:lnTo>
                    <a:lnTo>
                      <a:pt x="11775" y="1894"/>
                    </a:lnTo>
                    <a:lnTo>
                      <a:pt x="11226" y="1620"/>
                    </a:lnTo>
                    <a:lnTo>
                      <a:pt x="10650" y="1346"/>
                    </a:lnTo>
                    <a:lnTo>
                      <a:pt x="10073" y="1071"/>
                    </a:lnTo>
                    <a:lnTo>
                      <a:pt x="9497" y="852"/>
                    </a:lnTo>
                    <a:lnTo>
                      <a:pt x="8893" y="632"/>
                    </a:lnTo>
                    <a:lnTo>
                      <a:pt x="8317" y="440"/>
                    </a:lnTo>
                    <a:lnTo>
                      <a:pt x="7713" y="303"/>
                    </a:lnTo>
                    <a:lnTo>
                      <a:pt x="7137" y="165"/>
                    </a:lnTo>
                    <a:lnTo>
                      <a:pt x="6533" y="56"/>
                    </a:lnTo>
                    <a:lnTo>
                      <a:pt x="5929" y="1"/>
                    </a:lnTo>
                    <a:lnTo>
                      <a:pt x="5929" y="1"/>
                    </a:lnTo>
                    <a:lnTo>
                      <a:pt x="5710" y="1"/>
                    </a:lnTo>
                    <a:lnTo>
                      <a:pt x="5463" y="1"/>
                    </a:lnTo>
                    <a:lnTo>
                      <a:pt x="5216" y="56"/>
                    </a:lnTo>
                    <a:lnTo>
                      <a:pt x="4996" y="110"/>
                    </a:lnTo>
                    <a:lnTo>
                      <a:pt x="4749" y="193"/>
                    </a:lnTo>
                    <a:lnTo>
                      <a:pt x="4529" y="275"/>
                    </a:lnTo>
                    <a:lnTo>
                      <a:pt x="4310" y="385"/>
                    </a:lnTo>
                    <a:lnTo>
                      <a:pt x="4063" y="522"/>
                    </a:lnTo>
                    <a:lnTo>
                      <a:pt x="3651" y="852"/>
                    </a:lnTo>
                    <a:lnTo>
                      <a:pt x="3212" y="1208"/>
                    </a:lnTo>
                    <a:lnTo>
                      <a:pt x="2828" y="1620"/>
                    </a:lnTo>
                    <a:lnTo>
                      <a:pt x="2444" y="2059"/>
                    </a:lnTo>
                    <a:lnTo>
                      <a:pt x="2087" y="2526"/>
                    </a:lnTo>
                    <a:lnTo>
                      <a:pt x="1730" y="3020"/>
                    </a:lnTo>
                    <a:lnTo>
                      <a:pt x="1428" y="3514"/>
                    </a:lnTo>
                    <a:lnTo>
                      <a:pt x="1126" y="4008"/>
                    </a:lnTo>
                    <a:lnTo>
                      <a:pt x="879" y="4502"/>
                    </a:lnTo>
                    <a:lnTo>
                      <a:pt x="632" y="4968"/>
                    </a:lnTo>
                    <a:lnTo>
                      <a:pt x="248" y="581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74"/>
              <p:cNvSpPr/>
              <p:nvPr/>
            </p:nvSpPr>
            <p:spPr>
              <a:xfrm>
                <a:off x="3458056" y="1465513"/>
                <a:ext cx="54753" cy="63978"/>
              </a:xfrm>
              <a:custGeom>
                <a:rect b="b" l="l" r="r" t="t"/>
                <a:pathLst>
                  <a:path extrusionOk="0" fill="none" h="5902" w="5051">
                    <a:moveTo>
                      <a:pt x="3568" y="0"/>
                    </a:moveTo>
                    <a:lnTo>
                      <a:pt x="3568" y="0"/>
                    </a:lnTo>
                    <a:lnTo>
                      <a:pt x="3376" y="0"/>
                    </a:lnTo>
                    <a:lnTo>
                      <a:pt x="3184" y="55"/>
                    </a:lnTo>
                    <a:lnTo>
                      <a:pt x="2992" y="110"/>
                    </a:lnTo>
                    <a:lnTo>
                      <a:pt x="2800" y="193"/>
                    </a:lnTo>
                    <a:lnTo>
                      <a:pt x="2415" y="440"/>
                    </a:lnTo>
                    <a:lnTo>
                      <a:pt x="2059" y="714"/>
                    </a:lnTo>
                    <a:lnTo>
                      <a:pt x="1729" y="1016"/>
                    </a:lnTo>
                    <a:lnTo>
                      <a:pt x="1427" y="1345"/>
                    </a:lnTo>
                    <a:lnTo>
                      <a:pt x="933" y="1949"/>
                    </a:lnTo>
                    <a:lnTo>
                      <a:pt x="933" y="1949"/>
                    </a:lnTo>
                    <a:lnTo>
                      <a:pt x="576" y="2416"/>
                    </a:lnTo>
                    <a:lnTo>
                      <a:pt x="439" y="2663"/>
                    </a:lnTo>
                    <a:lnTo>
                      <a:pt x="302" y="2910"/>
                    </a:lnTo>
                    <a:lnTo>
                      <a:pt x="192" y="3157"/>
                    </a:lnTo>
                    <a:lnTo>
                      <a:pt x="110" y="3431"/>
                    </a:lnTo>
                    <a:lnTo>
                      <a:pt x="55" y="3706"/>
                    </a:lnTo>
                    <a:lnTo>
                      <a:pt x="0" y="3980"/>
                    </a:lnTo>
                    <a:lnTo>
                      <a:pt x="0" y="3980"/>
                    </a:lnTo>
                    <a:lnTo>
                      <a:pt x="28" y="4255"/>
                    </a:lnTo>
                    <a:lnTo>
                      <a:pt x="55" y="4557"/>
                    </a:lnTo>
                    <a:lnTo>
                      <a:pt x="137" y="4831"/>
                    </a:lnTo>
                    <a:lnTo>
                      <a:pt x="275" y="5078"/>
                    </a:lnTo>
                    <a:lnTo>
                      <a:pt x="412" y="5325"/>
                    </a:lnTo>
                    <a:lnTo>
                      <a:pt x="604" y="5517"/>
                    </a:lnTo>
                    <a:lnTo>
                      <a:pt x="823" y="5682"/>
                    </a:lnTo>
                    <a:lnTo>
                      <a:pt x="1071" y="5819"/>
                    </a:lnTo>
                    <a:lnTo>
                      <a:pt x="1071" y="5819"/>
                    </a:lnTo>
                    <a:lnTo>
                      <a:pt x="1345" y="5874"/>
                    </a:lnTo>
                    <a:lnTo>
                      <a:pt x="1619" y="5901"/>
                    </a:lnTo>
                    <a:lnTo>
                      <a:pt x="1619" y="5901"/>
                    </a:lnTo>
                    <a:lnTo>
                      <a:pt x="1921" y="5874"/>
                    </a:lnTo>
                    <a:lnTo>
                      <a:pt x="2223" y="5792"/>
                    </a:lnTo>
                    <a:lnTo>
                      <a:pt x="2498" y="5682"/>
                    </a:lnTo>
                    <a:lnTo>
                      <a:pt x="2772" y="5517"/>
                    </a:lnTo>
                    <a:lnTo>
                      <a:pt x="2772" y="5517"/>
                    </a:lnTo>
                    <a:lnTo>
                      <a:pt x="2937" y="5407"/>
                    </a:lnTo>
                    <a:lnTo>
                      <a:pt x="3129" y="5243"/>
                    </a:lnTo>
                    <a:lnTo>
                      <a:pt x="3431" y="4941"/>
                    </a:lnTo>
                    <a:lnTo>
                      <a:pt x="3733" y="4584"/>
                    </a:lnTo>
                    <a:lnTo>
                      <a:pt x="3980" y="4227"/>
                    </a:lnTo>
                    <a:lnTo>
                      <a:pt x="3980" y="4227"/>
                    </a:lnTo>
                    <a:lnTo>
                      <a:pt x="4309" y="3815"/>
                    </a:lnTo>
                    <a:lnTo>
                      <a:pt x="4584" y="3349"/>
                    </a:lnTo>
                    <a:lnTo>
                      <a:pt x="4803" y="2882"/>
                    </a:lnTo>
                    <a:lnTo>
                      <a:pt x="4913" y="2635"/>
                    </a:lnTo>
                    <a:lnTo>
                      <a:pt x="4968" y="2388"/>
                    </a:lnTo>
                    <a:lnTo>
                      <a:pt x="4968" y="2388"/>
                    </a:lnTo>
                    <a:lnTo>
                      <a:pt x="5023" y="2114"/>
                    </a:lnTo>
                    <a:lnTo>
                      <a:pt x="5050" y="1867"/>
                    </a:lnTo>
                    <a:lnTo>
                      <a:pt x="5050" y="1592"/>
                    </a:lnTo>
                    <a:lnTo>
                      <a:pt x="4995" y="1318"/>
                    </a:lnTo>
                    <a:lnTo>
                      <a:pt x="4940" y="1071"/>
                    </a:lnTo>
                    <a:lnTo>
                      <a:pt x="4831" y="824"/>
                    </a:lnTo>
                    <a:lnTo>
                      <a:pt x="4693" y="604"/>
                    </a:lnTo>
                    <a:lnTo>
                      <a:pt x="4529" y="412"/>
                    </a:lnTo>
                    <a:lnTo>
                      <a:pt x="4529" y="412"/>
                    </a:lnTo>
                    <a:lnTo>
                      <a:pt x="4282" y="220"/>
                    </a:lnTo>
                    <a:lnTo>
                      <a:pt x="4035" y="83"/>
                    </a:lnTo>
                    <a:lnTo>
                      <a:pt x="3815" y="28"/>
                    </a:lnTo>
                    <a:lnTo>
                      <a:pt x="3568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74"/>
              <p:cNvSpPr/>
              <p:nvPr/>
            </p:nvSpPr>
            <p:spPr>
              <a:xfrm>
                <a:off x="3051654" y="1371801"/>
                <a:ext cx="875883" cy="1016315"/>
              </a:xfrm>
              <a:custGeom>
                <a:rect b="b" l="l" r="r" t="t"/>
                <a:pathLst>
                  <a:path extrusionOk="0" h="93756" w="80801">
                    <a:moveTo>
                      <a:pt x="10731" y="28846"/>
                    </a:moveTo>
                    <a:lnTo>
                      <a:pt x="10786" y="29477"/>
                    </a:lnTo>
                    <a:lnTo>
                      <a:pt x="10841" y="30108"/>
                    </a:lnTo>
                    <a:lnTo>
                      <a:pt x="10896" y="31316"/>
                    </a:lnTo>
                    <a:lnTo>
                      <a:pt x="10923" y="32551"/>
                    </a:lnTo>
                    <a:lnTo>
                      <a:pt x="10896" y="33759"/>
                    </a:lnTo>
                    <a:lnTo>
                      <a:pt x="10786" y="36229"/>
                    </a:lnTo>
                    <a:lnTo>
                      <a:pt x="10759" y="37491"/>
                    </a:lnTo>
                    <a:lnTo>
                      <a:pt x="10731" y="38781"/>
                    </a:lnTo>
                    <a:lnTo>
                      <a:pt x="9881" y="38507"/>
                    </a:lnTo>
                    <a:lnTo>
                      <a:pt x="9085" y="38232"/>
                    </a:lnTo>
                    <a:lnTo>
                      <a:pt x="8344" y="37903"/>
                    </a:lnTo>
                    <a:lnTo>
                      <a:pt x="7959" y="37738"/>
                    </a:lnTo>
                    <a:lnTo>
                      <a:pt x="7630" y="37546"/>
                    </a:lnTo>
                    <a:lnTo>
                      <a:pt x="7301" y="37327"/>
                    </a:lnTo>
                    <a:lnTo>
                      <a:pt x="6971" y="37107"/>
                    </a:lnTo>
                    <a:lnTo>
                      <a:pt x="6669" y="36860"/>
                    </a:lnTo>
                    <a:lnTo>
                      <a:pt x="6367" y="36613"/>
                    </a:lnTo>
                    <a:lnTo>
                      <a:pt x="6066" y="36338"/>
                    </a:lnTo>
                    <a:lnTo>
                      <a:pt x="5819" y="36037"/>
                    </a:lnTo>
                    <a:lnTo>
                      <a:pt x="5572" y="35707"/>
                    </a:lnTo>
                    <a:lnTo>
                      <a:pt x="5325" y="35378"/>
                    </a:lnTo>
                    <a:lnTo>
                      <a:pt x="5187" y="35158"/>
                    </a:lnTo>
                    <a:lnTo>
                      <a:pt x="5077" y="34966"/>
                    </a:lnTo>
                    <a:lnTo>
                      <a:pt x="4995" y="34747"/>
                    </a:lnTo>
                    <a:lnTo>
                      <a:pt x="4940" y="34527"/>
                    </a:lnTo>
                    <a:lnTo>
                      <a:pt x="4885" y="34335"/>
                    </a:lnTo>
                    <a:lnTo>
                      <a:pt x="4885" y="34115"/>
                    </a:lnTo>
                    <a:lnTo>
                      <a:pt x="4885" y="33923"/>
                    </a:lnTo>
                    <a:lnTo>
                      <a:pt x="4885" y="33704"/>
                    </a:lnTo>
                    <a:lnTo>
                      <a:pt x="4940" y="33512"/>
                    </a:lnTo>
                    <a:lnTo>
                      <a:pt x="4995" y="33292"/>
                    </a:lnTo>
                    <a:lnTo>
                      <a:pt x="5050" y="33072"/>
                    </a:lnTo>
                    <a:lnTo>
                      <a:pt x="5160" y="32880"/>
                    </a:lnTo>
                    <a:lnTo>
                      <a:pt x="5407" y="32441"/>
                    </a:lnTo>
                    <a:lnTo>
                      <a:pt x="5736" y="32002"/>
                    </a:lnTo>
                    <a:lnTo>
                      <a:pt x="6120" y="31563"/>
                    </a:lnTo>
                    <a:lnTo>
                      <a:pt x="6587" y="31151"/>
                    </a:lnTo>
                    <a:lnTo>
                      <a:pt x="7108" y="30712"/>
                    </a:lnTo>
                    <a:lnTo>
                      <a:pt x="7712" y="30328"/>
                    </a:lnTo>
                    <a:lnTo>
                      <a:pt x="8371" y="29916"/>
                    </a:lnTo>
                    <a:lnTo>
                      <a:pt x="9112" y="29532"/>
                    </a:lnTo>
                    <a:lnTo>
                      <a:pt x="9908" y="29203"/>
                    </a:lnTo>
                    <a:lnTo>
                      <a:pt x="10731" y="28846"/>
                    </a:lnTo>
                    <a:close/>
                    <a:moveTo>
                      <a:pt x="23219" y="36778"/>
                    </a:moveTo>
                    <a:lnTo>
                      <a:pt x="23439" y="36860"/>
                    </a:lnTo>
                    <a:lnTo>
                      <a:pt x="23658" y="36997"/>
                    </a:lnTo>
                    <a:lnTo>
                      <a:pt x="23878" y="37162"/>
                    </a:lnTo>
                    <a:lnTo>
                      <a:pt x="24262" y="37574"/>
                    </a:lnTo>
                    <a:lnTo>
                      <a:pt x="24564" y="37985"/>
                    </a:lnTo>
                    <a:lnTo>
                      <a:pt x="24866" y="38424"/>
                    </a:lnTo>
                    <a:lnTo>
                      <a:pt x="25113" y="38891"/>
                    </a:lnTo>
                    <a:lnTo>
                      <a:pt x="25360" y="39385"/>
                    </a:lnTo>
                    <a:lnTo>
                      <a:pt x="25552" y="39934"/>
                    </a:lnTo>
                    <a:lnTo>
                      <a:pt x="25717" y="40510"/>
                    </a:lnTo>
                    <a:lnTo>
                      <a:pt x="25881" y="41142"/>
                    </a:lnTo>
                    <a:lnTo>
                      <a:pt x="21133" y="40730"/>
                    </a:lnTo>
                    <a:lnTo>
                      <a:pt x="21106" y="40236"/>
                    </a:lnTo>
                    <a:lnTo>
                      <a:pt x="21133" y="39769"/>
                    </a:lnTo>
                    <a:lnTo>
                      <a:pt x="21188" y="39303"/>
                    </a:lnTo>
                    <a:lnTo>
                      <a:pt x="21325" y="38891"/>
                    </a:lnTo>
                    <a:lnTo>
                      <a:pt x="21463" y="38452"/>
                    </a:lnTo>
                    <a:lnTo>
                      <a:pt x="21655" y="38068"/>
                    </a:lnTo>
                    <a:lnTo>
                      <a:pt x="21902" y="37683"/>
                    </a:lnTo>
                    <a:lnTo>
                      <a:pt x="22176" y="37299"/>
                    </a:lnTo>
                    <a:lnTo>
                      <a:pt x="22368" y="37080"/>
                    </a:lnTo>
                    <a:lnTo>
                      <a:pt x="22561" y="36915"/>
                    </a:lnTo>
                    <a:lnTo>
                      <a:pt x="22780" y="36805"/>
                    </a:lnTo>
                    <a:lnTo>
                      <a:pt x="23000" y="36778"/>
                    </a:lnTo>
                    <a:close/>
                    <a:moveTo>
                      <a:pt x="75668" y="27583"/>
                    </a:moveTo>
                    <a:lnTo>
                      <a:pt x="76025" y="27885"/>
                    </a:lnTo>
                    <a:lnTo>
                      <a:pt x="76355" y="28187"/>
                    </a:lnTo>
                    <a:lnTo>
                      <a:pt x="76656" y="28489"/>
                    </a:lnTo>
                    <a:lnTo>
                      <a:pt x="76958" y="28791"/>
                    </a:lnTo>
                    <a:lnTo>
                      <a:pt x="77205" y="29120"/>
                    </a:lnTo>
                    <a:lnTo>
                      <a:pt x="77452" y="29422"/>
                    </a:lnTo>
                    <a:lnTo>
                      <a:pt x="77672" y="29779"/>
                    </a:lnTo>
                    <a:lnTo>
                      <a:pt x="77864" y="30108"/>
                    </a:lnTo>
                    <a:lnTo>
                      <a:pt x="78056" y="30465"/>
                    </a:lnTo>
                    <a:lnTo>
                      <a:pt x="78193" y="30822"/>
                    </a:lnTo>
                    <a:lnTo>
                      <a:pt x="78303" y="31206"/>
                    </a:lnTo>
                    <a:lnTo>
                      <a:pt x="78413" y="31590"/>
                    </a:lnTo>
                    <a:lnTo>
                      <a:pt x="78468" y="31975"/>
                    </a:lnTo>
                    <a:lnTo>
                      <a:pt x="78495" y="32386"/>
                    </a:lnTo>
                    <a:lnTo>
                      <a:pt x="78523" y="32798"/>
                    </a:lnTo>
                    <a:lnTo>
                      <a:pt x="78495" y="33210"/>
                    </a:lnTo>
                    <a:lnTo>
                      <a:pt x="78468" y="33457"/>
                    </a:lnTo>
                    <a:lnTo>
                      <a:pt x="78386" y="33731"/>
                    </a:lnTo>
                    <a:lnTo>
                      <a:pt x="78303" y="33978"/>
                    </a:lnTo>
                    <a:lnTo>
                      <a:pt x="78166" y="34225"/>
                    </a:lnTo>
                    <a:lnTo>
                      <a:pt x="78029" y="34472"/>
                    </a:lnTo>
                    <a:lnTo>
                      <a:pt x="77864" y="34692"/>
                    </a:lnTo>
                    <a:lnTo>
                      <a:pt x="77699" y="34911"/>
                    </a:lnTo>
                    <a:lnTo>
                      <a:pt x="77507" y="35076"/>
                    </a:lnTo>
                    <a:lnTo>
                      <a:pt x="76931" y="35597"/>
                    </a:lnTo>
                    <a:lnTo>
                      <a:pt x="76300" y="36064"/>
                    </a:lnTo>
                    <a:lnTo>
                      <a:pt x="75641" y="36503"/>
                    </a:lnTo>
                    <a:lnTo>
                      <a:pt x="74955" y="36887"/>
                    </a:lnTo>
                    <a:lnTo>
                      <a:pt x="73912" y="37409"/>
                    </a:lnTo>
                    <a:lnTo>
                      <a:pt x="72869" y="37903"/>
                    </a:lnTo>
                    <a:lnTo>
                      <a:pt x="71798" y="38315"/>
                    </a:lnTo>
                    <a:lnTo>
                      <a:pt x="70728" y="38726"/>
                    </a:lnTo>
                    <a:lnTo>
                      <a:pt x="69658" y="39083"/>
                    </a:lnTo>
                    <a:lnTo>
                      <a:pt x="68560" y="39385"/>
                    </a:lnTo>
                    <a:lnTo>
                      <a:pt x="67462" y="39659"/>
                    </a:lnTo>
                    <a:lnTo>
                      <a:pt x="66364" y="39934"/>
                    </a:lnTo>
                    <a:lnTo>
                      <a:pt x="65239" y="40153"/>
                    </a:lnTo>
                    <a:lnTo>
                      <a:pt x="64114" y="40346"/>
                    </a:lnTo>
                    <a:lnTo>
                      <a:pt x="62961" y="40538"/>
                    </a:lnTo>
                    <a:lnTo>
                      <a:pt x="61836" y="40675"/>
                    </a:lnTo>
                    <a:lnTo>
                      <a:pt x="60683" y="40840"/>
                    </a:lnTo>
                    <a:lnTo>
                      <a:pt x="59530" y="40949"/>
                    </a:lnTo>
                    <a:lnTo>
                      <a:pt x="57197" y="41169"/>
                    </a:lnTo>
                    <a:lnTo>
                      <a:pt x="57280" y="40428"/>
                    </a:lnTo>
                    <a:lnTo>
                      <a:pt x="57389" y="39714"/>
                    </a:lnTo>
                    <a:lnTo>
                      <a:pt x="57527" y="39028"/>
                    </a:lnTo>
                    <a:lnTo>
                      <a:pt x="57746" y="38369"/>
                    </a:lnTo>
                    <a:lnTo>
                      <a:pt x="57856" y="38040"/>
                    </a:lnTo>
                    <a:lnTo>
                      <a:pt x="57993" y="37738"/>
                    </a:lnTo>
                    <a:lnTo>
                      <a:pt x="58158" y="37436"/>
                    </a:lnTo>
                    <a:lnTo>
                      <a:pt x="58323" y="37162"/>
                    </a:lnTo>
                    <a:lnTo>
                      <a:pt x="58515" y="36860"/>
                    </a:lnTo>
                    <a:lnTo>
                      <a:pt x="58734" y="36585"/>
                    </a:lnTo>
                    <a:lnTo>
                      <a:pt x="58954" y="36338"/>
                    </a:lnTo>
                    <a:lnTo>
                      <a:pt x="59201" y="36064"/>
                    </a:lnTo>
                    <a:lnTo>
                      <a:pt x="59613" y="35707"/>
                    </a:lnTo>
                    <a:lnTo>
                      <a:pt x="59805" y="35570"/>
                    </a:lnTo>
                    <a:lnTo>
                      <a:pt x="59997" y="35460"/>
                    </a:lnTo>
                    <a:lnTo>
                      <a:pt x="60161" y="35378"/>
                    </a:lnTo>
                    <a:lnTo>
                      <a:pt x="60354" y="35296"/>
                    </a:lnTo>
                    <a:lnTo>
                      <a:pt x="60518" y="35268"/>
                    </a:lnTo>
                    <a:lnTo>
                      <a:pt x="60683" y="35241"/>
                    </a:lnTo>
                    <a:lnTo>
                      <a:pt x="60875" y="35241"/>
                    </a:lnTo>
                    <a:lnTo>
                      <a:pt x="61040" y="35268"/>
                    </a:lnTo>
                    <a:lnTo>
                      <a:pt x="61232" y="35323"/>
                    </a:lnTo>
                    <a:lnTo>
                      <a:pt x="61424" y="35405"/>
                    </a:lnTo>
                    <a:lnTo>
                      <a:pt x="61808" y="35625"/>
                    </a:lnTo>
                    <a:lnTo>
                      <a:pt x="62247" y="35954"/>
                    </a:lnTo>
                    <a:lnTo>
                      <a:pt x="62741" y="36311"/>
                    </a:lnTo>
                    <a:lnTo>
                      <a:pt x="63263" y="36640"/>
                    </a:lnTo>
                    <a:lnTo>
                      <a:pt x="63812" y="36915"/>
                    </a:lnTo>
                    <a:lnTo>
                      <a:pt x="64333" y="37162"/>
                    </a:lnTo>
                    <a:lnTo>
                      <a:pt x="64882" y="37327"/>
                    </a:lnTo>
                    <a:lnTo>
                      <a:pt x="65431" y="37464"/>
                    </a:lnTo>
                    <a:lnTo>
                      <a:pt x="65980" y="37574"/>
                    </a:lnTo>
                    <a:lnTo>
                      <a:pt x="66556" y="37601"/>
                    </a:lnTo>
                    <a:lnTo>
                      <a:pt x="67105" y="37601"/>
                    </a:lnTo>
                    <a:lnTo>
                      <a:pt x="67654" y="37546"/>
                    </a:lnTo>
                    <a:lnTo>
                      <a:pt x="68231" y="37436"/>
                    </a:lnTo>
                    <a:lnTo>
                      <a:pt x="68779" y="37299"/>
                    </a:lnTo>
                    <a:lnTo>
                      <a:pt x="69328" y="37080"/>
                    </a:lnTo>
                    <a:lnTo>
                      <a:pt x="69877" y="36832"/>
                    </a:lnTo>
                    <a:lnTo>
                      <a:pt x="70399" y="36558"/>
                    </a:lnTo>
                    <a:lnTo>
                      <a:pt x="70948" y="36201"/>
                    </a:lnTo>
                    <a:lnTo>
                      <a:pt x="71359" y="35899"/>
                    </a:lnTo>
                    <a:lnTo>
                      <a:pt x="71744" y="35597"/>
                    </a:lnTo>
                    <a:lnTo>
                      <a:pt x="72128" y="35268"/>
                    </a:lnTo>
                    <a:lnTo>
                      <a:pt x="72485" y="34911"/>
                    </a:lnTo>
                    <a:lnTo>
                      <a:pt x="72841" y="34554"/>
                    </a:lnTo>
                    <a:lnTo>
                      <a:pt x="73143" y="34198"/>
                    </a:lnTo>
                    <a:lnTo>
                      <a:pt x="73445" y="33813"/>
                    </a:lnTo>
                    <a:lnTo>
                      <a:pt x="73747" y="33429"/>
                    </a:lnTo>
                    <a:lnTo>
                      <a:pt x="73994" y="33018"/>
                    </a:lnTo>
                    <a:lnTo>
                      <a:pt x="74241" y="32606"/>
                    </a:lnTo>
                    <a:lnTo>
                      <a:pt x="74461" y="32167"/>
                    </a:lnTo>
                    <a:lnTo>
                      <a:pt x="74653" y="31700"/>
                    </a:lnTo>
                    <a:lnTo>
                      <a:pt x="74818" y="31234"/>
                    </a:lnTo>
                    <a:lnTo>
                      <a:pt x="74982" y="30767"/>
                    </a:lnTo>
                    <a:lnTo>
                      <a:pt x="75092" y="30273"/>
                    </a:lnTo>
                    <a:lnTo>
                      <a:pt x="75202" y="29751"/>
                    </a:lnTo>
                    <a:lnTo>
                      <a:pt x="75421" y="28763"/>
                    </a:lnTo>
                    <a:lnTo>
                      <a:pt x="75668" y="27583"/>
                    </a:lnTo>
                    <a:close/>
                    <a:moveTo>
                      <a:pt x="42871" y="36119"/>
                    </a:moveTo>
                    <a:lnTo>
                      <a:pt x="43035" y="36146"/>
                    </a:lnTo>
                    <a:lnTo>
                      <a:pt x="43200" y="36174"/>
                    </a:lnTo>
                    <a:lnTo>
                      <a:pt x="43365" y="36229"/>
                    </a:lnTo>
                    <a:lnTo>
                      <a:pt x="43502" y="36284"/>
                    </a:lnTo>
                    <a:lnTo>
                      <a:pt x="43639" y="36366"/>
                    </a:lnTo>
                    <a:lnTo>
                      <a:pt x="43749" y="36476"/>
                    </a:lnTo>
                    <a:lnTo>
                      <a:pt x="43941" y="36668"/>
                    </a:lnTo>
                    <a:lnTo>
                      <a:pt x="44106" y="36915"/>
                    </a:lnTo>
                    <a:lnTo>
                      <a:pt x="44215" y="37189"/>
                    </a:lnTo>
                    <a:lnTo>
                      <a:pt x="44298" y="37464"/>
                    </a:lnTo>
                    <a:lnTo>
                      <a:pt x="44353" y="37766"/>
                    </a:lnTo>
                    <a:lnTo>
                      <a:pt x="44380" y="38068"/>
                    </a:lnTo>
                    <a:lnTo>
                      <a:pt x="44435" y="38918"/>
                    </a:lnTo>
                    <a:lnTo>
                      <a:pt x="44435" y="39797"/>
                    </a:lnTo>
                    <a:lnTo>
                      <a:pt x="44407" y="41663"/>
                    </a:lnTo>
                    <a:lnTo>
                      <a:pt x="39440" y="41663"/>
                    </a:lnTo>
                    <a:lnTo>
                      <a:pt x="39522" y="41032"/>
                    </a:lnTo>
                    <a:lnTo>
                      <a:pt x="39659" y="40428"/>
                    </a:lnTo>
                    <a:lnTo>
                      <a:pt x="39824" y="39824"/>
                    </a:lnTo>
                    <a:lnTo>
                      <a:pt x="40044" y="39275"/>
                    </a:lnTo>
                    <a:lnTo>
                      <a:pt x="40291" y="38726"/>
                    </a:lnTo>
                    <a:lnTo>
                      <a:pt x="40565" y="38205"/>
                    </a:lnTo>
                    <a:lnTo>
                      <a:pt x="40867" y="37711"/>
                    </a:lnTo>
                    <a:lnTo>
                      <a:pt x="41224" y="37217"/>
                    </a:lnTo>
                    <a:lnTo>
                      <a:pt x="41416" y="36997"/>
                    </a:lnTo>
                    <a:lnTo>
                      <a:pt x="41608" y="36750"/>
                    </a:lnTo>
                    <a:lnTo>
                      <a:pt x="41828" y="36558"/>
                    </a:lnTo>
                    <a:lnTo>
                      <a:pt x="42047" y="36366"/>
                    </a:lnTo>
                    <a:lnTo>
                      <a:pt x="42294" y="36229"/>
                    </a:lnTo>
                    <a:lnTo>
                      <a:pt x="42569" y="36146"/>
                    </a:lnTo>
                    <a:lnTo>
                      <a:pt x="42706" y="36146"/>
                    </a:lnTo>
                    <a:lnTo>
                      <a:pt x="42871" y="36119"/>
                    </a:lnTo>
                    <a:close/>
                    <a:moveTo>
                      <a:pt x="7218" y="40346"/>
                    </a:moveTo>
                    <a:lnTo>
                      <a:pt x="10759" y="41690"/>
                    </a:lnTo>
                    <a:lnTo>
                      <a:pt x="10923" y="42514"/>
                    </a:lnTo>
                    <a:lnTo>
                      <a:pt x="11088" y="43337"/>
                    </a:lnTo>
                    <a:lnTo>
                      <a:pt x="11280" y="44133"/>
                    </a:lnTo>
                    <a:lnTo>
                      <a:pt x="11390" y="44545"/>
                    </a:lnTo>
                    <a:lnTo>
                      <a:pt x="11527" y="44929"/>
                    </a:lnTo>
                    <a:lnTo>
                      <a:pt x="11857" y="45780"/>
                    </a:lnTo>
                    <a:lnTo>
                      <a:pt x="12213" y="46631"/>
                    </a:lnTo>
                    <a:lnTo>
                      <a:pt x="12433" y="47042"/>
                    </a:lnTo>
                    <a:lnTo>
                      <a:pt x="12653" y="47427"/>
                    </a:lnTo>
                    <a:lnTo>
                      <a:pt x="12900" y="47811"/>
                    </a:lnTo>
                    <a:lnTo>
                      <a:pt x="13174" y="48168"/>
                    </a:lnTo>
                    <a:lnTo>
                      <a:pt x="13503" y="48552"/>
                    </a:lnTo>
                    <a:lnTo>
                      <a:pt x="13888" y="48881"/>
                    </a:lnTo>
                    <a:lnTo>
                      <a:pt x="14272" y="49156"/>
                    </a:lnTo>
                    <a:lnTo>
                      <a:pt x="14684" y="49375"/>
                    </a:lnTo>
                    <a:lnTo>
                      <a:pt x="15095" y="49540"/>
                    </a:lnTo>
                    <a:lnTo>
                      <a:pt x="15507" y="49677"/>
                    </a:lnTo>
                    <a:lnTo>
                      <a:pt x="15946" y="49732"/>
                    </a:lnTo>
                    <a:lnTo>
                      <a:pt x="16358" y="49732"/>
                    </a:lnTo>
                    <a:lnTo>
                      <a:pt x="16797" y="49705"/>
                    </a:lnTo>
                    <a:lnTo>
                      <a:pt x="17209" y="49595"/>
                    </a:lnTo>
                    <a:lnTo>
                      <a:pt x="17648" y="49458"/>
                    </a:lnTo>
                    <a:lnTo>
                      <a:pt x="18032" y="49266"/>
                    </a:lnTo>
                    <a:lnTo>
                      <a:pt x="18416" y="49019"/>
                    </a:lnTo>
                    <a:lnTo>
                      <a:pt x="18800" y="48689"/>
                    </a:lnTo>
                    <a:lnTo>
                      <a:pt x="19130" y="48332"/>
                    </a:lnTo>
                    <a:lnTo>
                      <a:pt x="19459" y="47948"/>
                    </a:lnTo>
                    <a:lnTo>
                      <a:pt x="19679" y="47591"/>
                    </a:lnTo>
                    <a:lnTo>
                      <a:pt x="19898" y="47207"/>
                    </a:lnTo>
                    <a:lnTo>
                      <a:pt x="20063" y="46795"/>
                    </a:lnTo>
                    <a:lnTo>
                      <a:pt x="20228" y="46411"/>
                    </a:lnTo>
                    <a:lnTo>
                      <a:pt x="20502" y="45560"/>
                    </a:lnTo>
                    <a:lnTo>
                      <a:pt x="20804" y="44737"/>
                    </a:lnTo>
                    <a:lnTo>
                      <a:pt x="20886" y="44490"/>
                    </a:lnTo>
                    <a:lnTo>
                      <a:pt x="20941" y="44188"/>
                    </a:lnTo>
                    <a:lnTo>
                      <a:pt x="21024" y="43420"/>
                    </a:lnTo>
                    <a:lnTo>
                      <a:pt x="26485" y="43804"/>
                    </a:lnTo>
                    <a:lnTo>
                      <a:pt x="26705" y="45066"/>
                    </a:lnTo>
                    <a:lnTo>
                      <a:pt x="26870" y="46356"/>
                    </a:lnTo>
                    <a:lnTo>
                      <a:pt x="26979" y="47619"/>
                    </a:lnTo>
                    <a:lnTo>
                      <a:pt x="27034" y="48909"/>
                    </a:lnTo>
                    <a:lnTo>
                      <a:pt x="27062" y="50226"/>
                    </a:lnTo>
                    <a:lnTo>
                      <a:pt x="27007" y="51516"/>
                    </a:lnTo>
                    <a:lnTo>
                      <a:pt x="26924" y="52861"/>
                    </a:lnTo>
                    <a:lnTo>
                      <a:pt x="26815" y="54206"/>
                    </a:lnTo>
                    <a:lnTo>
                      <a:pt x="23658" y="53959"/>
                    </a:lnTo>
                    <a:lnTo>
                      <a:pt x="22149" y="53849"/>
                    </a:lnTo>
                    <a:lnTo>
                      <a:pt x="20639" y="53712"/>
                    </a:lnTo>
                    <a:lnTo>
                      <a:pt x="17785" y="53410"/>
                    </a:lnTo>
                    <a:lnTo>
                      <a:pt x="16385" y="53245"/>
                    </a:lnTo>
                    <a:lnTo>
                      <a:pt x="14958" y="53081"/>
                    </a:lnTo>
                    <a:lnTo>
                      <a:pt x="13558" y="52833"/>
                    </a:lnTo>
                    <a:lnTo>
                      <a:pt x="12159" y="52559"/>
                    </a:lnTo>
                    <a:lnTo>
                      <a:pt x="10759" y="52230"/>
                    </a:lnTo>
                    <a:lnTo>
                      <a:pt x="10073" y="52065"/>
                    </a:lnTo>
                    <a:lnTo>
                      <a:pt x="9387" y="51845"/>
                    </a:lnTo>
                    <a:lnTo>
                      <a:pt x="8508" y="51544"/>
                    </a:lnTo>
                    <a:lnTo>
                      <a:pt x="7630" y="51242"/>
                    </a:lnTo>
                    <a:lnTo>
                      <a:pt x="6779" y="50885"/>
                    </a:lnTo>
                    <a:lnTo>
                      <a:pt x="6367" y="50665"/>
                    </a:lnTo>
                    <a:lnTo>
                      <a:pt x="5956" y="50473"/>
                    </a:lnTo>
                    <a:lnTo>
                      <a:pt x="5517" y="50199"/>
                    </a:lnTo>
                    <a:lnTo>
                      <a:pt x="5105" y="49897"/>
                    </a:lnTo>
                    <a:lnTo>
                      <a:pt x="4721" y="49567"/>
                    </a:lnTo>
                    <a:lnTo>
                      <a:pt x="4391" y="49238"/>
                    </a:lnTo>
                    <a:lnTo>
                      <a:pt x="4117" y="48909"/>
                    </a:lnTo>
                    <a:lnTo>
                      <a:pt x="3897" y="48524"/>
                    </a:lnTo>
                    <a:lnTo>
                      <a:pt x="3705" y="48140"/>
                    </a:lnTo>
                    <a:lnTo>
                      <a:pt x="3568" y="47756"/>
                    </a:lnTo>
                    <a:lnTo>
                      <a:pt x="3486" y="47344"/>
                    </a:lnTo>
                    <a:lnTo>
                      <a:pt x="3458" y="46933"/>
                    </a:lnTo>
                    <a:lnTo>
                      <a:pt x="3458" y="46493"/>
                    </a:lnTo>
                    <a:lnTo>
                      <a:pt x="3513" y="46054"/>
                    </a:lnTo>
                    <a:lnTo>
                      <a:pt x="3623" y="45615"/>
                    </a:lnTo>
                    <a:lnTo>
                      <a:pt x="3788" y="45149"/>
                    </a:lnTo>
                    <a:lnTo>
                      <a:pt x="3980" y="44682"/>
                    </a:lnTo>
                    <a:lnTo>
                      <a:pt x="4254" y="44215"/>
                    </a:lnTo>
                    <a:lnTo>
                      <a:pt x="4556" y="43694"/>
                    </a:lnTo>
                    <a:lnTo>
                      <a:pt x="4913" y="43200"/>
                    </a:lnTo>
                    <a:lnTo>
                      <a:pt x="5297" y="42706"/>
                    </a:lnTo>
                    <a:lnTo>
                      <a:pt x="5681" y="42239"/>
                    </a:lnTo>
                    <a:lnTo>
                      <a:pt x="6450" y="41279"/>
                    </a:lnTo>
                    <a:lnTo>
                      <a:pt x="7218" y="40346"/>
                    </a:lnTo>
                    <a:close/>
                    <a:moveTo>
                      <a:pt x="74186" y="39824"/>
                    </a:moveTo>
                    <a:lnTo>
                      <a:pt x="74406" y="39879"/>
                    </a:lnTo>
                    <a:lnTo>
                      <a:pt x="74516" y="39906"/>
                    </a:lnTo>
                    <a:lnTo>
                      <a:pt x="75257" y="40510"/>
                    </a:lnTo>
                    <a:lnTo>
                      <a:pt x="75586" y="40812"/>
                    </a:lnTo>
                    <a:lnTo>
                      <a:pt x="75888" y="41114"/>
                    </a:lnTo>
                    <a:lnTo>
                      <a:pt x="76190" y="41416"/>
                    </a:lnTo>
                    <a:lnTo>
                      <a:pt x="76437" y="41718"/>
                    </a:lnTo>
                    <a:lnTo>
                      <a:pt x="76684" y="42020"/>
                    </a:lnTo>
                    <a:lnTo>
                      <a:pt x="76876" y="42322"/>
                    </a:lnTo>
                    <a:lnTo>
                      <a:pt x="77068" y="42624"/>
                    </a:lnTo>
                    <a:lnTo>
                      <a:pt x="77205" y="42926"/>
                    </a:lnTo>
                    <a:lnTo>
                      <a:pt x="77343" y="43227"/>
                    </a:lnTo>
                    <a:lnTo>
                      <a:pt x="77452" y="43529"/>
                    </a:lnTo>
                    <a:lnTo>
                      <a:pt x="77535" y="43804"/>
                    </a:lnTo>
                    <a:lnTo>
                      <a:pt x="77590" y="44106"/>
                    </a:lnTo>
                    <a:lnTo>
                      <a:pt x="77590" y="44408"/>
                    </a:lnTo>
                    <a:lnTo>
                      <a:pt x="77590" y="44682"/>
                    </a:lnTo>
                    <a:lnTo>
                      <a:pt x="77590" y="44984"/>
                    </a:lnTo>
                    <a:lnTo>
                      <a:pt x="77535" y="45286"/>
                    </a:lnTo>
                    <a:lnTo>
                      <a:pt x="77452" y="45560"/>
                    </a:lnTo>
                    <a:lnTo>
                      <a:pt x="77343" y="45835"/>
                    </a:lnTo>
                    <a:lnTo>
                      <a:pt x="77233" y="46137"/>
                    </a:lnTo>
                    <a:lnTo>
                      <a:pt x="77068" y="46411"/>
                    </a:lnTo>
                    <a:lnTo>
                      <a:pt x="76876" y="46686"/>
                    </a:lnTo>
                    <a:lnTo>
                      <a:pt x="76684" y="46988"/>
                    </a:lnTo>
                    <a:lnTo>
                      <a:pt x="76437" y="47262"/>
                    </a:lnTo>
                    <a:lnTo>
                      <a:pt x="76190" y="47536"/>
                    </a:lnTo>
                    <a:lnTo>
                      <a:pt x="75915" y="47811"/>
                    </a:lnTo>
                    <a:lnTo>
                      <a:pt x="75613" y="48085"/>
                    </a:lnTo>
                    <a:lnTo>
                      <a:pt x="75257" y="48360"/>
                    </a:lnTo>
                    <a:lnTo>
                      <a:pt x="74900" y="48607"/>
                    </a:lnTo>
                    <a:lnTo>
                      <a:pt x="74104" y="49156"/>
                    </a:lnTo>
                    <a:lnTo>
                      <a:pt x="73253" y="49650"/>
                    </a:lnTo>
                    <a:lnTo>
                      <a:pt x="72347" y="50089"/>
                    </a:lnTo>
                    <a:lnTo>
                      <a:pt x="71442" y="50473"/>
                    </a:lnTo>
                    <a:lnTo>
                      <a:pt x="70509" y="50830"/>
                    </a:lnTo>
                    <a:lnTo>
                      <a:pt x="69575" y="51104"/>
                    </a:lnTo>
                    <a:lnTo>
                      <a:pt x="68615" y="51351"/>
                    </a:lnTo>
                    <a:lnTo>
                      <a:pt x="67654" y="51571"/>
                    </a:lnTo>
                    <a:lnTo>
                      <a:pt x="66666" y="51736"/>
                    </a:lnTo>
                    <a:lnTo>
                      <a:pt x="63620" y="52175"/>
                    </a:lnTo>
                    <a:lnTo>
                      <a:pt x="60573" y="52586"/>
                    </a:lnTo>
                    <a:lnTo>
                      <a:pt x="57554" y="52998"/>
                    </a:lnTo>
                    <a:lnTo>
                      <a:pt x="54508" y="53355"/>
                    </a:lnTo>
                    <a:lnTo>
                      <a:pt x="51461" y="53684"/>
                    </a:lnTo>
                    <a:lnTo>
                      <a:pt x="48387" y="53959"/>
                    </a:lnTo>
                    <a:lnTo>
                      <a:pt x="45341" y="54178"/>
                    </a:lnTo>
                    <a:lnTo>
                      <a:pt x="43804" y="54261"/>
                    </a:lnTo>
                    <a:lnTo>
                      <a:pt x="42267" y="54343"/>
                    </a:lnTo>
                    <a:lnTo>
                      <a:pt x="41443" y="54370"/>
                    </a:lnTo>
                    <a:lnTo>
                      <a:pt x="40593" y="54370"/>
                    </a:lnTo>
                    <a:lnTo>
                      <a:pt x="38946" y="54343"/>
                    </a:lnTo>
                    <a:lnTo>
                      <a:pt x="38809" y="54316"/>
                    </a:lnTo>
                    <a:lnTo>
                      <a:pt x="38671" y="54288"/>
                    </a:lnTo>
                    <a:lnTo>
                      <a:pt x="38314" y="54123"/>
                    </a:lnTo>
                    <a:lnTo>
                      <a:pt x="38781" y="44490"/>
                    </a:lnTo>
                    <a:lnTo>
                      <a:pt x="44270" y="44490"/>
                    </a:lnTo>
                    <a:lnTo>
                      <a:pt x="44545" y="45670"/>
                    </a:lnTo>
                    <a:lnTo>
                      <a:pt x="44682" y="46246"/>
                    </a:lnTo>
                    <a:lnTo>
                      <a:pt x="44874" y="46795"/>
                    </a:lnTo>
                    <a:lnTo>
                      <a:pt x="44984" y="47152"/>
                    </a:lnTo>
                    <a:lnTo>
                      <a:pt x="45149" y="47482"/>
                    </a:lnTo>
                    <a:lnTo>
                      <a:pt x="45313" y="47811"/>
                    </a:lnTo>
                    <a:lnTo>
                      <a:pt x="45478" y="48113"/>
                    </a:lnTo>
                    <a:lnTo>
                      <a:pt x="45670" y="48387"/>
                    </a:lnTo>
                    <a:lnTo>
                      <a:pt x="45890" y="48662"/>
                    </a:lnTo>
                    <a:lnTo>
                      <a:pt x="46109" y="48909"/>
                    </a:lnTo>
                    <a:lnTo>
                      <a:pt x="46329" y="49156"/>
                    </a:lnTo>
                    <a:lnTo>
                      <a:pt x="46576" y="49375"/>
                    </a:lnTo>
                    <a:lnTo>
                      <a:pt x="46823" y="49567"/>
                    </a:lnTo>
                    <a:lnTo>
                      <a:pt x="47070" y="49760"/>
                    </a:lnTo>
                    <a:lnTo>
                      <a:pt x="47317" y="49924"/>
                    </a:lnTo>
                    <a:lnTo>
                      <a:pt x="47591" y="50061"/>
                    </a:lnTo>
                    <a:lnTo>
                      <a:pt x="47893" y="50199"/>
                    </a:lnTo>
                    <a:lnTo>
                      <a:pt x="48168" y="50308"/>
                    </a:lnTo>
                    <a:lnTo>
                      <a:pt x="48442" y="50391"/>
                    </a:lnTo>
                    <a:lnTo>
                      <a:pt x="48744" y="50473"/>
                    </a:lnTo>
                    <a:lnTo>
                      <a:pt x="49046" y="50528"/>
                    </a:lnTo>
                    <a:lnTo>
                      <a:pt x="49348" y="50555"/>
                    </a:lnTo>
                    <a:lnTo>
                      <a:pt x="49650" y="50583"/>
                    </a:lnTo>
                    <a:lnTo>
                      <a:pt x="49979" y="50583"/>
                    </a:lnTo>
                    <a:lnTo>
                      <a:pt x="50281" y="50555"/>
                    </a:lnTo>
                    <a:lnTo>
                      <a:pt x="50583" y="50501"/>
                    </a:lnTo>
                    <a:lnTo>
                      <a:pt x="50912" y="50446"/>
                    </a:lnTo>
                    <a:lnTo>
                      <a:pt x="51214" y="50336"/>
                    </a:lnTo>
                    <a:lnTo>
                      <a:pt x="51516" y="50226"/>
                    </a:lnTo>
                    <a:lnTo>
                      <a:pt x="51818" y="50116"/>
                    </a:lnTo>
                    <a:lnTo>
                      <a:pt x="52120" y="49952"/>
                    </a:lnTo>
                    <a:lnTo>
                      <a:pt x="52422" y="49787"/>
                    </a:lnTo>
                    <a:lnTo>
                      <a:pt x="52724" y="49595"/>
                    </a:lnTo>
                    <a:lnTo>
                      <a:pt x="53025" y="49375"/>
                    </a:lnTo>
                    <a:lnTo>
                      <a:pt x="53300" y="49128"/>
                    </a:lnTo>
                    <a:lnTo>
                      <a:pt x="53684" y="48771"/>
                    </a:lnTo>
                    <a:lnTo>
                      <a:pt x="54068" y="48360"/>
                    </a:lnTo>
                    <a:lnTo>
                      <a:pt x="54398" y="47921"/>
                    </a:lnTo>
                    <a:lnTo>
                      <a:pt x="54700" y="47482"/>
                    </a:lnTo>
                    <a:lnTo>
                      <a:pt x="55304" y="46548"/>
                    </a:lnTo>
                    <a:lnTo>
                      <a:pt x="55907" y="45615"/>
                    </a:lnTo>
                    <a:lnTo>
                      <a:pt x="56017" y="45423"/>
                    </a:lnTo>
                    <a:lnTo>
                      <a:pt x="56127" y="45204"/>
                    </a:lnTo>
                    <a:lnTo>
                      <a:pt x="56292" y="44764"/>
                    </a:lnTo>
                    <a:lnTo>
                      <a:pt x="56456" y="44298"/>
                    </a:lnTo>
                    <a:lnTo>
                      <a:pt x="56621" y="43776"/>
                    </a:lnTo>
                    <a:lnTo>
                      <a:pt x="58899" y="43529"/>
                    </a:lnTo>
                    <a:lnTo>
                      <a:pt x="61149" y="43255"/>
                    </a:lnTo>
                    <a:lnTo>
                      <a:pt x="62275" y="43090"/>
                    </a:lnTo>
                    <a:lnTo>
                      <a:pt x="63400" y="42926"/>
                    </a:lnTo>
                    <a:lnTo>
                      <a:pt x="64498" y="42733"/>
                    </a:lnTo>
                    <a:lnTo>
                      <a:pt x="65623" y="42514"/>
                    </a:lnTo>
                    <a:lnTo>
                      <a:pt x="66721" y="42267"/>
                    </a:lnTo>
                    <a:lnTo>
                      <a:pt x="67791" y="42020"/>
                    </a:lnTo>
                    <a:lnTo>
                      <a:pt x="68889" y="41718"/>
                    </a:lnTo>
                    <a:lnTo>
                      <a:pt x="69960" y="41416"/>
                    </a:lnTo>
                    <a:lnTo>
                      <a:pt x="71030" y="41059"/>
                    </a:lnTo>
                    <a:lnTo>
                      <a:pt x="72100" y="40675"/>
                    </a:lnTo>
                    <a:lnTo>
                      <a:pt x="73143" y="40263"/>
                    </a:lnTo>
                    <a:lnTo>
                      <a:pt x="74186" y="39824"/>
                    </a:lnTo>
                    <a:close/>
                    <a:moveTo>
                      <a:pt x="44709" y="2278"/>
                    </a:moveTo>
                    <a:lnTo>
                      <a:pt x="45341" y="2305"/>
                    </a:lnTo>
                    <a:lnTo>
                      <a:pt x="45972" y="2333"/>
                    </a:lnTo>
                    <a:lnTo>
                      <a:pt x="46576" y="2360"/>
                    </a:lnTo>
                    <a:lnTo>
                      <a:pt x="47207" y="2443"/>
                    </a:lnTo>
                    <a:lnTo>
                      <a:pt x="47811" y="2525"/>
                    </a:lnTo>
                    <a:lnTo>
                      <a:pt x="49046" y="2745"/>
                    </a:lnTo>
                    <a:lnTo>
                      <a:pt x="50446" y="3019"/>
                    </a:lnTo>
                    <a:lnTo>
                      <a:pt x="51845" y="3348"/>
                    </a:lnTo>
                    <a:lnTo>
                      <a:pt x="53245" y="3678"/>
                    </a:lnTo>
                    <a:lnTo>
                      <a:pt x="54617" y="4035"/>
                    </a:lnTo>
                    <a:lnTo>
                      <a:pt x="55990" y="4391"/>
                    </a:lnTo>
                    <a:lnTo>
                      <a:pt x="57362" y="4803"/>
                    </a:lnTo>
                    <a:lnTo>
                      <a:pt x="58734" y="5215"/>
                    </a:lnTo>
                    <a:lnTo>
                      <a:pt x="60079" y="5654"/>
                    </a:lnTo>
                    <a:lnTo>
                      <a:pt x="61424" y="6148"/>
                    </a:lnTo>
                    <a:lnTo>
                      <a:pt x="62769" y="6642"/>
                    </a:lnTo>
                    <a:lnTo>
                      <a:pt x="64114" y="7136"/>
                    </a:lnTo>
                    <a:lnTo>
                      <a:pt x="65431" y="7685"/>
                    </a:lnTo>
                    <a:lnTo>
                      <a:pt x="66721" y="8261"/>
                    </a:lnTo>
                    <a:lnTo>
                      <a:pt x="68038" y="8865"/>
                    </a:lnTo>
                    <a:lnTo>
                      <a:pt x="69328" y="9496"/>
                    </a:lnTo>
                    <a:lnTo>
                      <a:pt x="70618" y="10155"/>
                    </a:lnTo>
                    <a:lnTo>
                      <a:pt x="71606" y="10704"/>
                    </a:lnTo>
                    <a:lnTo>
                      <a:pt x="72594" y="11280"/>
                    </a:lnTo>
                    <a:lnTo>
                      <a:pt x="73582" y="11912"/>
                    </a:lnTo>
                    <a:lnTo>
                      <a:pt x="74543" y="12543"/>
                    </a:lnTo>
                    <a:lnTo>
                      <a:pt x="75065" y="12900"/>
                    </a:lnTo>
                    <a:lnTo>
                      <a:pt x="75586" y="13311"/>
                    </a:lnTo>
                    <a:lnTo>
                      <a:pt x="76053" y="13750"/>
                    </a:lnTo>
                    <a:lnTo>
                      <a:pt x="76492" y="14217"/>
                    </a:lnTo>
                    <a:lnTo>
                      <a:pt x="76876" y="14684"/>
                    </a:lnTo>
                    <a:lnTo>
                      <a:pt x="77205" y="15150"/>
                    </a:lnTo>
                    <a:lnTo>
                      <a:pt x="77507" y="15617"/>
                    </a:lnTo>
                    <a:lnTo>
                      <a:pt x="77727" y="16083"/>
                    </a:lnTo>
                    <a:lnTo>
                      <a:pt x="77919" y="16550"/>
                    </a:lnTo>
                    <a:lnTo>
                      <a:pt x="78056" y="17017"/>
                    </a:lnTo>
                    <a:lnTo>
                      <a:pt x="78139" y="17483"/>
                    </a:lnTo>
                    <a:lnTo>
                      <a:pt x="78166" y="17950"/>
                    </a:lnTo>
                    <a:lnTo>
                      <a:pt x="78139" y="18416"/>
                    </a:lnTo>
                    <a:lnTo>
                      <a:pt x="78084" y="18883"/>
                    </a:lnTo>
                    <a:lnTo>
                      <a:pt x="77946" y="19349"/>
                    </a:lnTo>
                    <a:lnTo>
                      <a:pt x="77782" y="19816"/>
                    </a:lnTo>
                    <a:lnTo>
                      <a:pt x="77562" y="20283"/>
                    </a:lnTo>
                    <a:lnTo>
                      <a:pt x="77315" y="20749"/>
                    </a:lnTo>
                    <a:lnTo>
                      <a:pt x="76986" y="21216"/>
                    </a:lnTo>
                    <a:lnTo>
                      <a:pt x="76629" y="21710"/>
                    </a:lnTo>
                    <a:lnTo>
                      <a:pt x="76108" y="22286"/>
                    </a:lnTo>
                    <a:lnTo>
                      <a:pt x="75559" y="22835"/>
                    </a:lnTo>
                    <a:lnTo>
                      <a:pt x="74982" y="23329"/>
                    </a:lnTo>
                    <a:lnTo>
                      <a:pt x="74378" y="23796"/>
                    </a:lnTo>
                    <a:lnTo>
                      <a:pt x="73747" y="24207"/>
                    </a:lnTo>
                    <a:lnTo>
                      <a:pt x="73088" y="24564"/>
                    </a:lnTo>
                    <a:lnTo>
                      <a:pt x="72402" y="24893"/>
                    </a:lnTo>
                    <a:lnTo>
                      <a:pt x="71689" y="25168"/>
                    </a:lnTo>
                    <a:lnTo>
                      <a:pt x="70865" y="25442"/>
                    </a:lnTo>
                    <a:lnTo>
                      <a:pt x="70042" y="25689"/>
                    </a:lnTo>
                    <a:lnTo>
                      <a:pt x="68340" y="26183"/>
                    </a:lnTo>
                    <a:lnTo>
                      <a:pt x="66666" y="26623"/>
                    </a:lnTo>
                    <a:lnTo>
                      <a:pt x="64964" y="27062"/>
                    </a:lnTo>
                    <a:lnTo>
                      <a:pt x="64553" y="27172"/>
                    </a:lnTo>
                    <a:lnTo>
                      <a:pt x="64223" y="27309"/>
                    </a:lnTo>
                    <a:lnTo>
                      <a:pt x="63949" y="27446"/>
                    </a:lnTo>
                    <a:lnTo>
                      <a:pt x="63757" y="27611"/>
                    </a:lnTo>
                    <a:lnTo>
                      <a:pt x="63620" y="27803"/>
                    </a:lnTo>
                    <a:lnTo>
                      <a:pt x="63565" y="27913"/>
                    </a:lnTo>
                    <a:lnTo>
                      <a:pt x="63537" y="28022"/>
                    </a:lnTo>
                    <a:lnTo>
                      <a:pt x="63537" y="28269"/>
                    </a:lnTo>
                    <a:lnTo>
                      <a:pt x="63565" y="28544"/>
                    </a:lnTo>
                    <a:lnTo>
                      <a:pt x="63647" y="28846"/>
                    </a:lnTo>
                    <a:lnTo>
                      <a:pt x="63784" y="29120"/>
                    </a:lnTo>
                    <a:lnTo>
                      <a:pt x="63949" y="29312"/>
                    </a:lnTo>
                    <a:lnTo>
                      <a:pt x="64141" y="29477"/>
                    </a:lnTo>
                    <a:lnTo>
                      <a:pt x="64388" y="29587"/>
                    </a:lnTo>
                    <a:lnTo>
                      <a:pt x="64690" y="29669"/>
                    </a:lnTo>
                    <a:lnTo>
                      <a:pt x="65019" y="29669"/>
                    </a:lnTo>
                    <a:lnTo>
                      <a:pt x="65376" y="29614"/>
                    </a:lnTo>
                    <a:lnTo>
                      <a:pt x="66858" y="29257"/>
                    </a:lnTo>
                    <a:lnTo>
                      <a:pt x="68340" y="28901"/>
                    </a:lnTo>
                    <a:lnTo>
                      <a:pt x="71277" y="28132"/>
                    </a:lnTo>
                    <a:lnTo>
                      <a:pt x="71661" y="27995"/>
                    </a:lnTo>
                    <a:lnTo>
                      <a:pt x="72046" y="27885"/>
                    </a:lnTo>
                    <a:lnTo>
                      <a:pt x="72841" y="27583"/>
                    </a:lnTo>
                    <a:lnTo>
                      <a:pt x="72841" y="28187"/>
                    </a:lnTo>
                    <a:lnTo>
                      <a:pt x="72787" y="28763"/>
                    </a:lnTo>
                    <a:lnTo>
                      <a:pt x="72704" y="29340"/>
                    </a:lnTo>
                    <a:lnTo>
                      <a:pt x="72567" y="29889"/>
                    </a:lnTo>
                    <a:lnTo>
                      <a:pt x="72375" y="30438"/>
                    </a:lnTo>
                    <a:lnTo>
                      <a:pt x="72155" y="30987"/>
                    </a:lnTo>
                    <a:lnTo>
                      <a:pt x="71908" y="31481"/>
                    </a:lnTo>
                    <a:lnTo>
                      <a:pt x="71606" y="31975"/>
                    </a:lnTo>
                    <a:lnTo>
                      <a:pt x="71277" y="32441"/>
                    </a:lnTo>
                    <a:lnTo>
                      <a:pt x="70920" y="32880"/>
                    </a:lnTo>
                    <a:lnTo>
                      <a:pt x="70509" y="33292"/>
                    </a:lnTo>
                    <a:lnTo>
                      <a:pt x="70097" y="33649"/>
                    </a:lnTo>
                    <a:lnTo>
                      <a:pt x="69658" y="33978"/>
                    </a:lnTo>
                    <a:lnTo>
                      <a:pt x="69191" y="34253"/>
                    </a:lnTo>
                    <a:lnTo>
                      <a:pt x="68697" y="34500"/>
                    </a:lnTo>
                    <a:lnTo>
                      <a:pt x="68176" y="34692"/>
                    </a:lnTo>
                    <a:lnTo>
                      <a:pt x="67599" y="34829"/>
                    </a:lnTo>
                    <a:lnTo>
                      <a:pt x="67050" y="34911"/>
                    </a:lnTo>
                    <a:lnTo>
                      <a:pt x="66776" y="34939"/>
                    </a:lnTo>
                    <a:lnTo>
                      <a:pt x="66501" y="34939"/>
                    </a:lnTo>
                    <a:lnTo>
                      <a:pt x="66227" y="34911"/>
                    </a:lnTo>
                    <a:lnTo>
                      <a:pt x="65953" y="34884"/>
                    </a:lnTo>
                    <a:lnTo>
                      <a:pt x="65678" y="34829"/>
                    </a:lnTo>
                    <a:lnTo>
                      <a:pt x="65404" y="34747"/>
                    </a:lnTo>
                    <a:lnTo>
                      <a:pt x="65157" y="34664"/>
                    </a:lnTo>
                    <a:lnTo>
                      <a:pt x="64882" y="34554"/>
                    </a:lnTo>
                    <a:lnTo>
                      <a:pt x="64635" y="34417"/>
                    </a:lnTo>
                    <a:lnTo>
                      <a:pt x="64361" y="34280"/>
                    </a:lnTo>
                    <a:lnTo>
                      <a:pt x="64114" y="34088"/>
                    </a:lnTo>
                    <a:lnTo>
                      <a:pt x="63867" y="33896"/>
                    </a:lnTo>
                    <a:lnTo>
                      <a:pt x="63427" y="33566"/>
                    </a:lnTo>
                    <a:lnTo>
                      <a:pt x="63016" y="33292"/>
                    </a:lnTo>
                    <a:lnTo>
                      <a:pt x="62577" y="33072"/>
                    </a:lnTo>
                    <a:lnTo>
                      <a:pt x="62165" y="32880"/>
                    </a:lnTo>
                    <a:lnTo>
                      <a:pt x="61753" y="32743"/>
                    </a:lnTo>
                    <a:lnTo>
                      <a:pt x="61342" y="32661"/>
                    </a:lnTo>
                    <a:lnTo>
                      <a:pt x="60930" y="32606"/>
                    </a:lnTo>
                    <a:lnTo>
                      <a:pt x="60546" y="32606"/>
                    </a:lnTo>
                    <a:lnTo>
                      <a:pt x="60134" y="32661"/>
                    </a:lnTo>
                    <a:lnTo>
                      <a:pt x="59722" y="32743"/>
                    </a:lnTo>
                    <a:lnTo>
                      <a:pt x="59338" y="32880"/>
                    </a:lnTo>
                    <a:lnTo>
                      <a:pt x="58926" y="33072"/>
                    </a:lnTo>
                    <a:lnTo>
                      <a:pt x="58542" y="33319"/>
                    </a:lnTo>
                    <a:lnTo>
                      <a:pt x="58130" y="33594"/>
                    </a:lnTo>
                    <a:lnTo>
                      <a:pt x="57719" y="33923"/>
                    </a:lnTo>
                    <a:lnTo>
                      <a:pt x="57335" y="34280"/>
                    </a:lnTo>
                    <a:lnTo>
                      <a:pt x="57087" y="34527"/>
                    </a:lnTo>
                    <a:lnTo>
                      <a:pt x="56840" y="34801"/>
                    </a:lnTo>
                    <a:lnTo>
                      <a:pt x="56429" y="35350"/>
                    </a:lnTo>
                    <a:lnTo>
                      <a:pt x="56045" y="35927"/>
                    </a:lnTo>
                    <a:lnTo>
                      <a:pt x="55743" y="36531"/>
                    </a:lnTo>
                    <a:lnTo>
                      <a:pt x="55468" y="37162"/>
                    </a:lnTo>
                    <a:lnTo>
                      <a:pt x="55221" y="37793"/>
                    </a:lnTo>
                    <a:lnTo>
                      <a:pt x="55029" y="38479"/>
                    </a:lnTo>
                    <a:lnTo>
                      <a:pt x="54864" y="39138"/>
                    </a:lnTo>
                    <a:lnTo>
                      <a:pt x="54590" y="40318"/>
                    </a:lnTo>
                    <a:lnTo>
                      <a:pt x="54343" y="41498"/>
                    </a:lnTo>
                    <a:lnTo>
                      <a:pt x="54068" y="42651"/>
                    </a:lnTo>
                    <a:lnTo>
                      <a:pt x="53931" y="43227"/>
                    </a:lnTo>
                    <a:lnTo>
                      <a:pt x="53739" y="43804"/>
                    </a:lnTo>
                    <a:lnTo>
                      <a:pt x="53602" y="44215"/>
                    </a:lnTo>
                    <a:lnTo>
                      <a:pt x="53410" y="44600"/>
                    </a:lnTo>
                    <a:lnTo>
                      <a:pt x="53245" y="44984"/>
                    </a:lnTo>
                    <a:lnTo>
                      <a:pt x="53025" y="45368"/>
                    </a:lnTo>
                    <a:lnTo>
                      <a:pt x="52806" y="45752"/>
                    </a:lnTo>
                    <a:lnTo>
                      <a:pt x="52559" y="46109"/>
                    </a:lnTo>
                    <a:lnTo>
                      <a:pt x="52065" y="46795"/>
                    </a:lnTo>
                    <a:lnTo>
                      <a:pt x="51763" y="47125"/>
                    </a:lnTo>
                    <a:lnTo>
                      <a:pt x="51461" y="47399"/>
                    </a:lnTo>
                    <a:lnTo>
                      <a:pt x="51104" y="47619"/>
                    </a:lnTo>
                    <a:lnTo>
                      <a:pt x="50747" y="47783"/>
                    </a:lnTo>
                    <a:lnTo>
                      <a:pt x="50555" y="47838"/>
                    </a:lnTo>
                    <a:lnTo>
                      <a:pt x="50363" y="47893"/>
                    </a:lnTo>
                    <a:lnTo>
                      <a:pt x="50144" y="47921"/>
                    </a:lnTo>
                    <a:lnTo>
                      <a:pt x="49732" y="47921"/>
                    </a:lnTo>
                    <a:lnTo>
                      <a:pt x="49512" y="47893"/>
                    </a:lnTo>
                    <a:lnTo>
                      <a:pt x="49293" y="47866"/>
                    </a:lnTo>
                    <a:lnTo>
                      <a:pt x="49073" y="47783"/>
                    </a:lnTo>
                    <a:lnTo>
                      <a:pt x="48854" y="47701"/>
                    </a:lnTo>
                    <a:lnTo>
                      <a:pt x="48634" y="47619"/>
                    </a:lnTo>
                    <a:lnTo>
                      <a:pt x="48442" y="47509"/>
                    </a:lnTo>
                    <a:lnTo>
                      <a:pt x="48250" y="47372"/>
                    </a:lnTo>
                    <a:lnTo>
                      <a:pt x="48085" y="47262"/>
                    </a:lnTo>
                    <a:lnTo>
                      <a:pt x="47921" y="47097"/>
                    </a:lnTo>
                    <a:lnTo>
                      <a:pt x="47783" y="46933"/>
                    </a:lnTo>
                    <a:lnTo>
                      <a:pt x="47674" y="46768"/>
                    </a:lnTo>
                    <a:lnTo>
                      <a:pt x="47454" y="46411"/>
                    </a:lnTo>
                    <a:lnTo>
                      <a:pt x="47262" y="46027"/>
                    </a:lnTo>
                    <a:lnTo>
                      <a:pt x="47152" y="45588"/>
                    </a:lnTo>
                    <a:lnTo>
                      <a:pt x="47097" y="45149"/>
                    </a:lnTo>
                    <a:lnTo>
                      <a:pt x="47042" y="44627"/>
                    </a:lnTo>
                    <a:lnTo>
                      <a:pt x="47042" y="44078"/>
                    </a:lnTo>
                    <a:lnTo>
                      <a:pt x="47015" y="43035"/>
                    </a:lnTo>
                    <a:lnTo>
                      <a:pt x="47042" y="41965"/>
                    </a:lnTo>
                    <a:lnTo>
                      <a:pt x="47015" y="40895"/>
                    </a:lnTo>
                    <a:lnTo>
                      <a:pt x="46960" y="39934"/>
                    </a:lnTo>
                    <a:lnTo>
                      <a:pt x="46905" y="38973"/>
                    </a:lnTo>
                    <a:lnTo>
                      <a:pt x="46823" y="38013"/>
                    </a:lnTo>
                    <a:lnTo>
                      <a:pt x="46768" y="37546"/>
                    </a:lnTo>
                    <a:lnTo>
                      <a:pt x="46685" y="37052"/>
                    </a:lnTo>
                    <a:lnTo>
                      <a:pt x="46548" y="36503"/>
                    </a:lnTo>
                    <a:lnTo>
                      <a:pt x="46356" y="35982"/>
                    </a:lnTo>
                    <a:lnTo>
                      <a:pt x="46246" y="35735"/>
                    </a:lnTo>
                    <a:lnTo>
                      <a:pt x="46109" y="35488"/>
                    </a:lnTo>
                    <a:lnTo>
                      <a:pt x="45972" y="35268"/>
                    </a:lnTo>
                    <a:lnTo>
                      <a:pt x="45835" y="35049"/>
                    </a:lnTo>
                    <a:lnTo>
                      <a:pt x="45643" y="34829"/>
                    </a:lnTo>
                    <a:lnTo>
                      <a:pt x="45450" y="34637"/>
                    </a:lnTo>
                    <a:lnTo>
                      <a:pt x="45258" y="34472"/>
                    </a:lnTo>
                    <a:lnTo>
                      <a:pt x="45039" y="34307"/>
                    </a:lnTo>
                    <a:lnTo>
                      <a:pt x="44792" y="34170"/>
                    </a:lnTo>
                    <a:lnTo>
                      <a:pt x="44545" y="34033"/>
                    </a:lnTo>
                    <a:lnTo>
                      <a:pt x="44270" y="33923"/>
                    </a:lnTo>
                    <a:lnTo>
                      <a:pt x="43996" y="33841"/>
                    </a:lnTo>
                    <a:lnTo>
                      <a:pt x="43666" y="33759"/>
                    </a:lnTo>
                    <a:lnTo>
                      <a:pt x="43337" y="33704"/>
                    </a:lnTo>
                    <a:lnTo>
                      <a:pt x="43035" y="33676"/>
                    </a:lnTo>
                    <a:lnTo>
                      <a:pt x="42431" y="33676"/>
                    </a:lnTo>
                    <a:lnTo>
                      <a:pt x="42157" y="33731"/>
                    </a:lnTo>
                    <a:lnTo>
                      <a:pt x="41855" y="33786"/>
                    </a:lnTo>
                    <a:lnTo>
                      <a:pt x="41581" y="33868"/>
                    </a:lnTo>
                    <a:lnTo>
                      <a:pt x="41306" y="33978"/>
                    </a:lnTo>
                    <a:lnTo>
                      <a:pt x="41059" y="34115"/>
                    </a:lnTo>
                    <a:lnTo>
                      <a:pt x="40812" y="34280"/>
                    </a:lnTo>
                    <a:lnTo>
                      <a:pt x="40565" y="34445"/>
                    </a:lnTo>
                    <a:lnTo>
                      <a:pt x="40345" y="34637"/>
                    </a:lnTo>
                    <a:lnTo>
                      <a:pt x="40126" y="34829"/>
                    </a:lnTo>
                    <a:lnTo>
                      <a:pt x="39906" y="35076"/>
                    </a:lnTo>
                    <a:lnTo>
                      <a:pt x="39714" y="35323"/>
                    </a:lnTo>
                    <a:lnTo>
                      <a:pt x="39385" y="35790"/>
                    </a:lnTo>
                    <a:lnTo>
                      <a:pt x="39056" y="36311"/>
                    </a:lnTo>
                    <a:lnTo>
                      <a:pt x="38726" y="36805"/>
                    </a:lnTo>
                    <a:lnTo>
                      <a:pt x="38452" y="37327"/>
                    </a:lnTo>
                    <a:lnTo>
                      <a:pt x="38150" y="37848"/>
                    </a:lnTo>
                    <a:lnTo>
                      <a:pt x="37903" y="38397"/>
                    </a:lnTo>
                    <a:lnTo>
                      <a:pt x="37656" y="38946"/>
                    </a:lnTo>
                    <a:lnTo>
                      <a:pt x="37436" y="39467"/>
                    </a:lnTo>
                    <a:lnTo>
                      <a:pt x="37189" y="40099"/>
                    </a:lnTo>
                    <a:lnTo>
                      <a:pt x="36997" y="40730"/>
                    </a:lnTo>
                    <a:lnTo>
                      <a:pt x="36805" y="41361"/>
                    </a:lnTo>
                    <a:lnTo>
                      <a:pt x="36668" y="42020"/>
                    </a:lnTo>
                    <a:lnTo>
                      <a:pt x="36558" y="42651"/>
                    </a:lnTo>
                    <a:lnTo>
                      <a:pt x="36448" y="43310"/>
                    </a:lnTo>
                    <a:lnTo>
                      <a:pt x="36366" y="43941"/>
                    </a:lnTo>
                    <a:lnTo>
                      <a:pt x="36311" y="44600"/>
                    </a:lnTo>
                    <a:lnTo>
                      <a:pt x="36201" y="45917"/>
                    </a:lnTo>
                    <a:lnTo>
                      <a:pt x="36146" y="47235"/>
                    </a:lnTo>
                    <a:lnTo>
                      <a:pt x="36091" y="48524"/>
                    </a:lnTo>
                    <a:lnTo>
                      <a:pt x="36009" y="49842"/>
                    </a:lnTo>
                    <a:lnTo>
                      <a:pt x="35899" y="51736"/>
                    </a:lnTo>
                    <a:lnTo>
                      <a:pt x="35762" y="53629"/>
                    </a:lnTo>
                    <a:lnTo>
                      <a:pt x="35570" y="55496"/>
                    </a:lnTo>
                    <a:lnTo>
                      <a:pt x="35323" y="57362"/>
                    </a:lnTo>
                    <a:lnTo>
                      <a:pt x="35241" y="57774"/>
                    </a:lnTo>
                    <a:lnTo>
                      <a:pt x="35131" y="58213"/>
                    </a:lnTo>
                    <a:lnTo>
                      <a:pt x="34994" y="58625"/>
                    </a:lnTo>
                    <a:lnTo>
                      <a:pt x="34856" y="59036"/>
                    </a:lnTo>
                    <a:lnTo>
                      <a:pt x="34500" y="59832"/>
                    </a:lnTo>
                    <a:lnTo>
                      <a:pt x="34088" y="60628"/>
                    </a:lnTo>
                    <a:lnTo>
                      <a:pt x="33978" y="60820"/>
                    </a:lnTo>
                    <a:lnTo>
                      <a:pt x="33841" y="61040"/>
                    </a:lnTo>
                    <a:lnTo>
                      <a:pt x="33676" y="61232"/>
                    </a:lnTo>
                    <a:lnTo>
                      <a:pt x="33511" y="61424"/>
                    </a:lnTo>
                    <a:lnTo>
                      <a:pt x="33155" y="61781"/>
                    </a:lnTo>
                    <a:lnTo>
                      <a:pt x="32743" y="62083"/>
                    </a:lnTo>
                    <a:lnTo>
                      <a:pt x="32523" y="62220"/>
                    </a:lnTo>
                    <a:lnTo>
                      <a:pt x="32304" y="62330"/>
                    </a:lnTo>
                    <a:lnTo>
                      <a:pt x="32112" y="62440"/>
                    </a:lnTo>
                    <a:lnTo>
                      <a:pt x="31892" y="62494"/>
                    </a:lnTo>
                    <a:lnTo>
                      <a:pt x="31673" y="62522"/>
                    </a:lnTo>
                    <a:lnTo>
                      <a:pt x="31480" y="62549"/>
                    </a:lnTo>
                    <a:lnTo>
                      <a:pt x="31288" y="62549"/>
                    </a:lnTo>
                    <a:lnTo>
                      <a:pt x="31096" y="62494"/>
                    </a:lnTo>
                    <a:lnTo>
                      <a:pt x="30904" y="62440"/>
                    </a:lnTo>
                    <a:lnTo>
                      <a:pt x="30712" y="62357"/>
                    </a:lnTo>
                    <a:lnTo>
                      <a:pt x="30547" y="62247"/>
                    </a:lnTo>
                    <a:lnTo>
                      <a:pt x="30383" y="62138"/>
                    </a:lnTo>
                    <a:lnTo>
                      <a:pt x="30218" y="61973"/>
                    </a:lnTo>
                    <a:lnTo>
                      <a:pt x="30081" y="61808"/>
                    </a:lnTo>
                    <a:lnTo>
                      <a:pt x="29943" y="61589"/>
                    </a:lnTo>
                    <a:lnTo>
                      <a:pt x="29806" y="61369"/>
                    </a:lnTo>
                    <a:lnTo>
                      <a:pt x="29587" y="60875"/>
                    </a:lnTo>
                    <a:lnTo>
                      <a:pt x="29422" y="60354"/>
                    </a:lnTo>
                    <a:lnTo>
                      <a:pt x="29312" y="59805"/>
                    </a:lnTo>
                    <a:lnTo>
                      <a:pt x="29285" y="59530"/>
                    </a:lnTo>
                    <a:lnTo>
                      <a:pt x="29257" y="59256"/>
                    </a:lnTo>
                    <a:lnTo>
                      <a:pt x="29257" y="57417"/>
                    </a:lnTo>
                    <a:lnTo>
                      <a:pt x="29257" y="55578"/>
                    </a:lnTo>
                    <a:lnTo>
                      <a:pt x="29285" y="53739"/>
                    </a:lnTo>
                    <a:lnTo>
                      <a:pt x="29367" y="51900"/>
                    </a:lnTo>
                    <a:lnTo>
                      <a:pt x="29422" y="50281"/>
                    </a:lnTo>
                    <a:lnTo>
                      <a:pt x="29422" y="48689"/>
                    </a:lnTo>
                    <a:lnTo>
                      <a:pt x="29367" y="47097"/>
                    </a:lnTo>
                    <a:lnTo>
                      <a:pt x="29312" y="46329"/>
                    </a:lnTo>
                    <a:lnTo>
                      <a:pt x="29230" y="45533"/>
                    </a:lnTo>
                    <a:lnTo>
                      <a:pt x="29148" y="44737"/>
                    </a:lnTo>
                    <a:lnTo>
                      <a:pt x="29038" y="43968"/>
                    </a:lnTo>
                    <a:lnTo>
                      <a:pt x="28901" y="43173"/>
                    </a:lnTo>
                    <a:lnTo>
                      <a:pt x="28736" y="42404"/>
                    </a:lnTo>
                    <a:lnTo>
                      <a:pt x="28544" y="41636"/>
                    </a:lnTo>
                    <a:lnTo>
                      <a:pt x="28324" y="40867"/>
                    </a:lnTo>
                    <a:lnTo>
                      <a:pt x="28105" y="40099"/>
                    </a:lnTo>
                    <a:lnTo>
                      <a:pt x="27830" y="39330"/>
                    </a:lnTo>
                    <a:lnTo>
                      <a:pt x="27501" y="38534"/>
                    </a:lnTo>
                    <a:lnTo>
                      <a:pt x="27117" y="37738"/>
                    </a:lnTo>
                    <a:lnTo>
                      <a:pt x="26924" y="37354"/>
                    </a:lnTo>
                    <a:lnTo>
                      <a:pt x="26705" y="36970"/>
                    </a:lnTo>
                    <a:lnTo>
                      <a:pt x="26458" y="36613"/>
                    </a:lnTo>
                    <a:lnTo>
                      <a:pt x="26211" y="36256"/>
                    </a:lnTo>
                    <a:lnTo>
                      <a:pt x="25799" y="35790"/>
                    </a:lnTo>
                    <a:lnTo>
                      <a:pt x="25360" y="35378"/>
                    </a:lnTo>
                    <a:lnTo>
                      <a:pt x="24948" y="35021"/>
                    </a:lnTo>
                    <a:lnTo>
                      <a:pt x="24509" y="34747"/>
                    </a:lnTo>
                    <a:lnTo>
                      <a:pt x="24262" y="34637"/>
                    </a:lnTo>
                    <a:lnTo>
                      <a:pt x="24043" y="34554"/>
                    </a:lnTo>
                    <a:lnTo>
                      <a:pt x="23823" y="34472"/>
                    </a:lnTo>
                    <a:lnTo>
                      <a:pt x="23603" y="34417"/>
                    </a:lnTo>
                    <a:lnTo>
                      <a:pt x="23384" y="34390"/>
                    </a:lnTo>
                    <a:lnTo>
                      <a:pt x="23164" y="34362"/>
                    </a:lnTo>
                    <a:lnTo>
                      <a:pt x="22945" y="34362"/>
                    </a:lnTo>
                    <a:lnTo>
                      <a:pt x="22698" y="34390"/>
                    </a:lnTo>
                    <a:lnTo>
                      <a:pt x="22478" y="34417"/>
                    </a:lnTo>
                    <a:lnTo>
                      <a:pt x="22259" y="34472"/>
                    </a:lnTo>
                    <a:lnTo>
                      <a:pt x="22067" y="34527"/>
                    </a:lnTo>
                    <a:lnTo>
                      <a:pt x="21847" y="34609"/>
                    </a:lnTo>
                    <a:lnTo>
                      <a:pt x="21627" y="34719"/>
                    </a:lnTo>
                    <a:lnTo>
                      <a:pt x="21435" y="34829"/>
                    </a:lnTo>
                    <a:lnTo>
                      <a:pt x="21024" y="35103"/>
                    </a:lnTo>
                    <a:lnTo>
                      <a:pt x="20639" y="35460"/>
                    </a:lnTo>
                    <a:lnTo>
                      <a:pt x="20283" y="35899"/>
                    </a:lnTo>
                    <a:lnTo>
                      <a:pt x="19953" y="36393"/>
                    </a:lnTo>
                    <a:lnTo>
                      <a:pt x="19651" y="36942"/>
                    </a:lnTo>
                    <a:lnTo>
                      <a:pt x="19487" y="37327"/>
                    </a:lnTo>
                    <a:lnTo>
                      <a:pt x="19322" y="37683"/>
                    </a:lnTo>
                    <a:lnTo>
                      <a:pt x="19185" y="38095"/>
                    </a:lnTo>
                    <a:lnTo>
                      <a:pt x="19075" y="38479"/>
                    </a:lnTo>
                    <a:lnTo>
                      <a:pt x="18883" y="39303"/>
                    </a:lnTo>
                    <a:lnTo>
                      <a:pt x="18746" y="40099"/>
                    </a:lnTo>
                    <a:lnTo>
                      <a:pt x="18691" y="40510"/>
                    </a:lnTo>
                    <a:lnTo>
                      <a:pt x="18691" y="40922"/>
                    </a:lnTo>
                    <a:lnTo>
                      <a:pt x="18663" y="41773"/>
                    </a:lnTo>
                    <a:lnTo>
                      <a:pt x="18663" y="42596"/>
                    </a:lnTo>
                    <a:lnTo>
                      <a:pt x="18636" y="43008"/>
                    </a:lnTo>
                    <a:lnTo>
                      <a:pt x="18608" y="43420"/>
                    </a:lnTo>
                    <a:lnTo>
                      <a:pt x="18553" y="44051"/>
                    </a:lnTo>
                    <a:lnTo>
                      <a:pt x="18444" y="44709"/>
                    </a:lnTo>
                    <a:lnTo>
                      <a:pt x="18361" y="45011"/>
                    </a:lnTo>
                    <a:lnTo>
                      <a:pt x="18279" y="45313"/>
                    </a:lnTo>
                    <a:lnTo>
                      <a:pt x="18197" y="45615"/>
                    </a:lnTo>
                    <a:lnTo>
                      <a:pt x="18059" y="45917"/>
                    </a:lnTo>
                    <a:lnTo>
                      <a:pt x="17895" y="46246"/>
                    </a:lnTo>
                    <a:lnTo>
                      <a:pt x="17675" y="46548"/>
                    </a:lnTo>
                    <a:lnTo>
                      <a:pt x="17483" y="46823"/>
                    </a:lnTo>
                    <a:lnTo>
                      <a:pt x="17263" y="47015"/>
                    </a:lnTo>
                    <a:lnTo>
                      <a:pt x="17016" y="47180"/>
                    </a:lnTo>
                    <a:lnTo>
                      <a:pt x="16769" y="47317"/>
                    </a:lnTo>
                    <a:lnTo>
                      <a:pt x="16522" y="47399"/>
                    </a:lnTo>
                    <a:lnTo>
                      <a:pt x="16275" y="47427"/>
                    </a:lnTo>
                    <a:lnTo>
                      <a:pt x="16028" y="47427"/>
                    </a:lnTo>
                    <a:lnTo>
                      <a:pt x="15781" y="47372"/>
                    </a:lnTo>
                    <a:lnTo>
                      <a:pt x="15562" y="47262"/>
                    </a:lnTo>
                    <a:lnTo>
                      <a:pt x="15315" y="47125"/>
                    </a:lnTo>
                    <a:lnTo>
                      <a:pt x="15095" y="46933"/>
                    </a:lnTo>
                    <a:lnTo>
                      <a:pt x="14876" y="46686"/>
                    </a:lnTo>
                    <a:lnTo>
                      <a:pt x="14684" y="46384"/>
                    </a:lnTo>
                    <a:lnTo>
                      <a:pt x="14491" y="46054"/>
                    </a:lnTo>
                    <a:lnTo>
                      <a:pt x="14244" y="45478"/>
                    </a:lnTo>
                    <a:lnTo>
                      <a:pt x="14025" y="44874"/>
                    </a:lnTo>
                    <a:lnTo>
                      <a:pt x="13833" y="44270"/>
                    </a:lnTo>
                    <a:lnTo>
                      <a:pt x="13641" y="43667"/>
                    </a:lnTo>
                    <a:lnTo>
                      <a:pt x="13503" y="43035"/>
                    </a:lnTo>
                    <a:lnTo>
                      <a:pt x="13366" y="42404"/>
                    </a:lnTo>
                    <a:lnTo>
                      <a:pt x="13147" y="41142"/>
                    </a:lnTo>
                    <a:lnTo>
                      <a:pt x="13064" y="40593"/>
                    </a:lnTo>
                    <a:lnTo>
                      <a:pt x="13037" y="40044"/>
                    </a:lnTo>
                    <a:lnTo>
                      <a:pt x="13009" y="39495"/>
                    </a:lnTo>
                    <a:lnTo>
                      <a:pt x="13009" y="38946"/>
                    </a:lnTo>
                    <a:lnTo>
                      <a:pt x="13009" y="37821"/>
                    </a:lnTo>
                    <a:lnTo>
                      <a:pt x="13009" y="36723"/>
                    </a:lnTo>
                    <a:lnTo>
                      <a:pt x="12872" y="28956"/>
                    </a:lnTo>
                    <a:lnTo>
                      <a:pt x="17922" y="29779"/>
                    </a:lnTo>
                    <a:lnTo>
                      <a:pt x="18087" y="29093"/>
                    </a:lnTo>
                    <a:lnTo>
                      <a:pt x="18142" y="28791"/>
                    </a:lnTo>
                    <a:lnTo>
                      <a:pt x="18169" y="28516"/>
                    </a:lnTo>
                    <a:lnTo>
                      <a:pt x="18169" y="28269"/>
                    </a:lnTo>
                    <a:lnTo>
                      <a:pt x="18169" y="28050"/>
                    </a:lnTo>
                    <a:lnTo>
                      <a:pt x="18114" y="27858"/>
                    </a:lnTo>
                    <a:lnTo>
                      <a:pt x="18059" y="27693"/>
                    </a:lnTo>
                    <a:lnTo>
                      <a:pt x="17950" y="27556"/>
                    </a:lnTo>
                    <a:lnTo>
                      <a:pt x="17840" y="27419"/>
                    </a:lnTo>
                    <a:lnTo>
                      <a:pt x="17675" y="27281"/>
                    </a:lnTo>
                    <a:lnTo>
                      <a:pt x="17510" y="27199"/>
                    </a:lnTo>
                    <a:lnTo>
                      <a:pt x="17291" y="27089"/>
                    </a:lnTo>
                    <a:lnTo>
                      <a:pt x="17044" y="27007"/>
                    </a:lnTo>
                    <a:lnTo>
                      <a:pt x="16468" y="26842"/>
                    </a:lnTo>
                    <a:lnTo>
                      <a:pt x="15068" y="26568"/>
                    </a:lnTo>
                    <a:lnTo>
                      <a:pt x="13668" y="26266"/>
                    </a:lnTo>
                    <a:lnTo>
                      <a:pt x="12268" y="25964"/>
                    </a:lnTo>
                    <a:lnTo>
                      <a:pt x="11582" y="25799"/>
                    </a:lnTo>
                    <a:lnTo>
                      <a:pt x="10896" y="25607"/>
                    </a:lnTo>
                    <a:lnTo>
                      <a:pt x="9826" y="25305"/>
                    </a:lnTo>
                    <a:lnTo>
                      <a:pt x="8783" y="24921"/>
                    </a:lnTo>
                    <a:lnTo>
                      <a:pt x="8289" y="24701"/>
                    </a:lnTo>
                    <a:lnTo>
                      <a:pt x="7767" y="24482"/>
                    </a:lnTo>
                    <a:lnTo>
                      <a:pt x="7273" y="24235"/>
                    </a:lnTo>
                    <a:lnTo>
                      <a:pt x="6807" y="23960"/>
                    </a:lnTo>
                    <a:lnTo>
                      <a:pt x="6230" y="23604"/>
                    </a:lnTo>
                    <a:lnTo>
                      <a:pt x="5736" y="23219"/>
                    </a:lnTo>
                    <a:lnTo>
                      <a:pt x="5270" y="22780"/>
                    </a:lnTo>
                    <a:lnTo>
                      <a:pt x="4885" y="22314"/>
                    </a:lnTo>
                    <a:lnTo>
                      <a:pt x="4556" y="21847"/>
                    </a:lnTo>
                    <a:lnTo>
                      <a:pt x="4309" y="21326"/>
                    </a:lnTo>
                    <a:lnTo>
                      <a:pt x="4089" y="20804"/>
                    </a:lnTo>
                    <a:lnTo>
                      <a:pt x="3952" y="20255"/>
                    </a:lnTo>
                    <a:lnTo>
                      <a:pt x="3870" y="19706"/>
                    </a:lnTo>
                    <a:lnTo>
                      <a:pt x="3870" y="19157"/>
                    </a:lnTo>
                    <a:lnTo>
                      <a:pt x="3925" y="18581"/>
                    </a:lnTo>
                    <a:lnTo>
                      <a:pt x="4035" y="18005"/>
                    </a:lnTo>
                    <a:lnTo>
                      <a:pt x="4227" y="17456"/>
                    </a:lnTo>
                    <a:lnTo>
                      <a:pt x="4474" y="16879"/>
                    </a:lnTo>
                    <a:lnTo>
                      <a:pt x="4803" y="16330"/>
                    </a:lnTo>
                    <a:lnTo>
                      <a:pt x="5187" y="15781"/>
                    </a:lnTo>
                    <a:lnTo>
                      <a:pt x="5544" y="15370"/>
                    </a:lnTo>
                    <a:lnTo>
                      <a:pt x="5901" y="14958"/>
                    </a:lnTo>
                    <a:lnTo>
                      <a:pt x="6285" y="14546"/>
                    </a:lnTo>
                    <a:lnTo>
                      <a:pt x="6697" y="14162"/>
                    </a:lnTo>
                    <a:lnTo>
                      <a:pt x="7520" y="13449"/>
                    </a:lnTo>
                    <a:lnTo>
                      <a:pt x="8398" y="12762"/>
                    </a:lnTo>
                    <a:lnTo>
                      <a:pt x="9359" y="12049"/>
                    </a:lnTo>
                    <a:lnTo>
                      <a:pt x="10375" y="11390"/>
                    </a:lnTo>
                    <a:lnTo>
                      <a:pt x="11390" y="10786"/>
                    </a:lnTo>
                    <a:lnTo>
                      <a:pt x="12460" y="10210"/>
                    </a:lnTo>
                    <a:lnTo>
                      <a:pt x="13531" y="9661"/>
                    </a:lnTo>
                    <a:lnTo>
                      <a:pt x="14601" y="9167"/>
                    </a:lnTo>
                    <a:lnTo>
                      <a:pt x="15699" y="8673"/>
                    </a:lnTo>
                    <a:lnTo>
                      <a:pt x="16824" y="8234"/>
                    </a:lnTo>
                    <a:lnTo>
                      <a:pt x="18471" y="7603"/>
                    </a:lnTo>
                    <a:lnTo>
                      <a:pt x="20118" y="6999"/>
                    </a:lnTo>
                    <a:lnTo>
                      <a:pt x="21792" y="6422"/>
                    </a:lnTo>
                    <a:lnTo>
                      <a:pt x="23466" y="5873"/>
                    </a:lnTo>
                    <a:lnTo>
                      <a:pt x="25140" y="5379"/>
                    </a:lnTo>
                    <a:lnTo>
                      <a:pt x="26815" y="4913"/>
                    </a:lnTo>
                    <a:lnTo>
                      <a:pt x="28516" y="4474"/>
                    </a:lnTo>
                    <a:lnTo>
                      <a:pt x="30218" y="4089"/>
                    </a:lnTo>
                    <a:lnTo>
                      <a:pt x="31920" y="3733"/>
                    </a:lnTo>
                    <a:lnTo>
                      <a:pt x="33621" y="3403"/>
                    </a:lnTo>
                    <a:lnTo>
                      <a:pt x="35350" y="3101"/>
                    </a:lnTo>
                    <a:lnTo>
                      <a:pt x="37079" y="2854"/>
                    </a:lnTo>
                    <a:lnTo>
                      <a:pt x="38836" y="2662"/>
                    </a:lnTo>
                    <a:lnTo>
                      <a:pt x="40593" y="2498"/>
                    </a:lnTo>
                    <a:lnTo>
                      <a:pt x="42349" y="2360"/>
                    </a:lnTo>
                    <a:lnTo>
                      <a:pt x="44106" y="2305"/>
                    </a:lnTo>
                    <a:lnTo>
                      <a:pt x="44709" y="2278"/>
                    </a:lnTo>
                    <a:close/>
                    <a:moveTo>
                      <a:pt x="75476" y="51379"/>
                    </a:moveTo>
                    <a:lnTo>
                      <a:pt x="75723" y="51626"/>
                    </a:lnTo>
                    <a:lnTo>
                      <a:pt x="75915" y="51900"/>
                    </a:lnTo>
                    <a:lnTo>
                      <a:pt x="76108" y="52175"/>
                    </a:lnTo>
                    <a:lnTo>
                      <a:pt x="76300" y="52449"/>
                    </a:lnTo>
                    <a:lnTo>
                      <a:pt x="76464" y="52724"/>
                    </a:lnTo>
                    <a:lnTo>
                      <a:pt x="76602" y="53026"/>
                    </a:lnTo>
                    <a:lnTo>
                      <a:pt x="76711" y="53300"/>
                    </a:lnTo>
                    <a:lnTo>
                      <a:pt x="76821" y="53602"/>
                    </a:lnTo>
                    <a:lnTo>
                      <a:pt x="76903" y="53904"/>
                    </a:lnTo>
                    <a:lnTo>
                      <a:pt x="76958" y="54206"/>
                    </a:lnTo>
                    <a:lnTo>
                      <a:pt x="77013" y="54508"/>
                    </a:lnTo>
                    <a:lnTo>
                      <a:pt x="77041" y="54810"/>
                    </a:lnTo>
                    <a:lnTo>
                      <a:pt x="77041" y="55112"/>
                    </a:lnTo>
                    <a:lnTo>
                      <a:pt x="77041" y="55413"/>
                    </a:lnTo>
                    <a:lnTo>
                      <a:pt x="77013" y="55715"/>
                    </a:lnTo>
                    <a:lnTo>
                      <a:pt x="76986" y="56017"/>
                    </a:lnTo>
                    <a:lnTo>
                      <a:pt x="76931" y="56319"/>
                    </a:lnTo>
                    <a:lnTo>
                      <a:pt x="76849" y="56594"/>
                    </a:lnTo>
                    <a:lnTo>
                      <a:pt x="76739" y="56896"/>
                    </a:lnTo>
                    <a:lnTo>
                      <a:pt x="76629" y="57170"/>
                    </a:lnTo>
                    <a:lnTo>
                      <a:pt x="76519" y="57472"/>
                    </a:lnTo>
                    <a:lnTo>
                      <a:pt x="76355" y="57719"/>
                    </a:lnTo>
                    <a:lnTo>
                      <a:pt x="76190" y="57993"/>
                    </a:lnTo>
                    <a:lnTo>
                      <a:pt x="76025" y="58268"/>
                    </a:lnTo>
                    <a:lnTo>
                      <a:pt x="75806" y="58515"/>
                    </a:lnTo>
                    <a:lnTo>
                      <a:pt x="75613" y="58762"/>
                    </a:lnTo>
                    <a:lnTo>
                      <a:pt x="75366" y="58981"/>
                    </a:lnTo>
                    <a:lnTo>
                      <a:pt x="75119" y="59201"/>
                    </a:lnTo>
                    <a:lnTo>
                      <a:pt x="74845" y="59421"/>
                    </a:lnTo>
                    <a:lnTo>
                      <a:pt x="74571" y="59613"/>
                    </a:lnTo>
                    <a:lnTo>
                      <a:pt x="74269" y="59805"/>
                    </a:lnTo>
                    <a:lnTo>
                      <a:pt x="73939" y="59997"/>
                    </a:lnTo>
                    <a:lnTo>
                      <a:pt x="73253" y="60354"/>
                    </a:lnTo>
                    <a:lnTo>
                      <a:pt x="72540" y="60683"/>
                    </a:lnTo>
                    <a:lnTo>
                      <a:pt x="71798" y="61012"/>
                    </a:lnTo>
                    <a:lnTo>
                      <a:pt x="71085" y="61314"/>
                    </a:lnTo>
                    <a:lnTo>
                      <a:pt x="70344" y="61589"/>
                    </a:lnTo>
                    <a:lnTo>
                      <a:pt x="69630" y="61863"/>
                    </a:lnTo>
                    <a:lnTo>
                      <a:pt x="68889" y="62110"/>
                    </a:lnTo>
                    <a:lnTo>
                      <a:pt x="68121" y="62330"/>
                    </a:lnTo>
                    <a:lnTo>
                      <a:pt x="67380" y="62549"/>
                    </a:lnTo>
                    <a:lnTo>
                      <a:pt x="66639" y="62741"/>
                    </a:lnTo>
                    <a:lnTo>
                      <a:pt x="65102" y="63098"/>
                    </a:lnTo>
                    <a:lnTo>
                      <a:pt x="63565" y="63400"/>
                    </a:lnTo>
                    <a:lnTo>
                      <a:pt x="62000" y="63620"/>
                    </a:lnTo>
                    <a:lnTo>
                      <a:pt x="59585" y="63949"/>
                    </a:lnTo>
                    <a:lnTo>
                      <a:pt x="57197" y="64251"/>
                    </a:lnTo>
                    <a:lnTo>
                      <a:pt x="54782" y="64525"/>
                    </a:lnTo>
                    <a:lnTo>
                      <a:pt x="52367" y="64800"/>
                    </a:lnTo>
                    <a:lnTo>
                      <a:pt x="49952" y="65020"/>
                    </a:lnTo>
                    <a:lnTo>
                      <a:pt x="47536" y="65239"/>
                    </a:lnTo>
                    <a:lnTo>
                      <a:pt x="45121" y="65431"/>
                    </a:lnTo>
                    <a:lnTo>
                      <a:pt x="42706" y="65596"/>
                    </a:lnTo>
                    <a:lnTo>
                      <a:pt x="40291" y="65761"/>
                    </a:lnTo>
                    <a:lnTo>
                      <a:pt x="37875" y="65870"/>
                    </a:lnTo>
                    <a:lnTo>
                      <a:pt x="35460" y="65953"/>
                    </a:lnTo>
                    <a:lnTo>
                      <a:pt x="33045" y="66008"/>
                    </a:lnTo>
                    <a:lnTo>
                      <a:pt x="30602" y="66035"/>
                    </a:lnTo>
                    <a:lnTo>
                      <a:pt x="28187" y="66035"/>
                    </a:lnTo>
                    <a:lnTo>
                      <a:pt x="25772" y="65980"/>
                    </a:lnTo>
                    <a:lnTo>
                      <a:pt x="23329" y="65898"/>
                    </a:lnTo>
                    <a:lnTo>
                      <a:pt x="19541" y="65761"/>
                    </a:lnTo>
                    <a:lnTo>
                      <a:pt x="17648" y="65651"/>
                    </a:lnTo>
                    <a:lnTo>
                      <a:pt x="15781" y="65514"/>
                    </a:lnTo>
                    <a:lnTo>
                      <a:pt x="13888" y="65349"/>
                    </a:lnTo>
                    <a:lnTo>
                      <a:pt x="12021" y="65102"/>
                    </a:lnTo>
                    <a:lnTo>
                      <a:pt x="11088" y="64965"/>
                    </a:lnTo>
                    <a:lnTo>
                      <a:pt x="10155" y="64800"/>
                    </a:lnTo>
                    <a:lnTo>
                      <a:pt x="9222" y="64635"/>
                    </a:lnTo>
                    <a:lnTo>
                      <a:pt x="8289" y="64443"/>
                    </a:lnTo>
                    <a:lnTo>
                      <a:pt x="7603" y="64278"/>
                    </a:lnTo>
                    <a:lnTo>
                      <a:pt x="6944" y="64114"/>
                    </a:lnTo>
                    <a:lnTo>
                      <a:pt x="6285" y="63922"/>
                    </a:lnTo>
                    <a:lnTo>
                      <a:pt x="5626" y="63702"/>
                    </a:lnTo>
                    <a:lnTo>
                      <a:pt x="5105" y="63483"/>
                    </a:lnTo>
                    <a:lnTo>
                      <a:pt x="4638" y="63208"/>
                    </a:lnTo>
                    <a:lnTo>
                      <a:pt x="4199" y="62906"/>
                    </a:lnTo>
                    <a:lnTo>
                      <a:pt x="3788" y="62549"/>
                    </a:lnTo>
                    <a:lnTo>
                      <a:pt x="3431" y="62165"/>
                    </a:lnTo>
                    <a:lnTo>
                      <a:pt x="3129" y="61753"/>
                    </a:lnTo>
                    <a:lnTo>
                      <a:pt x="2854" y="61314"/>
                    </a:lnTo>
                    <a:lnTo>
                      <a:pt x="2635" y="60848"/>
                    </a:lnTo>
                    <a:lnTo>
                      <a:pt x="2470" y="60381"/>
                    </a:lnTo>
                    <a:lnTo>
                      <a:pt x="2360" y="59887"/>
                    </a:lnTo>
                    <a:lnTo>
                      <a:pt x="2305" y="59366"/>
                    </a:lnTo>
                    <a:lnTo>
                      <a:pt x="2278" y="58844"/>
                    </a:lnTo>
                    <a:lnTo>
                      <a:pt x="2333" y="58323"/>
                    </a:lnTo>
                    <a:lnTo>
                      <a:pt x="2443" y="57801"/>
                    </a:lnTo>
                    <a:lnTo>
                      <a:pt x="2607" y="57280"/>
                    </a:lnTo>
                    <a:lnTo>
                      <a:pt x="2827" y="56758"/>
                    </a:lnTo>
                    <a:lnTo>
                      <a:pt x="3074" y="56264"/>
                    </a:lnTo>
                    <a:lnTo>
                      <a:pt x="3348" y="55798"/>
                    </a:lnTo>
                    <a:lnTo>
                      <a:pt x="3925" y="54865"/>
                    </a:lnTo>
                    <a:lnTo>
                      <a:pt x="4529" y="53931"/>
                    </a:lnTo>
                    <a:lnTo>
                      <a:pt x="5132" y="52971"/>
                    </a:lnTo>
                    <a:lnTo>
                      <a:pt x="5791" y="53273"/>
                    </a:lnTo>
                    <a:lnTo>
                      <a:pt x="6477" y="53520"/>
                    </a:lnTo>
                    <a:lnTo>
                      <a:pt x="7795" y="54014"/>
                    </a:lnTo>
                    <a:lnTo>
                      <a:pt x="9112" y="54425"/>
                    </a:lnTo>
                    <a:lnTo>
                      <a:pt x="10429" y="54810"/>
                    </a:lnTo>
                    <a:lnTo>
                      <a:pt x="11774" y="55112"/>
                    </a:lnTo>
                    <a:lnTo>
                      <a:pt x="13119" y="55359"/>
                    </a:lnTo>
                    <a:lnTo>
                      <a:pt x="14464" y="55578"/>
                    </a:lnTo>
                    <a:lnTo>
                      <a:pt x="15809" y="55743"/>
                    </a:lnTo>
                    <a:lnTo>
                      <a:pt x="18471" y="56017"/>
                    </a:lnTo>
                    <a:lnTo>
                      <a:pt x="21161" y="56292"/>
                    </a:lnTo>
                    <a:lnTo>
                      <a:pt x="26732" y="56868"/>
                    </a:lnTo>
                    <a:lnTo>
                      <a:pt x="26732" y="57856"/>
                    </a:lnTo>
                    <a:lnTo>
                      <a:pt x="26732" y="58323"/>
                    </a:lnTo>
                    <a:lnTo>
                      <a:pt x="26760" y="58789"/>
                    </a:lnTo>
                    <a:lnTo>
                      <a:pt x="26870" y="60079"/>
                    </a:lnTo>
                    <a:lnTo>
                      <a:pt x="26952" y="60710"/>
                    </a:lnTo>
                    <a:lnTo>
                      <a:pt x="27034" y="61012"/>
                    </a:lnTo>
                    <a:lnTo>
                      <a:pt x="27117" y="61342"/>
                    </a:lnTo>
                    <a:lnTo>
                      <a:pt x="27226" y="61699"/>
                    </a:lnTo>
                    <a:lnTo>
                      <a:pt x="27364" y="62028"/>
                    </a:lnTo>
                    <a:lnTo>
                      <a:pt x="27501" y="62357"/>
                    </a:lnTo>
                    <a:lnTo>
                      <a:pt x="27665" y="62687"/>
                    </a:lnTo>
                    <a:lnTo>
                      <a:pt x="27858" y="62961"/>
                    </a:lnTo>
                    <a:lnTo>
                      <a:pt x="28050" y="63236"/>
                    </a:lnTo>
                    <a:lnTo>
                      <a:pt x="28242" y="63483"/>
                    </a:lnTo>
                    <a:lnTo>
                      <a:pt x="28461" y="63730"/>
                    </a:lnTo>
                    <a:lnTo>
                      <a:pt x="28681" y="63949"/>
                    </a:lnTo>
                    <a:lnTo>
                      <a:pt x="28928" y="64141"/>
                    </a:lnTo>
                    <a:lnTo>
                      <a:pt x="29175" y="64333"/>
                    </a:lnTo>
                    <a:lnTo>
                      <a:pt x="29422" y="64471"/>
                    </a:lnTo>
                    <a:lnTo>
                      <a:pt x="29696" y="64608"/>
                    </a:lnTo>
                    <a:lnTo>
                      <a:pt x="29971" y="64745"/>
                    </a:lnTo>
                    <a:lnTo>
                      <a:pt x="30245" y="64827"/>
                    </a:lnTo>
                    <a:lnTo>
                      <a:pt x="30520" y="64910"/>
                    </a:lnTo>
                    <a:lnTo>
                      <a:pt x="30794" y="64965"/>
                    </a:lnTo>
                    <a:lnTo>
                      <a:pt x="31096" y="65020"/>
                    </a:lnTo>
                    <a:lnTo>
                      <a:pt x="31700" y="65020"/>
                    </a:lnTo>
                    <a:lnTo>
                      <a:pt x="31974" y="64992"/>
                    </a:lnTo>
                    <a:lnTo>
                      <a:pt x="32276" y="64937"/>
                    </a:lnTo>
                    <a:lnTo>
                      <a:pt x="32578" y="64882"/>
                    </a:lnTo>
                    <a:lnTo>
                      <a:pt x="32880" y="64800"/>
                    </a:lnTo>
                    <a:lnTo>
                      <a:pt x="33182" y="64663"/>
                    </a:lnTo>
                    <a:lnTo>
                      <a:pt x="33457" y="64525"/>
                    </a:lnTo>
                    <a:lnTo>
                      <a:pt x="33758" y="64388"/>
                    </a:lnTo>
                    <a:lnTo>
                      <a:pt x="34033" y="64196"/>
                    </a:lnTo>
                    <a:lnTo>
                      <a:pt x="34335" y="64004"/>
                    </a:lnTo>
                    <a:lnTo>
                      <a:pt x="34609" y="63757"/>
                    </a:lnTo>
                    <a:lnTo>
                      <a:pt x="34856" y="63510"/>
                    </a:lnTo>
                    <a:lnTo>
                      <a:pt x="35131" y="63236"/>
                    </a:lnTo>
                    <a:lnTo>
                      <a:pt x="35488" y="62796"/>
                    </a:lnTo>
                    <a:lnTo>
                      <a:pt x="35817" y="62302"/>
                    </a:lnTo>
                    <a:lnTo>
                      <a:pt x="36119" y="61781"/>
                    </a:lnTo>
                    <a:lnTo>
                      <a:pt x="36393" y="61259"/>
                    </a:lnTo>
                    <a:lnTo>
                      <a:pt x="36915" y="60162"/>
                    </a:lnTo>
                    <a:lnTo>
                      <a:pt x="37436" y="59091"/>
                    </a:lnTo>
                    <a:lnTo>
                      <a:pt x="37546" y="58872"/>
                    </a:lnTo>
                    <a:lnTo>
                      <a:pt x="37628" y="58625"/>
                    </a:lnTo>
                    <a:lnTo>
                      <a:pt x="37766" y="58131"/>
                    </a:lnTo>
                    <a:lnTo>
                      <a:pt x="37875" y="57582"/>
                    </a:lnTo>
                    <a:lnTo>
                      <a:pt x="38013" y="57005"/>
                    </a:lnTo>
                    <a:lnTo>
                      <a:pt x="39001" y="56923"/>
                    </a:lnTo>
                    <a:lnTo>
                      <a:pt x="39495" y="56896"/>
                    </a:lnTo>
                    <a:lnTo>
                      <a:pt x="39989" y="56868"/>
                    </a:lnTo>
                    <a:lnTo>
                      <a:pt x="41773" y="56841"/>
                    </a:lnTo>
                    <a:lnTo>
                      <a:pt x="43557" y="56758"/>
                    </a:lnTo>
                    <a:lnTo>
                      <a:pt x="45313" y="56676"/>
                    </a:lnTo>
                    <a:lnTo>
                      <a:pt x="47097" y="56539"/>
                    </a:lnTo>
                    <a:lnTo>
                      <a:pt x="48854" y="56401"/>
                    </a:lnTo>
                    <a:lnTo>
                      <a:pt x="50638" y="56237"/>
                    </a:lnTo>
                    <a:lnTo>
                      <a:pt x="52394" y="56045"/>
                    </a:lnTo>
                    <a:lnTo>
                      <a:pt x="54151" y="55853"/>
                    </a:lnTo>
                    <a:lnTo>
                      <a:pt x="55935" y="55633"/>
                    </a:lnTo>
                    <a:lnTo>
                      <a:pt x="57691" y="55386"/>
                    </a:lnTo>
                    <a:lnTo>
                      <a:pt x="61204" y="54865"/>
                    </a:lnTo>
                    <a:lnTo>
                      <a:pt x="64717" y="54316"/>
                    </a:lnTo>
                    <a:lnTo>
                      <a:pt x="68203" y="53712"/>
                    </a:lnTo>
                    <a:lnTo>
                      <a:pt x="69109" y="53520"/>
                    </a:lnTo>
                    <a:lnTo>
                      <a:pt x="70015" y="53273"/>
                    </a:lnTo>
                    <a:lnTo>
                      <a:pt x="70920" y="52998"/>
                    </a:lnTo>
                    <a:lnTo>
                      <a:pt x="71826" y="52669"/>
                    </a:lnTo>
                    <a:lnTo>
                      <a:pt x="73637" y="52010"/>
                    </a:lnTo>
                    <a:lnTo>
                      <a:pt x="74543" y="51681"/>
                    </a:lnTo>
                    <a:lnTo>
                      <a:pt x="75476" y="51379"/>
                    </a:lnTo>
                    <a:close/>
                    <a:moveTo>
                      <a:pt x="71057" y="63757"/>
                    </a:moveTo>
                    <a:lnTo>
                      <a:pt x="71716" y="64443"/>
                    </a:lnTo>
                    <a:lnTo>
                      <a:pt x="72046" y="64827"/>
                    </a:lnTo>
                    <a:lnTo>
                      <a:pt x="72347" y="65212"/>
                    </a:lnTo>
                    <a:lnTo>
                      <a:pt x="72622" y="65596"/>
                    </a:lnTo>
                    <a:lnTo>
                      <a:pt x="72869" y="65980"/>
                    </a:lnTo>
                    <a:lnTo>
                      <a:pt x="73116" y="66392"/>
                    </a:lnTo>
                    <a:lnTo>
                      <a:pt x="73335" y="66804"/>
                    </a:lnTo>
                    <a:lnTo>
                      <a:pt x="73555" y="67215"/>
                    </a:lnTo>
                    <a:lnTo>
                      <a:pt x="73747" y="67654"/>
                    </a:lnTo>
                    <a:lnTo>
                      <a:pt x="73884" y="68093"/>
                    </a:lnTo>
                    <a:lnTo>
                      <a:pt x="74022" y="68560"/>
                    </a:lnTo>
                    <a:lnTo>
                      <a:pt x="74131" y="69027"/>
                    </a:lnTo>
                    <a:lnTo>
                      <a:pt x="74241" y="69493"/>
                    </a:lnTo>
                    <a:lnTo>
                      <a:pt x="74296" y="69987"/>
                    </a:lnTo>
                    <a:lnTo>
                      <a:pt x="74324" y="70481"/>
                    </a:lnTo>
                    <a:lnTo>
                      <a:pt x="74324" y="70783"/>
                    </a:lnTo>
                    <a:lnTo>
                      <a:pt x="74296" y="71085"/>
                    </a:lnTo>
                    <a:lnTo>
                      <a:pt x="74241" y="71387"/>
                    </a:lnTo>
                    <a:lnTo>
                      <a:pt x="74186" y="71661"/>
                    </a:lnTo>
                    <a:lnTo>
                      <a:pt x="74104" y="71963"/>
                    </a:lnTo>
                    <a:lnTo>
                      <a:pt x="73994" y="72210"/>
                    </a:lnTo>
                    <a:lnTo>
                      <a:pt x="73884" y="72485"/>
                    </a:lnTo>
                    <a:lnTo>
                      <a:pt x="73747" y="72732"/>
                    </a:lnTo>
                    <a:lnTo>
                      <a:pt x="73582" y="72979"/>
                    </a:lnTo>
                    <a:lnTo>
                      <a:pt x="73418" y="73226"/>
                    </a:lnTo>
                    <a:lnTo>
                      <a:pt x="73226" y="73445"/>
                    </a:lnTo>
                    <a:lnTo>
                      <a:pt x="73006" y="73665"/>
                    </a:lnTo>
                    <a:lnTo>
                      <a:pt x="72787" y="73857"/>
                    </a:lnTo>
                    <a:lnTo>
                      <a:pt x="72540" y="74049"/>
                    </a:lnTo>
                    <a:lnTo>
                      <a:pt x="72265" y="74241"/>
                    </a:lnTo>
                    <a:lnTo>
                      <a:pt x="71991" y="74433"/>
                    </a:lnTo>
                    <a:lnTo>
                      <a:pt x="71551" y="74708"/>
                    </a:lnTo>
                    <a:lnTo>
                      <a:pt x="71085" y="74955"/>
                    </a:lnTo>
                    <a:lnTo>
                      <a:pt x="70618" y="75175"/>
                    </a:lnTo>
                    <a:lnTo>
                      <a:pt x="70124" y="75394"/>
                    </a:lnTo>
                    <a:lnTo>
                      <a:pt x="69164" y="75778"/>
                    </a:lnTo>
                    <a:lnTo>
                      <a:pt x="68203" y="76108"/>
                    </a:lnTo>
                    <a:lnTo>
                      <a:pt x="67188" y="76382"/>
                    </a:lnTo>
                    <a:lnTo>
                      <a:pt x="66200" y="76602"/>
                    </a:lnTo>
                    <a:lnTo>
                      <a:pt x="65157" y="76794"/>
                    </a:lnTo>
                    <a:lnTo>
                      <a:pt x="64141" y="76959"/>
                    </a:lnTo>
                    <a:lnTo>
                      <a:pt x="60957" y="77398"/>
                    </a:lnTo>
                    <a:lnTo>
                      <a:pt x="57746" y="77782"/>
                    </a:lnTo>
                    <a:lnTo>
                      <a:pt x="54508" y="78084"/>
                    </a:lnTo>
                    <a:lnTo>
                      <a:pt x="52916" y="78221"/>
                    </a:lnTo>
                    <a:lnTo>
                      <a:pt x="51296" y="78358"/>
                    </a:lnTo>
                    <a:lnTo>
                      <a:pt x="46933" y="78660"/>
                    </a:lnTo>
                    <a:lnTo>
                      <a:pt x="44737" y="78797"/>
                    </a:lnTo>
                    <a:lnTo>
                      <a:pt x="42541" y="78935"/>
                    </a:lnTo>
                    <a:lnTo>
                      <a:pt x="40345" y="79044"/>
                    </a:lnTo>
                    <a:lnTo>
                      <a:pt x="38177" y="79099"/>
                    </a:lnTo>
                    <a:lnTo>
                      <a:pt x="35982" y="79127"/>
                    </a:lnTo>
                    <a:lnTo>
                      <a:pt x="33786" y="79127"/>
                    </a:lnTo>
                    <a:lnTo>
                      <a:pt x="31233" y="79044"/>
                    </a:lnTo>
                    <a:lnTo>
                      <a:pt x="28681" y="78907"/>
                    </a:lnTo>
                    <a:lnTo>
                      <a:pt x="26129" y="78770"/>
                    </a:lnTo>
                    <a:lnTo>
                      <a:pt x="23576" y="78578"/>
                    </a:lnTo>
                    <a:lnTo>
                      <a:pt x="18471" y="78139"/>
                    </a:lnTo>
                    <a:lnTo>
                      <a:pt x="13339" y="77727"/>
                    </a:lnTo>
                    <a:lnTo>
                      <a:pt x="12625" y="77645"/>
                    </a:lnTo>
                    <a:lnTo>
                      <a:pt x="11939" y="77507"/>
                    </a:lnTo>
                    <a:lnTo>
                      <a:pt x="11253" y="77343"/>
                    </a:lnTo>
                    <a:lnTo>
                      <a:pt x="10567" y="77123"/>
                    </a:lnTo>
                    <a:lnTo>
                      <a:pt x="9908" y="76849"/>
                    </a:lnTo>
                    <a:lnTo>
                      <a:pt x="9277" y="76547"/>
                    </a:lnTo>
                    <a:lnTo>
                      <a:pt x="8645" y="76190"/>
                    </a:lnTo>
                    <a:lnTo>
                      <a:pt x="8014" y="75806"/>
                    </a:lnTo>
                    <a:lnTo>
                      <a:pt x="7575" y="75476"/>
                    </a:lnTo>
                    <a:lnTo>
                      <a:pt x="7136" y="75120"/>
                    </a:lnTo>
                    <a:lnTo>
                      <a:pt x="6724" y="74680"/>
                    </a:lnTo>
                    <a:lnTo>
                      <a:pt x="6340" y="74214"/>
                    </a:lnTo>
                    <a:lnTo>
                      <a:pt x="5983" y="73692"/>
                    </a:lnTo>
                    <a:lnTo>
                      <a:pt x="5681" y="73144"/>
                    </a:lnTo>
                    <a:lnTo>
                      <a:pt x="5379" y="72567"/>
                    </a:lnTo>
                    <a:lnTo>
                      <a:pt x="5160" y="71963"/>
                    </a:lnTo>
                    <a:lnTo>
                      <a:pt x="4968" y="71305"/>
                    </a:lnTo>
                    <a:lnTo>
                      <a:pt x="4830" y="70646"/>
                    </a:lnTo>
                    <a:lnTo>
                      <a:pt x="4776" y="69960"/>
                    </a:lnTo>
                    <a:lnTo>
                      <a:pt x="4748" y="69603"/>
                    </a:lnTo>
                    <a:lnTo>
                      <a:pt x="4748" y="69246"/>
                    </a:lnTo>
                    <a:lnTo>
                      <a:pt x="4776" y="68889"/>
                    </a:lnTo>
                    <a:lnTo>
                      <a:pt x="4830" y="68533"/>
                    </a:lnTo>
                    <a:lnTo>
                      <a:pt x="4885" y="68176"/>
                    </a:lnTo>
                    <a:lnTo>
                      <a:pt x="4968" y="67819"/>
                    </a:lnTo>
                    <a:lnTo>
                      <a:pt x="5050" y="67462"/>
                    </a:lnTo>
                    <a:lnTo>
                      <a:pt x="5160" y="67078"/>
                    </a:lnTo>
                    <a:lnTo>
                      <a:pt x="5297" y="66721"/>
                    </a:lnTo>
                    <a:lnTo>
                      <a:pt x="5462" y="66364"/>
                    </a:lnTo>
                    <a:lnTo>
                      <a:pt x="6395" y="66611"/>
                    </a:lnTo>
                    <a:lnTo>
                      <a:pt x="7301" y="66858"/>
                    </a:lnTo>
                    <a:lnTo>
                      <a:pt x="8234" y="67078"/>
                    </a:lnTo>
                    <a:lnTo>
                      <a:pt x="9167" y="67270"/>
                    </a:lnTo>
                    <a:lnTo>
                      <a:pt x="10100" y="67435"/>
                    </a:lnTo>
                    <a:lnTo>
                      <a:pt x="11006" y="67599"/>
                    </a:lnTo>
                    <a:lnTo>
                      <a:pt x="11939" y="67737"/>
                    </a:lnTo>
                    <a:lnTo>
                      <a:pt x="12872" y="67846"/>
                    </a:lnTo>
                    <a:lnTo>
                      <a:pt x="14738" y="68066"/>
                    </a:lnTo>
                    <a:lnTo>
                      <a:pt x="16605" y="68203"/>
                    </a:lnTo>
                    <a:lnTo>
                      <a:pt x="18471" y="68313"/>
                    </a:lnTo>
                    <a:lnTo>
                      <a:pt x="20337" y="68423"/>
                    </a:lnTo>
                    <a:lnTo>
                      <a:pt x="22588" y="68505"/>
                    </a:lnTo>
                    <a:lnTo>
                      <a:pt x="24839" y="68560"/>
                    </a:lnTo>
                    <a:lnTo>
                      <a:pt x="27089" y="68587"/>
                    </a:lnTo>
                    <a:lnTo>
                      <a:pt x="29340" y="68615"/>
                    </a:lnTo>
                    <a:lnTo>
                      <a:pt x="31590" y="68587"/>
                    </a:lnTo>
                    <a:lnTo>
                      <a:pt x="33841" y="68560"/>
                    </a:lnTo>
                    <a:lnTo>
                      <a:pt x="36091" y="68478"/>
                    </a:lnTo>
                    <a:lnTo>
                      <a:pt x="38342" y="68395"/>
                    </a:lnTo>
                    <a:lnTo>
                      <a:pt x="40593" y="68286"/>
                    </a:lnTo>
                    <a:lnTo>
                      <a:pt x="42816" y="68148"/>
                    </a:lnTo>
                    <a:lnTo>
                      <a:pt x="45066" y="67984"/>
                    </a:lnTo>
                    <a:lnTo>
                      <a:pt x="47317" y="67792"/>
                    </a:lnTo>
                    <a:lnTo>
                      <a:pt x="49540" y="67572"/>
                    </a:lnTo>
                    <a:lnTo>
                      <a:pt x="51790" y="67352"/>
                    </a:lnTo>
                    <a:lnTo>
                      <a:pt x="54014" y="67078"/>
                    </a:lnTo>
                    <a:lnTo>
                      <a:pt x="56264" y="66776"/>
                    </a:lnTo>
                    <a:lnTo>
                      <a:pt x="59969" y="66282"/>
                    </a:lnTo>
                    <a:lnTo>
                      <a:pt x="61836" y="66008"/>
                    </a:lnTo>
                    <a:lnTo>
                      <a:pt x="63675" y="65678"/>
                    </a:lnTo>
                    <a:lnTo>
                      <a:pt x="65513" y="65321"/>
                    </a:lnTo>
                    <a:lnTo>
                      <a:pt x="66447" y="65102"/>
                    </a:lnTo>
                    <a:lnTo>
                      <a:pt x="67380" y="64882"/>
                    </a:lnTo>
                    <a:lnTo>
                      <a:pt x="68285" y="64635"/>
                    </a:lnTo>
                    <a:lnTo>
                      <a:pt x="69219" y="64361"/>
                    </a:lnTo>
                    <a:lnTo>
                      <a:pt x="70124" y="64059"/>
                    </a:lnTo>
                    <a:lnTo>
                      <a:pt x="71057" y="63757"/>
                    </a:lnTo>
                    <a:close/>
                    <a:moveTo>
                      <a:pt x="71661" y="77727"/>
                    </a:moveTo>
                    <a:lnTo>
                      <a:pt x="72018" y="78111"/>
                    </a:lnTo>
                    <a:lnTo>
                      <a:pt x="72347" y="78495"/>
                    </a:lnTo>
                    <a:lnTo>
                      <a:pt x="72649" y="78907"/>
                    </a:lnTo>
                    <a:lnTo>
                      <a:pt x="72896" y="79346"/>
                    </a:lnTo>
                    <a:lnTo>
                      <a:pt x="73171" y="79785"/>
                    </a:lnTo>
                    <a:lnTo>
                      <a:pt x="73390" y="80252"/>
                    </a:lnTo>
                    <a:lnTo>
                      <a:pt x="73582" y="80746"/>
                    </a:lnTo>
                    <a:lnTo>
                      <a:pt x="73775" y="81268"/>
                    </a:lnTo>
                    <a:lnTo>
                      <a:pt x="73884" y="81624"/>
                    </a:lnTo>
                    <a:lnTo>
                      <a:pt x="73939" y="81981"/>
                    </a:lnTo>
                    <a:lnTo>
                      <a:pt x="73994" y="82310"/>
                    </a:lnTo>
                    <a:lnTo>
                      <a:pt x="74022" y="82667"/>
                    </a:lnTo>
                    <a:lnTo>
                      <a:pt x="74022" y="82997"/>
                    </a:lnTo>
                    <a:lnTo>
                      <a:pt x="73994" y="83299"/>
                    </a:lnTo>
                    <a:lnTo>
                      <a:pt x="73939" y="83628"/>
                    </a:lnTo>
                    <a:lnTo>
                      <a:pt x="73857" y="83930"/>
                    </a:lnTo>
                    <a:lnTo>
                      <a:pt x="73747" y="84204"/>
                    </a:lnTo>
                    <a:lnTo>
                      <a:pt x="73637" y="84506"/>
                    </a:lnTo>
                    <a:lnTo>
                      <a:pt x="73473" y="84781"/>
                    </a:lnTo>
                    <a:lnTo>
                      <a:pt x="73281" y="85028"/>
                    </a:lnTo>
                    <a:lnTo>
                      <a:pt x="73088" y="85302"/>
                    </a:lnTo>
                    <a:lnTo>
                      <a:pt x="72841" y="85549"/>
                    </a:lnTo>
                    <a:lnTo>
                      <a:pt x="72594" y="85796"/>
                    </a:lnTo>
                    <a:lnTo>
                      <a:pt x="72320" y="86016"/>
                    </a:lnTo>
                    <a:lnTo>
                      <a:pt x="71689" y="86482"/>
                    </a:lnTo>
                    <a:lnTo>
                      <a:pt x="71030" y="86921"/>
                    </a:lnTo>
                    <a:lnTo>
                      <a:pt x="70673" y="87114"/>
                    </a:lnTo>
                    <a:lnTo>
                      <a:pt x="70316" y="87278"/>
                    </a:lnTo>
                    <a:lnTo>
                      <a:pt x="69960" y="87415"/>
                    </a:lnTo>
                    <a:lnTo>
                      <a:pt x="69603" y="87553"/>
                    </a:lnTo>
                    <a:lnTo>
                      <a:pt x="67929" y="88047"/>
                    </a:lnTo>
                    <a:lnTo>
                      <a:pt x="66227" y="88513"/>
                    </a:lnTo>
                    <a:lnTo>
                      <a:pt x="65376" y="88705"/>
                    </a:lnTo>
                    <a:lnTo>
                      <a:pt x="64525" y="88898"/>
                    </a:lnTo>
                    <a:lnTo>
                      <a:pt x="63675" y="89062"/>
                    </a:lnTo>
                    <a:lnTo>
                      <a:pt x="62824" y="89172"/>
                    </a:lnTo>
                    <a:lnTo>
                      <a:pt x="58844" y="89693"/>
                    </a:lnTo>
                    <a:lnTo>
                      <a:pt x="56840" y="89913"/>
                    </a:lnTo>
                    <a:lnTo>
                      <a:pt x="54837" y="90160"/>
                    </a:lnTo>
                    <a:lnTo>
                      <a:pt x="52833" y="90352"/>
                    </a:lnTo>
                    <a:lnTo>
                      <a:pt x="50857" y="90544"/>
                    </a:lnTo>
                    <a:lnTo>
                      <a:pt x="48854" y="90681"/>
                    </a:lnTo>
                    <a:lnTo>
                      <a:pt x="46850" y="90791"/>
                    </a:lnTo>
                    <a:lnTo>
                      <a:pt x="44572" y="90874"/>
                    </a:lnTo>
                    <a:lnTo>
                      <a:pt x="42294" y="90901"/>
                    </a:lnTo>
                    <a:lnTo>
                      <a:pt x="37711" y="90901"/>
                    </a:lnTo>
                    <a:lnTo>
                      <a:pt x="33155" y="90819"/>
                    </a:lnTo>
                    <a:lnTo>
                      <a:pt x="28571" y="90736"/>
                    </a:lnTo>
                    <a:lnTo>
                      <a:pt x="26787" y="90681"/>
                    </a:lnTo>
                    <a:lnTo>
                      <a:pt x="24976" y="90599"/>
                    </a:lnTo>
                    <a:lnTo>
                      <a:pt x="23192" y="90489"/>
                    </a:lnTo>
                    <a:lnTo>
                      <a:pt x="21408" y="90325"/>
                    </a:lnTo>
                    <a:lnTo>
                      <a:pt x="19596" y="90105"/>
                    </a:lnTo>
                    <a:lnTo>
                      <a:pt x="17840" y="89858"/>
                    </a:lnTo>
                    <a:lnTo>
                      <a:pt x="16056" y="89556"/>
                    </a:lnTo>
                    <a:lnTo>
                      <a:pt x="14272" y="89199"/>
                    </a:lnTo>
                    <a:lnTo>
                      <a:pt x="13421" y="89007"/>
                    </a:lnTo>
                    <a:lnTo>
                      <a:pt x="12570" y="88788"/>
                    </a:lnTo>
                    <a:lnTo>
                      <a:pt x="11747" y="88513"/>
                    </a:lnTo>
                    <a:lnTo>
                      <a:pt x="10923" y="88211"/>
                    </a:lnTo>
                    <a:lnTo>
                      <a:pt x="10128" y="87882"/>
                    </a:lnTo>
                    <a:lnTo>
                      <a:pt x="9359" y="87498"/>
                    </a:lnTo>
                    <a:lnTo>
                      <a:pt x="8591" y="87059"/>
                    </a:lnTo>
                    <a:lnTo>
                      <a:pt x="7850" y="86565"/>
                    </a:lnTo>
                    <a:lnTo>
                      <a:pt x="7520" y="86345"/>
                    </a:lnTo>
                    <a:lnTo>
                      <a:pt x="7218" y="86098"/>
                    </a:lnTo>
                    <a:lnTo>
                      <a:pt x="6944" y="85851"/>
                    </a:lnTo>
                    <a:lnTo>
                      <a:pt x="6697" y="85577"/>
                    </a:lnTo>
                    <a:lnTo>
                      <a:pt x="6477" y="85302"/>
                    </a:lnTo>
                    <a:lnTo>
                      <a:pt x="6285" y="85028"/>
                    </a:lnTo>
                    <a:lnTo>
                      <a:pt x="6120" y="84726"/>
                    </a:lnTo>
                    <a:lnTo>
                      <a:pt x="5983" y="84424"/>
                    </a:lnTo>
                    <a:lnTo>
                      <a:pt x="5873" y="84122"/>
                    </a:lnTo>
                    <a:lnTo>
                      <a:pt x="5791" y="83793"/>
                    </a:lnTo>
                    <a:lnTo>
                      <a:pt x="5709" y="83463"/>
                    </a:lnTo>
                    <a:lnTo>
                      <a:pt x="5681" y="83106"/>
                    </a:lnTo>
                    <a:lnTo>
                      <a:pt x="5681" y="82750"/>
                    </a:lnTo>
                    <a:lnTo>
                      <a:pt x="5681" y="82393"/>
                    </a:lnTo>
                    <a:lnTo>
                      <a:pt x="5736" y="82036"/>
                    </a:lnTo>
                    <a:lnTo>
                      <a:pt x="5791" y="81652"/>
                    </a:lnTo>
                    <a:lnTo>
                      <a:pt x="6011" y="80774"/>
                    </a:lnTo>
                    <a:lnTo>
                      <a:pt x="6258" y="79895"/>
                    </a:lnTo>
                    <a:lnTo>
                      <a:pt x="6752" y="78331"/>
                    </a:lnTo>
                    <a:lnTo>
                      <a:pt x="7630" y="78578"/>
                    </a:lnTo>
                    <a:lnTo>
                      <a:pt x="8508" y="78852"/>
                    </a:lnTo>
                    <a:lnTo>
                      <a:pt x="10182" y="79401"/>
                    </a:lnTo>
                    <a:lnTo>
                      <a:pt x="11006" y="79676"/>
                    </a:lnTo>
                    <a:lnTo>
                      <a:pt x="11829" y="79895"/>
                    </a:lnTo>
                    <a:lnTo>
                      <a:pt x="12653" y="80060"/>
                    </a:lnTo>
                    <a:lnTo>
                      <a:pt x="13476" y="80197"/>
                    </a:lnTo>
                    <a:lnTo>
                      <a:pt x="15205" y="80417"/>
                    </a:lnTo>
                    <a:lnTo>
                      <a:pt x="16907" y="80609"/>
                    </a:lnTo>
                    <a:lnTo>
                      <a:pt x="18636" y="80774"/>
                    </a:lnTo>
                    <a:lnTo>
                      <a:pt x="20365" y="80911"/>
                    </a:lnTo>
                    <a:lnTo>
                      <a:pt x="23823" y="81185"/>
                    </a:lnTo>
                    <a:lnTo>
                      <a:pt x="27254" y="81460"/>
                    </a:lnTo>
                    <a:lnTo>
                      <a:pt x="29559" y="81597"/>
                    </a:lnTo>
                    <a:lnTo>
                      <a:pt x="31837" y="81707"/>
                    </a:lnTo>
                    <a:lnTo>
                      <a:pt x="34115" y="81789"/>
                    </a:lnTo>
                    <a:lnTo>
                      <a:pt x="36393" y="81816"/>
                    </a:lnTo>
                    <a:lnTo>
                      <a:pt x="38671" y="81789"/>
                    </a:lnTo>
                    <a:lnTo>
                      <a:pt x="40949" y="81707"/>
                    </a:lnTo>
                    <a:lnTo>
                      <a:pt x="43255" y="81597"/>
                    </a:lnTo>
                    <a:lnTo>
                      <a:pt x="45533" y="81432"/>
                    </a:lnTo>
                    <a:lnTo>
                      <a:pt x="48113" y="81240"/>
                    </a:lnTo>
                    <a:lnTo>
                      <a:pt x="50720" y="81048"/>
                    </a:lnTo>
                    <a:lnTo>
                      <a:pt x="53327" y="80856"/>
                    </a:lnTo>
                    <a:lnTo>
                      <a:pt x="55935" y="80636"/>
                    </a:lnTo>
                    <a:lnTo>
                      <a:pt x="58515" y="80389"/>
                    </a:lnTo>
                    <a:lnTo>
                      <a:pt x="59805" y="80252"/>
                    </a:lnTo>
                    <a:lnTo>
                      <a:pt x="61095" y="80087"/>
                    </a:lnTo>
                    <a:lnTo>
                      <a:pt x="62385" y="79895"/>
                    </a:lnTo>
                    <a:lnTo>
                      <a:pt x="63675" y="79703"/>
                    </a:lnTo>
                    <a:lnTo>
                      <a:pt x="64964" y="79456"/>
                    </a:lnTo>
                    <a:lnTo>
                      <a:pt x="66254" y="79209"/>
                    </a:lnTo>
                    <a:lnTo>
                      <a:pt x="66913" y="79072"/>
                    </a:lnTo>
                    <a:lnTo>
                      <a:pt x="67599" y="78907"/>
                    </a:lnTo>
                    <a:lnTo>
                      <a:pt x="68917" y="78523"/>
                    </a:lnTo>
                    <a:lnTo>
                      <a:pt x="70289" y="78139"/>
                    </a:lnTo>
                    <a:lnTo>
                      <a:pt x="71661" y="77727"/>
                    </a:lnTo>
                    <a:close/>
                    <a:moveTo>
                      <a:pt x="40840" y="0"/>
                    </a:moveTo>
                    <a:lnTo>
                      <a:pt x="40071" y="55"/>
                    </a:lnTo>
                    <a:lnTo>
                      <a:pt x="39303" y="110"/>
                    </a:lnTo>
                    <a:lnTo>
                      <a:pt x="38534" y="192"/>
                    </a:lnTo>
                    <a:lnTo>
                      <a:pt x="36970" y="384"/>
                    </a:lnTo>
                    <a:lnTo>
                      <a:pt x="35378" y="604"/>
                    </a:lnTo>
                    <a:lnTo>
                      <a:pt x="33813" y="851"/>
                    </a:lnTo>
                    <a:lnTo>
                      <a:pt x="32276" y="1098"/>
                    </a:lnTo>
                    <a:lnTo>
                      <a:pt x="30712" y="1400"/>
                    </a:lnTo>
                    <a:lnTo>
                      <a:pt x="29175" y="1729"/>
                    </a:lnTo>
                    <a:lnTo>
                      <a:pt x="27638" y="2058"/>
                    </a:lnTo>
                    <a:lnTo>
                      <a:pt x="26101" y="2443"/>
                    </a:lnTo>
                    <a:lnTo>
                      <a:pt x="24592" y="2827"/>
                    </a:lnTo>
                    <a:lnTo>
                      <a:pt x="23055" y="3266"/>
                    </a:lnTo>
                    <a:lnTo>
                      <a:pt x="21572" y="3733"/>
                    </a:lnTo>
                    <a:lnTo>
                      <a:pt x="20063" y="4227"/>
                    </a:lnTo>
                    <a:lnTo>
                      <a:pt x="18553" y="4748"/>
                    </a:lnTo>
                    <a:lnTo>
                      <a:pt x="17071" y="5297"/>
                    </a:lnTo>
                    <a:lnTo>
                      <a:pt x="15617" y="5873"/>
                    </a:lnTo>
                    <a:lnTo>
                      <a:pt x="14135" y="6505"/>
                    </a:lnTo>
                    <a:lnTo>
                      <a:pt x="13092" y="6971"/>
                    </a:lnTo>
                    <a:lnTo>
                      <a:pt x="12049" y="7465"/>
                    </a:lnTo>
                    <a:lnTo>
                      <a:pt x="11006" y="7987"/>
                    </a:lnTo>
                    <a:lnTo>
                      <a:pt x="10018" y="8536"/>
                    </a:lnTo>
                    <a:lnTo>
                      <a:pt x="9002" y="9140"/>
                    </a:lnTo>
                    <a:lnTo>
                      <a:pt x="8042" y="9743"/>
                    </a:lnTo>
                    <a:lnTo>
                      <a:pt x="7081" y="10402"/>
                    </a:lnTo>
                    <a:lnTo>
                      <a:pt x="6148" y="11088"/>
                    </a:lnTo>
                    <a:lnTo>
                      <a:pt x="5599" y="11555"/>
                    </a:lnTo>
                    <a:lnTo>
                      <a:pt x="5050" y="12021"/>
                    </a:lnTo>
                    <a:lnTo>
                      <a:pt x="4529" y="12488"/>
                    </a:lnTo>
                    <a:lnTo>
                      <a:pt x="4035" y="12982"/>
                    </a:lnTo>
                    <a:lnTo>
                      <a:pt x="3541" y="13531"/>
                    </a:lnTo>
                    <a:lnTo>
                      <a:pt x="3101" y="14080"/>
                    </a:lnTo>
                    <a:lnTo>
                      <a:pt x="2690" y="14656"/>
                    </a:lnTo>
                    <a:lnTo>
                      <a:pt x="2305" y="15287"/>
                    </a:lnTo>
                    <a:lnTo>
                      <a:pt x="2058" y="15727"/>
                    </a:lnTo>
                    <a:lnTo>
                      <a:pt x="1839" y="16193"/>
                    </a:lnTo>
                    <a:lnTo>
                      <a:pt x="1647" y="16632"/>
                    </a:lnTo>
                    <a:lnTo>
                      <a:pt x="1510" y="17099"/>
                    </a:lnTo>
                    <a:lnTo>
                      <a:pt x="1372" y="17565"/>
                    </a:lnTo>
                    <a:lnTo>
                      <a:pt x="1290" y="18032"/>
                    </a:lnTo>
                    <a:lnTo>
                      <a:pt x="1235" y="18499"/>
                    </a:lnTo>
                    <a:lnTo>
                      <a:pt x="1180" y="18938"/>
                    </a:lnTo>
                    <a:lnTo>
                      <a:pt x="1180" y="19404"/>
                    </a:lnTo>
                    <a:lnTo>
                      <a:pt x="1235" y="19871"/>
                    </a:lnTo>
                    <a:lnTo>
                      <a:pt x="1290" y="20337"/>
                    </a:lnTo>
                    <a:lnTo>
                      <a:pt x="1372" y="20804"/>
                    </a:lnTo>
                    <a:lnTo>
                      <a:pt x="1482" y="21271"/>
                    </a:lnTo>
                    <a:lnTo>
                      <a:pt x="1647" y="21765"/>
                    </a:lnTo>
                    <a:lnTo>
                      <a:pt x="1811" y="22231"/>
                    </a:lnTo>
                    <a:lnTo>
                      <a:pt x="2031" y="22698"/>
                    </a:lnTo>
                    <a:lnTo>
                      <a:pt x="2196" y="23027"/>
                    </a:lnTo>
                    <a:lnTo>
                      <a:pt x="2388" y="23357"/>
                    </a:lnTo>
                    <a:lnTo>
                      <a:pt x="2580" y="23686"/>
                    </a:lnTo>
                    <a:lnTo>
                      <a:pt x="2799" y="23988"/>
                    </a:lnTo>
                    <a:lnTo>
                      <a:pt x="3019" y="24290"/>
                    </a:lnTo>
                    <a:lnTo>
                      <a:pt x="3239" y="24564"/>
                    </a:lnTo>
                    <a:lnTo>
                      <a:pt x="3733" y="25086"/>
                    </a:lnTo>
                    <a:lnTo>
                      <a:pt x="4282" y="25580"/>
                    </a:lnTo>
                    <a:lnTo>
                      <a:pt x="4858" y="26019"/>
                    </a:lnTo>
                    <a:lnTo>
                      <a:pt x="5489" y="26403"/>
                    </a:lnTo>
                    <a:lnTo>
                      <a:pt x="6148" y="26760"/>
                    </a:lnTo>
                    <a:lnTo>
                      <a:pt x="6999" y="27199"/>
                    </a:lnTo>
                    <a:lnTo>
                      <a:pt x="7877" y="27666"/>
                    </a:lnTo>
                    <a:lnTo>
                      <a:pt x="6971" y="28269"/>
                    </a:lnTo>
                    <a:lnTo>
                      <a:pt x="6120" y="28818"/>
                    </a:lnTo>
                    <a:lnTo>
                      <a:pt x="5325" y="29367"/>
                    </a:lnTo>
                    <a:lnTo>
                      <a:pt x="4940" y="29669"/>
                    </a:lnTo>
                    <a:lnTo>
                      <a:pt x="4556" y="29971"/>
                    </a:lnTo>
                    <a:lnTo>
                      <a:pt x="4062" y="30438"/>
                    </a:lnTo>
                    <a:lnTo>
                      <a:pt x="3650" y="30904"/>
                    </a:lnTo>
                    <a:lnTo>
                      <a:pt x="3294" y="31398"/>
                    </a:lnTo>
                    <a:lnTo>
                      <a:pt x="2992" y="31920"/>
                    </a:lnTo>
                    <a:lnTo>
                      <a:pt x="2745" y="32414"/>
                    </a:lnTo>
                    <a:lnTo>
                      <a:pt x="2580" y="32963"/>
                    </a:lnTo>
                    <a:lnTo>
                      <a:pt x="2470" y="33484"/>
                    </a:lnTo>
                    <a:lnTo>
                      <a:pt x="2443" y="34006"/>
                    </a:lnTo>
                    <a:lnTo>
                      <a:pt x="2443" y="34554"/>
                    </a:lnTo>
                    <a:lnTo>
                      <a:pt x="2525" y="35076"/>
                    </a:lnTo>
                    <a:lnTo>
                      <a:pt x="2662" y="35597"/>
                    </a:lnTo>
                    <a:lnTo>
                      <a:pt x="2882" y="36146"/>
                    </a:lnTo>
                    <a:lnTo>
                      <a:pt x="3156" y="36668"/>
                    </a:lnTo>
                    <a:lnTo>
                      <a:pt x="3486" y="37189"/>
                    </a:lnTo>
                    <a:lnTo>
                      <a:pt x="3870" y="37683"/>
                    </a:lnTo>
                    <a:lnTo>
                      <a:pt x="4336" y="38205"/>
                    </a:lnTo>
                    <a:lnTo>
                      <a:pt x="4968" y="38809"/>
                    </a:lnTo>
                    <a:lnTo>
                      <a:pt x="5599" y="39385"/>
                    </a:lnTo>
                    <a:lnTo>
                      <a:pt x="4748" y="40318"/>
                    </a:lnTo>
                    <a:lnTo>
                      <a:pt x="3925" y="41224"/>
                    </a:lnTo>
                    <a:lnTo>
                      <a:pt x="3129" y="42130"/>
                    </a:lnTo>
                    <a:lnTo>
                      <a:pt x="2772" y="42596"/>
                    </a:lnTo>
                    <a:lnTo>
                      <a:pt x="2388" y="43063"/>
                    </a:lnTo>
                    <a:lnTo>
                      <a:pt x="2113" y="43502"/>
                    </a:lnTo>
                    <a:lnTo>
                      <a:pt x="1866" y="43968"/>
                    </a:lnTo>
                    <a:lnTo>
                      <a:pt x="1647" y="44462"/>
                    </a:lnTo>
                    <a:lnTo>
                      <a:pt x="1455" y="44984"/>
                    </a:lnTo>
                    <a:lnTo>
                      <a:pt x="1317" y="45505"/>
                    </a:lnTo>
                    <a:lnTo>
                      <a:pt x="1208" y="46082"/>
                    </a:lnTo>
                    <a:lnTo>
                      <a:pt x="1153" y="46631"/>
                    </a:lnTo>
                    <a:lnTo>
                      <a:pt x="1153" y="47207"/>
                    </a:lnTo>
                    <a:lnTo>
                      <a:pt x="1208" y="47783"/>
                    </a:lnTo>
                    <a:lnTo>
                      <a:pt x="1290" y="48360"/>
                    </a:lnTo>
                    <a:lnTo>
                      <a:pt x="1455" y="48936"/>
                    </a:lnTo>
                    <a:lnTo>
                      <a:pt x="1647" y="49485"/>
                    </a:lnTo>
                    <a:lnTo>
                      <a:pt x="1921" y="50007"/>
                    </a:lnTo>
                    <a:lnTo>
                      <a:pt x="2086" y="50281"/>
                    </a:lnTo>
                    <a:lnTo>
                      <a:pt x="2251" y="50528"/>
                    </a:lnTo>
                    <a:lnTo>
                      <a:pt x="2443" y="50775"/>
                    </a:lnTo>
                    <a:lnTo>
                      <a:pt x="2662" y="51022"/>
                    </a:lnTo>
                    <a:lnTo>
                      <a:pt x="2882" y="51269"/>
                    </a:lnTo>
                    <a:lnTo>
                      <a:pt x="3101" y="51489"/>
                    </a:lnTo>
                    <a:lnTo>
                      <a:pt x="3431" y="51791"/>
                    </a:lnTo>
                    <a:lnTo>
                      <a:pt x="3705" y="52120"/>
                    </a:lnTo>
                    <a:lnTo>
                      <a:pt x="3019" y="52998"/>
                    </a:lnTo>
                    <a:lnTo>
                      <a:pt x="2333" y="53822"/>
                    </a:lnTo>
                    <a:lnTo>
                      <a:pt x="1674" y="54672"/>
                    </a:lnTo>
                    <a:lnTo>
                      <a:pt x="1372" y="55084"/>
                    </a:lnTo>
                    <a:lnTo>
                      <a:pt x="1098" y="55523"/>
                    </a:lnTo>
                    <a:lnTo>
                      <a:pt x="768" y="56100"/>
                    </a:lnTo>
                    <a:lnTo>
                      <a:pt x="494" y="56676"/>
                    </a:lnTo>
                    <a:lnTo>
                      <a:pt x="302" y="57280"/>
                    </a:lnTo>
                    <a:lnTo>
                      <a:pt x="137" y="57884"/>
                    </a:lnTo>
                    <a:lnTo>
                      <a:pt x="55" y="58515"/>
                    </a:lnTo>
                    <a:lnTo>
                      <a:pt x="0" y="59119"/>
                    </a:lnTo>
                    <a:lnTo>
                      <a:pt x="27" y="59750"/>
                    </a:lnTo>
                    <a:lnTo>
                      <a:pt x="82" y="60381"/>
                    </a:lnTo>
                    <a:lnTo>
                      <a:pt x="192" y="61012"/>
                    </a:lnTo>
                    <a:lnTo>
                      <a:pt x="357" y="61616"/>
                    </a:lnTo>
                    <a:lnTo>
                      <a:pt x="576" y="62193"/>
                    </a:lnTo>
                    <a:lnTo>
                      <a:pt x="851" y="62769"/>
                    </a:lnTo>
                    <a:lnTo>
                      <a:pt x="1180" y="63318"/>
                    </a:lnTo>
                    <a:lnTo>
                      <a:pt x="1537" y="63839"/>
                    </a:lnTo>
                    <a:lnTo>
                      <a:pt x="1949" y="64333"/>
                    </a:lnTo>
                    <a:lnTo>
                      <a:pt x="2415" y="64772"/>
                    </a:lnTo>
                    <a:lnTo>
                      <a:pt x="3486" y="65733"/>
                    </a:lnTo>
                    <a:lnTo>
                      <a:pt x="3239" y="66474"/>
                    </a:lnTo>
                    <a:lnTo>
                      <a:pt x="3019" y="67215"/>
                    </a:lnTo>
                    <a:lnTo>
                      <a:pt x="2854" y="67956"/>
                    </a:lnTo>
                    <a:lnTo>
                      <a:pt x="2717" y="68697"/>
                    </a:lnTo>
                    <a:lnTo>
                      <a:pt x="2662" y="69054"/>
                    </a:lnTo>
                    <a:lnTo>
                      <a:pt x="2635" y="69411"/>
                    </a:lnTo>
                    <a:lnTo>
                      <a:pt x="2607" y="69795"/>
                    </a:lnTo>
                    <a:lnTo>
                      <a:pt x="2607" y="70152"/>
                    </a:lnTo>
                    <a:lnTo>
                      <a:pt x="2635" y="70509"/>
                    </a:lnTo>
                    <a:lnTo>
                      <a:pt x="2690" y="70893"/>
                    </a:lnTo>
                    <a:lnTo>
                      <a:pt x="2772" y="71250"/>
                    </a:lnTo>
                    <a:lnTo>
                      <a:pt x="2854" y="71607"/>
                    </a:lnTo>
                    <a:lnTo>
                      <a:pt x="3101" y="72293"/>
                    </a:lnTo>
                    <a:lnTo>
                      <a:pt x="3348" y="72979"/>
                    </a:lnTo>
                    <a:lnTo>
                      <a:pt x="3650" y="73638"/>
                    </a:lnTo>
                    <a:lnTo>
                      <a:pt x="3952" y="74324"/>
                    </a:lnTo>
                    <a:lnTo>
                      <a:pt x="4583" y="75696"/>
                    </a:lnTo>
                    <a:lnTo>
                      <a:pt x="5215" y="77096"/>
                    </a:lnTo>
                    <a:lnTo>
                      <a:pt x="4913" y="77535"/>
                    </a:lnTo>
                    <a:lnTo>
                      <a:pt x="4748" y="77837"/>
                    </a:lnTo>
                    <a:lnTo>
                      <a:pt x="4583" y="78139"/>
                    </a:lnTo>
                    <a:lnTo>
                      <a:pt x="4199" y="79017"/>
                    </a:lnTo>
                    <a:lnTo>
                      <a:pt x="3897" y="79868"/>
                    </a:lnTo>
                    <a:lnTo>
                      <a:pt x="3650" y="80691"/>
                    </a:lnTo>
                    <a:lnTo>
                      <a:pt x="3486" y="81487"/>
                    </a:lnTo>
                    <a:lnTo>
                      <a:pt x="3376" y="82256"/>
                    </a:lnTo>
                    <a:lnTo>
                      <a:pt x="3348" y="82640"/>
                    </a:lnTo>
                    <a:lnTo>
                      <a:pt x="3348" y="82997"/>
                    </a:lnTo>
                    <a:lnTo>
                      <a:pt x="3348" y="83353"/>
                    </a:lnTo>
                    <a:lnTo>
                      <a:pt x="3376" y="83738"/>
                    </a:lnTo>
                    <a:lnTo>
                      <a:pt x="3403" y="84067"/>
                    </a:lnTo>
                    <a:lnTo>
                      <a:pt x="3486" y="84424"/>
                    </a:lnTo>
                    <a:lnTo>
                      <a:pt x="3568" y="84753"/>
                    </a:lnTo>
                    <a:lnTo>
                      <a:pt x="3650" y="85110"/>
                    </a:lnTo>
                    <a:lnTo>
                      <a:pt x="3788" y="85439"/>
                    </a:lnTo>
                    <a:lnTo>
                      <a:pt x="3925" y="85741"/>
                    </a:lnTo>
                    <a:lnTo>
                      <a:pt x="4089" y="86071"/>
                    </a:lnTo>
                    <a:lnTo>
                      <a:pt x="4254" y="86372"/>
                    </a:lnTo>
                    <a:lnTo>
                      <a:pt x="4474" y="86702"/>
                    </a:lnTo>
                    <a:lnTo>
                      <a:pt x="4693" y="87004"/>
                    </a:lnTo>
                    <a:lnTo>
                      <a:pt x="4940" y="87278"/>
                    </a:lnTo>
                    <a:lnTo>
                      <a:pt x="5187" y="87580"/>
                    </a:lnTo>
                    <a:lnTo>
                      <a:pt x="5489" y="87855"/>
                    </a:lnTo>
                    <a:lnTo>
                      <a:pt x="5791" y="88129"/>
                    </a:lnTo>
                    <a:lnTo>
                      <a:pt x="6120" y="88403"/>
                    </a:lnTo>
                    <a:lnTo>
                      <a:pt x="6477" y="88678"/>
                    </a:lnTo>
                    <a:lnTo>
                      <a:pt x="6834" y="88952"/>
                    </a:lnTo>
                    <a:lnTo>
                      <a:pt x="7246" y="89199"/>
                    </a:lnTo>
                    <a:lnTo>
                      <a:pt x="8014" y="89666"/>
                    </a:lnTo>
                    <a:lnTo>
                      <a:pt x="8838" y="90078"/>
                    </a:lnTo>
                    <a:lnTo>
                      <a:pt x="9634" y="90434"/>
                    </a:lnTo>
                    <a:lnTo>
                      <a:pt x="10484" y="90764"/>
                    </a:lnTo>
                    <a:lnTo>
                      <a:pt x="11308" y="91066"/>
                    </a:lnTo>
                    <a:lnTo>
                      <a:pt x="12186" y="91340"/>
                    </a:lnTo>
                    <a:lnTo>
                      <a:pt x="13037" y="91560"/>
                    </a:lnTo>
                    <a:lnTo>
                      <a:pt x="13915" y="91779"/>
                    </a:lnTo>
                    <a:lnTo>
                      <a:pt x="14958" y="91971"/>
                    </a:lnTo>
                    <a:lnTo>
                      <a:pt x="15974" y="92164"/>
                    </a:lnTo>
                    <a:lnTo>
                      <a:pt x="16989" y="92356"/>
                    </a:lnTo>
                    <a:lnTo>
                      <a:pt x="18032" y="92493"/>
                    </a:lnTo>
                    <a:lnTo>
                      <a:pt x="20090" y="92767"/>
                    </a:lnTo>
                    <a:lnTo>
                      <a:pt x="22149" y="92960"/>
                    </a:lnTo>
                    <a:lnTo>
                      <a:pt x="24207" y="93124"/>
                    </a:lnTo>
                    <a:lnTo>
                      <a:pt x="26293" y="93261"/>
                    </a:lnTo>
                    <a:lnTo>
                      <a:pt x="30438" y="93508"/>
                    </a:lnTo>
                    <a:lnTo>
                      <a:pt x="32578" y="93618"/>
                    </a:lnTo>
                    <a:lnTo>
                      <a:pt x="34719" y="93701"/>
                    </a:lnTo>
                    <a:lnTo>
                      <a:pt x="36860" y="93728"/>
                    </a:lnTo>
                    <a:lnTo>
                      <a:pt x="39001" y="93755"/>
                    </a:lnTo>
                    <a:lnTo>
                      <a:pt x="41114" y="93728"/>
                    </a:lnTo>
                    <a:lnTo>
                      <a:pt x="43255" y="93673"/>
                    </a:lnTo>
                    <a:lnTo>
                      <a:pt x="45396" y="93591"/>
                    </a:lnTo>
                    <a:lnTo>
                      <a:pt x="47509" y="93454"/>
                    </a:lnTo>
                    <a:lnTo>
                      <a:pt x="49650" y="93316"/>
                    </a:lnTo>
                    <a:lnTo>
                      <a:pt x="51763" y="93179"/>
                    </a:lnTo>
                    <a:lnTo>
                      <a:pt x="53904" y="92987"/>
                    </a:lnTo>
                    <a:lnTo>
                      <a:pt x="56017" y="92767"/>
                    </a:lnTo>
                    <a:lnTo>
                      <a:pt x="58130" y="92548"/>
                    </a:lnTo>
                    <a:lnTo>
                      <a:pt x="60271" y="92301"/>
                    </a:lnTo>
                    <a:lnTo>
                      <a:pt x="62385" y="92026"/>
                    </a:lnTo>
                    <a:lnTo>
                      <a:pt x="64498" y="91724"/>
                    </a:lnTo>
                    <a:lnTo>
                      <a:pt x="65541" y="91560"/>
                    </a:lnTo>
                    <a:lnTo>
                      <a:pt x="66556" y="91368"/>
                    </a:lnTo>
                    <a:lnTo>
                      <a:pt x="67572" y="91121"/>
                    </a:lnTo>
                    <a:lnTo>
                      <a:pt x="68560" y="90819"/>
                    </a:lnTo>
                    <a:lnTo>
                      <a:pt x="69520" y="90489"/>
                    </a:lnTo>
                    <a:lnTo>
                      <a:pt x="70481" y="90105"/>
                    </a:lnTo>
                    <a:lnTo>
                      <a:pt x="71442" y="89666"/>
                    </a:lnTo>
                    <a:lnTo>
                      <a:pt x="72347" y="89172"/>
                    </a:lnTo>
                    <a:lnTo>
                      <a:pt x="72732" y="88952"/>
                    </a:lnTo>
                    <a:lnTo>
                      <a:pt x="73116" y="88705"/>
                    </a:lnTo>
                    <a:lnTo>
                      <a:pt x="73445" y="88458"/>
                    </a:lnTo>
                    <a:lnTo>
                      <a:pt x="73775" y="88211"/>
                    </a:lnTo>
                    <a:lnTo>
                      <a:pt x="74077" y="87937"/>
                    </a:lnTo>
                    <a:lnTo>
                      <a:pt x="74378" y="87690"/>
                    </a:lnTo>
                    <a:lnTo>
                      <a:pt x="74653" y="87415"/>
                    </a:lnTo>
                    <a:lnTo>
                      <a:pt x="74900" y="87114"/>
                    </a:lnTo>
                    <a:lnTo>
                      <a:pt x="75147" y="86839"/>
                    </a:lnTo>
                    <a:lnTo>
                      <a:pt x="75366" y="86537"/>
                    </a:lnTo>
                    <a:lnTo>
                      <a:pt x="75559" y="86235"/>
                    </a:lnTo>
                    <a:lnTo>
                      <a:pt x="75751" y="85906"/>
                    </a:lnTo>
                    <a:lnTo>
                      <a:pt x="75915" y="85604"/>
                    </a:lnTo>
                    <a:lnTo>
                      <a:pt x="76053" y="85275"/>
                    </a:lnTo>
                    <a:lnTo>
                      <a:pt x="76190" y="84945"/>
                    </a:lnTo>
                    <a:lnTo>
                      <a:pt x="76300" y="84588"/>
                    </a:lnTo>
                    <a:lnTo>
                      <a:pt x="76382" y="84259"/>
                    </a:lnTo>
                    <a:lnTo>
                      <a:pt x="76464" y="83902"/>
                    </a:lnTo>
                    <a:lnTo>
                      <a:pt x="76519" y="83546"/>
                    </a:lnTo>
                    <a:lnTo>
                      <a:pt x="76547" y="83189"/>
                    </a:lnTo>
                    <a:lnTo>
                      <a:pt x="76547" y="82832"/>
                    </a:lnTo>
                    <a:lnTo>
                      <a:pt x="76547" y="82475"/>
                    </a:lnTo>
                    <a:lnTo>
                      <a:pt x="76519" y="82091"/>
                    </a:lnTo>
                    <a:lnTo>
                      <a:pt x="76492" y="81734"/>
                    </a:lnTo>
                    <a:lnTo>
                      <a:pt x="76437" y="81350"/>
                    </a:lnTo>
                    <a:lnTo>
                      <a:pt x="76355" y="80966"/>
                    </a:lnTo>
                    <a:lnTo>
                      <a:pt x="76245" y="80581"/>
                    </a:lnTo>
                    <a:lnTo>
                      <a:pt x="76135" y="80197"/>
                    </a:lnTo>
                    <a:lnTo>
                      <a:pt x="75998" y="79813"/>
                    </a:lnTo>
                    <a:lnTo>
                      <a:pt x="75833" y="79401"/>
                    </a:lnTo>
                    <a:lnTo>
                      <a:pt x="75641" y="79017"/>
                    </a:lnTo>
                    <a:lnTo>
                      <a:pt x="75449" y="78633"/>
                    </a:lnTo>
                    <a:lnTo>
                      <a:pt x="75147" y="78056"/>
                    </a:lnTo>
                    <a:lnTo>
                      <a:pt x="74790" y="77507"/>
                    </a:lnTo>
                    <a:lnTo>
                      <a:pt x="74104" y="76437"/>
                    </a:lnTo>
                    <a:lnTo>
                      <a:pt x="74653" y="75641"/>
                    </a:lnTo>
                    <a:lnTo>
                      <a:pt x="75229" y="74900"/>
                    </a:lnTo>
                    <a:lnTo>
                      <a:pt x="75476" y="74543"/>
                    </a:lnTo>
                    <a:lnTo>
                      <a:pt x="75723" y="74186"/>
                    </a:lnTo>
                    <a:lnTo>
                      <a:pt x="75943" y="73802"/>
                    </a:lnTo>
                    <a:lnTo>
                      <a:pt x="76135" y="73418"/>
                    </a:lnTo>
                    <a:lnTo>
                      <a:pt x="76327" y="72979"/>
                    </a:lnTo>
                    <a:lnTo>
                      <a:pt x="76492" y="72512"/>
                    </a:lnTo>
                    <a:lnTo>
                      <a:pt x="76629" y="72073"/>
                    </a:lnTo>
                    <a:lnTo>
                      <a:pt x="76711" y="71634"/>
                    </a:lnTo>
                    <a:lnTo>
                      <a:pt x="76794" y="71167"/>
                    </a:lnTo>
                    <a:lnTo>
                      <a:pt x="76821" y="70728"/>
                    </a:lnTo>
                    <a:lnTo>
                      <a:pt x="76821" y="70262"/>
                    </a:lnTo>
                    <a:lnTo>
                      <a:pt x="76794" y="69823"/>
                    </a:lnTo>
                    <a:lnTo>
                      <a:pt x="76766" y="69383"/>
                    </a:lnTo>
                    <a:lnTo>
                      <a:pt x="76684" y="68944"/>
                    </a:lnTo>
                    <a:lnTo>
                      <a:pt x="76574" y="68478"/>
                    </a:lnTo>
                    <a:lnTo>
                      <a:pt x="76464" y="68039"/>
                    </a:lnTo>
                    <a:lnTo>
                      <a:pt x="76327" y="67599"/>
                    </a:lnTo>
                    <a:lnTo>
                      <a:pt x="76162" y="67160"/>
                    </a:lnTo>
                    <a:lnTo>
                      <a:pt x="75970" y="66721"/>
                    </a:lnTo>
                    <a:lnTo>
                      <a:pt x="75778" y="66309"/>
                    </a:lnTo>
                    <a:lnTo>
                      <a:pt x="75284" y="65376"/>
                    </a:lnTo>
                    <a:lnTo>
                      <a:pt x="74763" y="64471"/>
                    </a:lnTo>
                    <a:lnTo>
                      <a:pt x="73637" y="62577"/>
                    </a:lnTo>
                    <a:lnTo>
                      <a:pt x="74543" y="62138"/>
                    </a:lnTo>
                    <a:lnTo>
                      <a:pt x="75421" y="61671"/>
                    </a:lnTo>
                    <a:lnTo>
                      <a:pt x="75833" y="61397"/>
                    </a:lnTo>
                    <a:lnTo>
                      <a:pt x="76245" y="61122"/>
                    </a:lnTo>
                    <a:lnTo>
                      <a:pt x="76629" y="60848"/>
                    </a:lnTo>
                    <a:lnTo>
                      <a:pt x="76986" y="60546"/>
                    </a:lnTo>
                    <a:lnTo>
                      <a:pt x="77315" y="60216"/>
                    </a:lnTo>
                    <a:lnTo>
                      <a:pt x="77644" y="59860"/>
                    </a:lnTo>
                    <a:lnTo>
                      <a:pt x="77946" y="59503"/>
                    </a:lnTo>
                    <a:lnTo>
                      <a:pt x="78193" y="59091"/>
                    </a:lnTo>
                    <a:lnTo>
                      <a:pt x="78440" y="58679"/>
                    </a:lnTo>
                    <a:lnTo>
                      <a:pt x="78633" y="58240"/>
                    </a:lnTo>
                    <a:lnTo>
                      <a:pt x="78825" y="57746"/>
                    </a:lnTo>
                    <a:lnTo>
                      <a:pt x="78962" y="57252"/>
                    </a:lnTo>
                    <a:lnTo>
                      <a:pt x="79044" y="56731"/>
                    </a:lnTo>
                    <a:lnTo>
                      <a:pt x="79127" y="56237"/>
                    </a:lnTo>
                    <a:lnTo>
                      <a:pt x="79154" y="55715"/>
                    </a:lnTo>
                    <a:lnTo>
                      <a:pt x="79154" y="55221"/>
                    </a:lnTo>
                    <a:lnTo>
                      <a:pt x="79154" y="54755"/>
                    </a:lnTo>
                    <a:lnTo>
                      <a:pt x="79099" y="54261"/>
                    </a:lnTo>
                    <a:lnTo>
                      <a:pt x="79017" y="53794"/>
                    </a:lnTo>
                    <a:lnTo>
                      <a:pt x="78907" y="53328"/>
                    </a:lnTo>
                    <a:lnTo>
                      <a:pt x="78770" y="52861"/>
                    </a:lnTo>
                    <a:lnTo>
                      <a:pt x="78605" y="52422"/>
                    </a:lnTo>
                    <a:lnTo>
                      <a:pt x="78413" y="51983"/>
                    </a:lnTo>
                    <a:lnTo>
                      <a:pt x="78193" y="51544"/>
                    </a:lnTo>
                    <a:lnTo>
                      <a:pt x="77946" y="51104"/>
                    </a:lnTo>
                    <a:lnTo>
                      <a:pt x="77672" y="50665"/>
                    </a:lnTo>
                    <a:lnTo>
                      <a:pt x="77370" y="50254"/>
                    </a:lnTo>
                    <a:lnTo>
                      <a:pt x="77068" y="49842"/>
                    </a:lnTo>
                    <a:lnTo>
                      <a:pt x="77644" y="49238"/>
                    </a:lnTo>
                    <a:lnTo>
                      <a:pt x="78193" y="48634"/>
                    </a:lnTo>
                    <a:lnTo>
                      <a:pt x="78715" y="47976"/>
                    </a:lnTo>
                    <a:lnTo>
                      <a:pt x="78934" y="47674"/>
                    </a:lnTo>
                    <a:lnTo>
                      <a:pt x="79154" y="47317"/>
                    </a:lnTo>
                    <a:lnTo>
                      <a:pt x="79346" y="46988"/>
                    </a:lnTo>
                    <a:lnTo>
                      <a:pt x="79511" y="46631"/>
                    </a:lnTo>
                    <a:lnTo>
                      <a:pt x="79648" y="46274"/>
                    </a:lnTo>
                    <a:lnTo>
                      <a:pt x="79785" y="45890"/>
                    </a:lnTo>
                    <a:lnTo>
                      <a:pt x="79868" y="45478"/>
                    </a:lnTo>
                    <a:lnTo>
                      <a:pt x="79895" y="45066"/>
                    </a:lnTo>
                    <a:lnTo>
                      <a:pt x="79922" y="44655"/>
                    </a:lnTo>
                    <a:lnTo>
                      <a:pt x="79895" y="44215"/>
                    </a:lnTo>
                    <a:lnTo>
                      <a:pt x="79840" y="43776"/>
                    </a:lnTo>
                    <a:lnTo>
                      <a:pt x="79758" y="43365"/>
                    </a:lnTo>
                    <a:lnTo>
                      <a:pt x="79648" y="42953"/>
                    </a:lnTo>
                    <a:lnTo>
                      <a:pt x="79511" y="42569"/>
                    </a:lnTo>
                    <a:lnTo>
                      <a:pt x="79374" y="42184"/>
                    </a:lnTo>
                    <a:lnTo>
                      <a:pt x="79181" y="41828"/>
                    </a:lnTo>
                    <a:lnTo>
                      <a:pt x="78962" y="41471"/>
                    </a:lnTo>
                    <a:lnTo>
                      <a:pt x="78742" y="41142"/>
                    </a:lnTo>
                    <a:lnTo>
                      <a:pt x="78523" y="40812"/>
                    </a:lnTo>
                    <a:lnTo>
                      <a:pt x="78248" y="40483"/>
                    </a:lnTo>
                    <a:lnTo>
                      <a:pt x="77699" y="39879"/>
                    </a:lnTo>
                    <a:lnTo>
                      <a:pt x="77123" y="39275"/>
                    </a:lnTo>
                    <a:lnTo>
                      <a:pt x="76519" y="38671"/>
                    </a:lnTo>
                    <a:lnTo>
                      <a:pt x="77782" y="37711"/>
                    </a:lnTo>
                    <a:lnTo>
                      <a:pt x="78386" y="37272"/>
                    </a:lnTo>
                    <a:lnTo>
                      <a:pt x="78962" y="36805"/>
                    </a:lnTo>
                    <a:lnTo>
                      <a:pt x="79209" y="36585"/>
                    </a:lnTo>
                    <a:lnTo>
                      <a:pt x="79456" y="36366"/>
                    </a:lnTo>
                    <a:lnTo>
                      <a:pt x="79675" y="36146"/>
                    </a:lnTo>
                    <a:lnTo>
                      <a:pt x="79868" y="35899"/>
                    </a:lnTo>
                    <a:lnTo>
                      <a:pt x="80032" y="35652"/>
                    </a:lnTo>
                    <a:lnTo>
                      <a:pt x="80197" y="35378"/>
                    </a:lnTo>
                    <a:lnTo>
                      <a:pt x="80334" y="35131"/>
                    </a:lnTo>
                    <a:lnTo>
                      <a:pt x="80444" y="34856"/>
                    </a:lnTo>
                    <a:lnTo>
                      <a:pt x="80554" y="34582"/>
                    </a:lnTo>
                    <a:lnTo>
                      <a:pt x="80636" y="34280"/>
                    </a:lnTo>
                    <a:lnTo>
                      <a:pt x="80718" y="33978"/>
                    </a:lnTo>
                    <a:lnTo>
                      <a:pt x="80773" y="33676"/>
                    </a:lnTo>
                    <a:lnTo>
                      <a:pt x="80801" y="33374"/>
                    </a:lnTo>
                    <a:lnTo>
                      <a:pt x="80801" y="33072"/>
                    </a:lnTo>
                    <a:lnTo>
                      <a:pt x="80801" y="32743"/>
                    </a:lnTo>
                    <a:lnTo>
                      <a:pt x="80801" y="32414"/>
                    </a:lnTo>
                    <a:lnTo>
                      <a:pt x="80746" y="31975"/>
                    </a:lnTo>
                    <a:lnTo>
                      <a:pt x="80691" y="31563"/>
                    </a:lnTo>
                    <a:lnTo>
                      <a:pt x="80609" y="31179"/>
                    </a:lnTo>
                    <a:lnTo>
                      <a:pt x="80499" y="30767"/>
                    </a:lnTo>
                    <a:lnTo>
                      <a:pt x="80389" y="30410"/>
                    </a:lnTo>
                    <a:lnTo>
                      <a:pt x="80252" y="30026"/>
                    </a:lnTo>
                    <a:lnTo>
                      <a:pt x="80087" y="29669"/>
                    </a:lnTo>
                    <a:lnTo>
                      <a:pt x="79922" y="29312"/>
                    </a:lnTo>
                    <a:lnTo>
                      <a:pt x="79730" y="28956"/>
                    </a:lnTo>
                    <a:lnTo>
                      <a:pt x="79538" y="28626"/>
                    </a:lnTo>
                    <a:lnTo>
                      <a:pt x="79319" y="28297"/>
                    </a:lnTo>
                    <a:lnTo>
                      <a:pt x="79072" y="27967"/>
                    </a:lnTo>
                    <a:lnTo>
                      <a:pt x="78825" y="27666"/>
                    </a:lnTo>
                    <a:lnTo>
                      <a:pt x="78550" y="27336"/>
                    </a:lnTo>
                    <a:lnTo>
                      <a:pt x="77974" y="26760"/>
                    </a:lnTo>
                    <a:lnTo>
                      <a:pt x="76327" y="25250"/>
                    </a:lnTo>
                    <a:lnTo>
                      <a:pt x="76849" y="24811"/>
                    </a:lnTo>
                    <a:lnTo>
                      <a:pt x="77370" y="24399"/>
                    </a:lnTo>
                    <a:lnTo>
                      <a:pt x="77837" y="23988"/>
                    </a:lnTo>
                    <a:lnTo>
                      <a:pt x="78056" y="23796"/>
                    </a:lnTo>
                    <a:lnTo>
                      <a:pt x="78248" y="23576"/>
                    </a:lnTo>
                    <a:lnTo>
                      <a:pt x="78825" y="22890"/>
                    </a:lnTo>
                    <a:lnTo>
                      <a:pt x="79072" y="22533"/>
                    </a:lnTo>
                    <a:lnTo>
                      <a:pt x="79319" y="22176"/>
                    </a:lnTo>
                    <a:lnTo>
                      <a:pt x="79538" y="21820"/>
                    </a:lnTo>
                    <a:lnTo>
                      <a:pt x="79730" y="21463"/>
                    </a:lnTo>
                    <a:lnTo>
                      <a:pt x="79895" y="21106"/>
                    </a:lnTo>
                    <a:lnTo>
                      <a:pt x="80060" y="20777"/>
                    </a:lnTo>
                    <a:lnTo>
                      <a:pt x="80197" y="20420"/>
                    </a:lnTo>
                    <a:lnTo>
                      <a:pt x="80307" y="20063"/>
                    </a:lnTo>
                    <a:lnTo>
                      <a:pt x="80389" y="19706"/>
                    </a:lnTo>
                    <a:lnTo>
                      <a:pt x="80471" y="19349"/>
                    </a:lnTo>
                    <a:lnTo>
                      <a:pt x="80526" y="18965"/>
                    </a:lnTo>
                    <a:lnTo>
                      <a:pt x="80581" y="18608"/>
                    </a:lnTo>
                    <a:lnTo>
                      <a:pt x="80609" y="18252"/>
                    </a:lnTo>
                    <a:lnTo>
                      <a:pt x="80609" y="17895"/>
                    </a:lnTo>
                    <a:lnTo>
                      <a:pt x="80581" y="17538"/>
                    </a:lnTo>
                    <a:lnTo>
                      <a:pt x="80526" y="17209"/>
                    </a:lnTo>
                    <a:lnTo>
                      <a:pt x="80471" y="16852"/>
                    </a:lnTo>
                    <a:lnTo>
                      <a:pt x="80389" y="16495"/>
                    </a:lnTo>
                    <a:lnTo>
                      <a:pt x="80307" y="16138"/>
                    </a:lnTo>
                    <a:lnTo>
                      <a:pt x="80197" y="15781"/>
                    </a:lnTo>
                    <a:lnTo>
                      <a:pt x="80060" y="15425"/>
                    </a:lnTo>
                    <a:lnTo>
                      <a:pt x="79895" y="15095"/>
                    </a:lnTo>
                    <a:lnTo>
                      <a:pt x="79730" y="14738"/>
                    </a:lnTo>
                    <a:lnTo>
                      <a:pt x="79538" y="14382"/>
                    </a:lnTo>
                    <a:lnTo>
                      <a:pt x="79319" y="14052"/>
                    </a:lnTo>
                    <a:lnTo>
                      <a:pt x="79072" y="13696"/>
                    </a:lnTo>
                    <a:lnTo>
                      <a:pt x="78825" y="13366"/>
                    </a:lnTo>
                    <a:lnTo>
                      <a:pt x="78550" y="13037"/>
                    </a:lnTo>
                    <a:lnTo>
                      <a:pt x="77946" y="12378"/>
                    </a:lnTo>
                    <a:lnTo>
                      <a:pt x="77452" y="11884"/>
                    </a:lnTo>
                    <a:lnTo>
                      <a:pt x="76931" y="11418"/>
                    </a:lnTo>
                    <a:lnTo>
                      <a:pt x="76382" y="11006"/>
                    </a:lnTo>
                    <a:lnTo>
                      <a:pt x="75833" y="10594"/>
                    </a:lnTo>
                    <a:lnTo>
                      <a:pt x="75010" y="10045"/>
                    </a:lnTo>
                    <a:lnTo>
                      <a:pt x="74214" y="9551"/>
                    </a:lnTo>
                    <a:lnTo>
                      <a:pt x="73363" y="9057"/>
                    </a:lnTo>
                    <a:lnTo>
                      <a:pt x="72512" y="8563"/>
                    </a:lnTo>
                    <a:lnTo>
                      <a:pt x="71222" y="7877"/>
                    </a:lnTo>
                    <a:lnTo>
                      <a:pt x="69932" y="7218"/>
                    </a:lnTo>
                    <a:lnTo>
                      <a:pt x="68615" y="6587"/>
                    </a:lnTo>
                    <a:lnTo>
                      <a:pt x="67297" y="5983"/>
                    </a:lnTo>
                    <a:lnTo>
                      <a:pt x="65953" y="5434"/>
                    </a:lnTo>
                    <a:lnTo>
                      <a:pt x="64608" y="4885"/>
                    </a:lnTo>
                    <a:lnTo>
                      <a:pt x="63263" y="4364"/>
                    </a:lnTo>
                    <a:lnTo>
                      <a:pt x="61891" y="3897"/>
                    </a:lnTo>
                    <a:lnTo>
                      <a:pt x="60518" y="3431"/>
                    </a:lnTo>
                    <a:lnTo>
                      <a:pt x="59118" y="3019"/>
                    </a:lnTo>
                    <a:lnTo>
                      <a:pt x="57746" y="2607"/>
                    </a:lnTo>
                    <a:lnTo>
                      <a:pt x="56319" y="2223"/>
                    </a:lnTo>
                    <a:lnTo>
                      <a:pt x="54919" y="1866"/>
                    </a:lnTo>
                    <a:lnTo>
                      <a:pt x="53492" y="1537"/>
                    </a:lnTo>
                    <a:lnTo>
                      <a:pt x="52092" y="1235"/>
                    </a:lnTo>
                    <a:lnTo>
                      <a:pt x="50638" y="961"/>
                    </a:lnTo>
                    <a:lnTo>
                      <a:pt x="49156" y="686"/>
                    </a:lnTo>
                    <a:lnTo>
                      <a:pt x="47646" y="439"/>
                    </a:lnTo>
                    <a:lnTo>
                      <a:pt x="46137" y="247"/>
                    </a:lnTo>
                    <a:lnTo>
                      <a:pt x="44627" y="110"/>
                    </a:lnTo>
                    <a:lnTo>
                      <a:pt x="431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74"/>
              <p:cNvSpPr/>
              <p:nvPr/>
            </p:nvSpPr>
            <p:spPr>
              <a:xfrm>
                <a:off x="3408365" y="1427432"/>
                <a:ext cx="195781" cy="166025"/>
              </a:xfrm>
              <a:custGeom>
                <a:rect b="b" l="l" r="r" t="t"/>
                <a:pathLst>
                  <a:path extrusionOk="0" h="15316" w="18061">
                    <a:moveTo>
                      <a:pt x="7246" y="2498"/>
                    </a:moveTo>
                    <a:lnTo>
                      <a:pt x="7438" y="2525"/>
                    </a:lnTo>
                    <a:lnTo>
                      <a:pt x="7603" y="2580"/>
                    </a:lnTo>
                    <a:lnTo>
                      <a:pt x="9332" y="3239"/>
                    </a:lnTo>
                    <a:lnTo>
                      <a:pt x="11034" y="3953"/>
                    </a:lnTo>
                    <a:lnTo>
                      <a:pt x="12708" y="4694"/>
                    </a:lnTo>
                    <a:lnTo>
                      <a:pt x="14382" y="5462"/>
                    </a:lnTo>
                    <a:lnTo>
                      <a:pt x="14876" y="5737"/>
                    </a:lnTo>
                    <a:lnTo>
                      <a:pt x="15068" y="5846"/>
                    </a:lnTo>
                    <a:lnTo>
                      <a:pt x="15233" y="5984"/>
                    </a:lnTo>
                    <a:lnTo>
                      <a:pt x="15370" y="6093"/>
                    </a:lnTo>
                    <a:lnTo>
                      <a:pt x="15480" y="6231"/>
                    </a:lnTo>
                    <a:lnTo>
                      <a:pt x="15535" y="6368"/>
                    </a:lnTo>
                    <a:lnTo>
                      <a:pt x="15590" y="6505"/>
                    </a:lnTo>
                    <a:lnTo>
                      <a:pt x="15617" y="6670"/>
                    </a:lnTo>
                    <a:lnTo>
                      <a:pt x="15590" y="6807"/>
                    </a:lnTo>
                    <a:lnTo>
                      <a:pt x="15562" y="6972"/>
                    </a:lnTo>
                    <a:lnTo>
                      <a:pt x="15480" y="7164"/>
                    </a:lnTo>
                    <a:lnTo>
                      <a:pt x="15288" y="7575"/>
                    </a:lnTo>
                    <a:lnTo>
                      <a:pt x="14986" y="8070"/>
                    </a:lnTo>
                    <a:lnTo>
                      <a:pt x="14327" y="9030"/>
                    </a:lnTo>
                    <a:lnTo>
                      <a:pt x="13696" y="9963"/>
                    </a:lnTo>
                    <a:lnTo>
                      <a:pt x="13010" y="10896"/>
                    </a:lnTo>
                    <a:lnTo>
                      <a:pt x="12269" y="11802"/>
                    </a:lnTo>
                    <a:lnTo>
                      <a:pt x="11885" y="12214"/>
                    </a:lnTo>
                    <a:lnTo>
                      <a:pt x="11555" y="12543"/>
                    </a:lnTo>
                    <a:lnTo>
                      <a:pt x="11391" y="12653"/>
                    </a:lnTo>
                    <a:lnTo>
                      <a:pt x="11226" y="12763"/>
                    </a:lnTo>
                    <a:lnTo>
                      <a:pt x="11061" y="12818"/>
                    </a:lnTo>
                    <a:lnTo>
                      <a:pt x="10897" y="12873"/>
                    </a:lnTo>
                    <a:lnTo>
                      <a:pt x="10705" y="12900"/>
                    </a:lnTo>
                    <a:lnTo>
                      <a:pt x="10540" y="12900"/>
                    </a:lnTo>
                    <a:lnTo>
                      <a:pt x="10348" y="12873"/>
                    </a:lnTo>
                    <a:lnTo>
                      <a:pt x="10156" y="12845"/>
                    </a:lnTo>
                    <a:lnTo>
                      <a:pt x="9716" y="12680"/>
                    </a:lnTo>
                    <a:lnTo>
                      <a:pt x="9222" y="12461"/>
                    </a:lnTo>
                    <a:lnTo>
                      <a:pt x="7905" y="11802"/>
                    </a:lnTo>
                    <a:lnTo>
                      <a:pt x="6588" y="11143"/>
                    </a:lnTo>
                    <a:lnTo>
                      <a:pt x="5270" y="10457"/>
                    </a:lnTo>
                    <a:lnTo>
                      <a:pt x="3980" y="9744"/>
                    </a:lnTo>
                    <a:lnTo>
                      <a:pt x="3514" y="9469"/>
                    </a:lnTo>
                    <a:lnTo>
                      <a:pt x="3075" y="9140"/>
                    </a:lnTo>
                    <a:lnTo>
                      <a:pt x="2087" y="8371"/>
                    </a:lnTo>
                    <a:lnTo>
                      <a:pt x="2498" y="7575"/>
                    </a:lnTo>
                    <a:lnTo>
                      <a:pt x="2910" y="6807"/>
                    </a:lnTo>
                    <a:lnTo>
                      <a:pt x="3349" y="6039"/>
                    </a:lnTo>
                    <a:lnTo>
                      <a:pt x="3816" y="5325"/>
                    </a:lnTo>
                    <a:lnTo>
                      <a:pt x="4337" y="4639"/>
                    </a:lnTo>
                    <a:lnTo>
                      <a:pt x="4859" y="3980"/>
                    </a:lnTo>
                    <a:lnTo>
                      <a:pt x="5160" y="3678"/>
                    </a:lnTo>
                    <a:lnTo>
                      <a:pt x="5462" y="3376"/>
                    </a:lnTo>
                    <a:lnTo>
                      <a:pt x="5792" y="3074"/>
                    </a:lnTo>
                    <a:lnTo>
                      <a:pt x="6121" y="2800"/>
                    </a:lnTo>
                    <a:lnTo>
                      <a:pt x="6258" y="2718"/>
                    </a:lnTo>
                    <a:lnTo>
                      <a:pt x="6450" y="2635"/>
                    </a:lnTo>
                    <a:lnTo>
                      <a:pt x="6643" y="2580"/>
                    </a:lnTo>
                    <a:lnTo>
                      <a:pt x="6835" y="2525"/>
                    </a:lnTo>
                    <a:lnTo>
                      <a:pt x="7054" y="2498"/>
                    </a:lnTo>
                    <a:close/>
                    <a:moveTo>
                      <a:pt x="6944" y="0"/>
                    </a:moveTo>
                    <a:lnTo>
                      <a:pt x="6670" y="55"/>
                    </a:lnTo>
                    <a:lnTo>
                      <a:pt x="6368" y="110"/>
                    </a:lnTo>
                    <a:lnTo>
                      <a:pt x="6094" y="220"/>
                    </a:lnTo>
                    <a:lnTo>
                      <a:pt x="5847" y="357"/>
                    </a:lnTo>
                    <a:lnTo>
                      <a:pt x="5627" y="494"/>
                    </a:lnTo>
                    <a:lnTo>
                      <a:pt x="5490" y="632"/>
                    </a:lnTo>
                    <a:lnTo>
                      <a:pt x="4282" y="2004"/>
                    </a:lnTo>
                    <a:lnTo>
                      <a:pt x="3075" y="3404"/>
                    </a:lnTo>
                    <a:lnTo>
                      <a:pt x="2498" y="4117"/>
                    </a:lnTo>
                    <a:lnTo>
                      <a:pt x="1922" y="4831"/>
                    </a:lnTo>
                    <a:lnTo>
                      <a:pt x="1373" y="5572"/>
                    </a:lnTo>
                    <a:lnTo>
                      <a:pt x="851" y="6313"/>
                    </a:lnTo>
                    <a:lnTo>
                      <a:pt x="604" y="6697"/>
                    </a:lnTo>
                    <a:lnTo>
                      <a:pt x="412" y="7054"/>
                    </a:lnTo>
                    <a:lnTo>
                      <a:pt x="248" y="7411"/>
                    </a:lnTo>
                    <a:lnTo>
                      <a:pt x="138" y="7740"/>
                    </a:lnTo>
                    <a:lnTo>
                      <a:pt x="28" y="8042"/>
                    </a:lnTo>
                    <a:lnTo>
                      <a:pt x="1" y="8344"/>
                    </a:lnTo>
                    <a:lnTo>
                      <a:pt x="1" y="8646"/>
                    </a:lnTo>
                    <a:lnTo>
                      <a:pt x="28" y="8920"/>
                    </a:lnTo>
                    <a:lnTo>
                      <a:pt x="110" y="9195"/>
                    </a:lnTo>
                    <a:lnTo>
                      <a:pt x="220" y="9469"/>
                    </a:lnTo>
                    <a:lnTo>
                      <a:pt x="385" y="9716"/>
                    </a:lnTo>
                    <a:lnTo>
                      <a:pt x="577" y="9991"/>
                    </a:lnTo>
                    <a:lnTo>
                      <a:pt x="824" y="10238"/>
                    </a:lnTo>
                    <a:lnTo>
                      <a:pt x="1098" y="10485"/>
                    </a:lnTo>
                    <a:lnTo>
                      <a:pt x="1428" y="10732"/>
                    </a:lnTo>
                    <a:lnTo>
                      <a:pt x="1812" y="11006"/>
                    </a:lnTo>
                    <a:lnTo>
                      <a:pt x="2581" y="11500"/>
                    </a:lnTo>
                    <a:lnTo>
                      <a:pt x="3404" y="11994"/>
                    </a:lnTo>
                    <a:lnTo>
                      <a:pt x="4200" y="12488"/>
                    </a:lnTo>
                    <a:lnTo>
                      <a:pt x="5023" y="12927"/>
                    </a:lnTo>
                    <a:lnTo>
                      <a:pt x="6697" y="13833"/>
                    </a:lnTo>
                    <a:lnTo>
                      <a:pt x="8372" y="14684"/>
                    </a:lnTo>
                    <a:lnTo>
                      <a:pt x="8783" y="14876"/>
                    </a:lnTo>
                    <a:lnTo>
                      <a:pt x="9168" y="15013"/>
                    </a:lnTo>
                    <a:lnTo>
                      <a:pt x="9524" y="15151"/>
                    </a:lnTo>
                    <a:lnTo>
                      <a:pt x="9909" y="15233"/>
                    </a:lnTo>
                    <a:lnTo>
                      <a:pt x="10265" y="15288"/>
                    </a:lnTo>
                    <a:lnTo>
                      <a:pt x="10595" y="15315"/>
                    </a:lnTo>
                    <a:lnTo>
                      <a:pt x="10924" y="15315"/>
                    </a:lnTo>
                    <a:lnTo>
                      <a:pt x="11253" y="15288"/>
                    </a:lnTo>
                    <a:lnTo>
                      <a:pt x="11583" y="15205"/>
                    </a:lnTo>
                    <a:lnTo>
                      <a:pt x="11885" y="15096"/>
                    </a:lnTo>
                    <a:lnTo>
                      <a:pt x="12187" y="14958"/>
                    </a:lnTo>
                    <a:lnTo>
                      <a:pt x="12489" y="14794"/>
                    </a:lnTo>
                    <a:lnTo>
                      <a:pt x="12790" y="14574"/>
                    </a:lnTo>
                    <a:lnTo>
                      <a:pt x="13092" y="14327"/>
                    </a:lnTo>
                    <a:lnTo>
                      <a:pt x="13394" y="14025"/>
                    </a:lnTo>
                    <a:lnTo>
                      <a:pt x="13669" y="13696"/>
                    </a:lnTo>
                    <a:lnTo>
                      <a:pt x="14218" y="13037"/>
                    </a:lnTo>
                    <a:lnTo>
                      <a:pt x="14767" y="12351"/>
                    </a:lnTo>
                    <a:lnTo>
                      <a:pt x="15261" y="11637"/>
                    </a:lnTo>
                    <a:lnTo>
                      <a:pt x="15755" y="10924"/>
                    </a:lnTo>
                    <a:lnTo>
                      <a:pt x="16715" y="9442"/>
                    </a:lnTo>
                    <a:lnTo>
                      <a:pt x="17648" y="7960"/>
                    </a:lnTo>
                    <a:lnTo>
                      <a:pt x="17758" y="7740"/>
                    </a:lnTo>
                    <a:lnTo>
                      <a:pt x="17868" y="7521"/>
                    </a:lnTo>
                    <a:lnTo>
                      <a:pt x="17950" y="7301"/>
                    </a:lnTo>
                    <a:lnTo>
                      <a:pt x="18005" y="7081"/>
                    </a:lnTo>
                    <a:lnTo>
                      <a:pt x="18060" y="6862"/>
                    </a:lnTo>
                    <a:lnTo>
                      <a:pt x="18060" y="6642"/>
                    </a:lnTo>
                    <a:lnTo>
                      <a:pt x="18060" y="6423"/>
                    </a:lnTo>
                    <a:lnTo>
                      <a:pt x="18033" y="6176"/>
                    </a:lnTo>
                    <a:lnTo>
                      <a:pt x="18005" y="5984"/>
                    </a:lnTo>
                    <a:lnTo>
                      <a:pt x="17923" y="5764"/>
                    </a:lnTo>
                    <a:lnTo>
                      <a:pt x="17840" y="5544"/>
                    </a:lnTo>
                    <a:lnTo>
                      <a:pt x="17731" y="5352"/>
                    </a:lnTo>
                    <a:lnTo>
                      <a:pt x="17621" y="5133"/>
                    </a:lnTo>
                    <a:lnTo>
                      <a:pt x="17484" y="4941"/>
                    </a:lnTo>
                    <a:lnTo>
                      <a:pt x="17319" y="4776"/>
                    </a:lnTo>
                    <a:lnTo>
                      <a:pt x="17127" y="4584"/>
                    </a:lnTo>
                    <a:lnTo>
                      <a:pt x="16551" y="4117"/>
                    </a:lnTo>
                    <a:lnTo>
                      <a:pt x="15919" y="3678"/>
                    </a:lnTo>
                    <a:lnTo>
                      <a:pt x="15233" y="3239"/>
                    </a:lnTo>
                    <a:lnTo>
                      <a:pt x="14492" y="2827"/>
                    </a:lnTo>
                    <a:lnTo>
                      <a:pt x="13751" y="2443"/>
                    </a:lnTo>
                    <a:lnTo>
                      <a:pt x="12983" y="2086"/>
                    </a:lnTo>
                    <a:lnTo>
                      <a:pt x="12214" y="1729"/>
                    </a:lnTo>
                    <a:lnTo>
                      <a:pt x="11473" y="1428"/>
                    </a:lnTo>
                    <a:lnTo>
                      <a:pt x="10073" y="906"/>
                    </a:lnTo>
                    <a:lnTo>
                      <a:pt x="8866" y="494"/>
                    </a:lnTo>
                    <a:lnTo>
                      <a:pt x="7493" y="55"/>
                    </a:lnTo>
                    <a:lnTo>
                      <a:pt x="72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74"/>
              <p:cNvSpPr/>
              <p:nvPr/>
            </p:nvSpPr>
            <p:spPr>
              <a:xfrm>
                <a:off x="3348268" y="1680318"/>
                <a:ext cx="209169" cy="32444"/>
              </a:xfrm>
              <a:custGeom>
                <a:rect b="b" l="l" r="r" t="t"/>
                <a:pathLst>
                  <a:path extrusionOk="0" h="2993" w="19296">
                    <a:moveTo>
                      <a:pt x="17593" y="0"/>
                    </a:moveTo>
                    <a:lnTo>
                      <a:pt x="9936" y="193"/>
                    </a:lnTo>
                    <a:lnTo>
                      <a:pt x="2279" y="440"/>
                    </a:lnTo>
                    <a:lnTo>
                      <a:pt x="1839" y="467"/>
                    </a:lnTo>
                    <a:lnTo>
                      <a:pt x="1373" y="549"/>
                    </a:lnTo>
                    <a:lnTo>
                      <a:pt x="934" y="687"/>
                    </a:lnTo>
                    <a:lnTo>
                      <a:pt x="742" y="796"/>
                    </a:lnTo>
                    <a:lnTo>
                      <a:pt x="549" y="906"/>
                    </a:lnTo>
                    <a:lnTo>
                      <a:pt x="412" y="989"/>
                    </a:lnTo>
                    <a:lnTo>
                      <a:pt x="330" y="1098"/>
                    </a:lnTo>
                    <a:lnTo>
                      <a:pt x="220" y="1263"/>
                    </a:lnTo>
                    <a:lnTo>
                      <a:pt x="138" y="1428"/>
                    </a:lnTo>
                    <a:lnTo>
                      <a:pt x="83" y="1592"/>
                    </a:lnTo>
                    <a:lnTo>
                      <a:pt x="28" y="1757"/>
                    </a:lnTo>
                    <a:lnTo>
                      <a:pt x="1" y="1949"/>
                    </a:lnTo>
                    <a:lnTo>
                      <a:pt x="1" y="2086"/>
                    </a:lnTo>
                    <a:lnTo>
                      <a:pt x="28" y="2196"/>
                    </a:lnTo>
                    <a:lnTo>
                      <a:pt x="83" y="2306"/>
                    </a:lnTo>
                    <a:lnTo>
                      <a:pt x="193" y="2416"/>
                    </a:lnTo>
                    <a:lnTo>
                      <a:pt x="330" y="2526"/>
                    </a:lnTo>
                    <a:lnTo>
                      <a:pt x="467" y="2608"/>
                    </a:lnTo>
                    <a:lnTo>
                      <a:pt x="604" y="2690"/>
                    </a:lnTo>
                    <a:lnTo>
                      <a:pt x="742" y="2773"/>
                    </a:lnTo>
                    <a:lnTo>
                      <a:pt x="879" y="2800"/>
                    </a:lnTo>
                    <a:lnTo>
                      <a:pt x="1620" y="2882"/>
                    </a:lnTo>
                    <a:lnTo>
                      <a:pt x="2361" y="2965"/>
                    </a:lnTo>
                    <a:lnTo>
                      <a:pt x="3075" y="2992"/>
                    </a:lnTo>
                    <a:lnTo>
                      <a:pt x="3816" y="2992"/>
                    </a:lnTo>
                    <a:lnTo>
                      <a:pt x="10101" y="2773"/>
                    </a:lnTo>
                    <a:lnTo>
                      <a:pt x="16358" y="2526"/>
                    </a:lnTo>
                    <a:lnTo>
                      <a:pt x="17731" y="2471"/>
                    </a:lnTo>
                    <a:lnTo>
                      <a:pt x="19213" y="2388"/>
                    </a:lnTo>
                    <a:lnTo>
                      <a:pt x="19268" y="1702"/>
                    </a:lnTo>
                    <a:lnTo>
                      <a:pt x="19295" y="1153"/>
                    </a:lnTo>
                    <a:lnTo>
                      <a:pt x="19295" y="934"/>
                    </a:lnTo>
                    <a:lnTo>
                      <a:pt x="19240" y="742"/>
                    </a:lnTo>
                    <a:lnTo>
                      <a:pt x="19185" y="577"/>
                    </a:lnTo>
                    <a:lnTo>
                      <a:pt x="19103" y="440"/>
                    </a:lnTo>
                    <a:lnTo>
                      <a:pt x="19021" y="302"/>
                    </a:lnTo>
                    <a:lnTo>
                      <a:pt x="18883" y="220"/>
                    </a:lnTo>
                    <a:lnTo>
                      <a:pt x="18746" y="138"/>
                    </a:lnTo>
                    <a:lnTo>
                      <a:pt x="18581" y="83"/>
                    </a:lnTo>
                    <a:lnTo>
                      <a:pt x="18362" y="55"/>
                    </a:lnTo>
                    <a:lnTo>
                      <a:pt x="18142" y="28"/>
                    </a:lnTo>
                    <a:lnTo>
                      <a:pt x="175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2" name="Google Shape;2362;p74"/>
            <p:cNvGrpSpPr/>
            <p:nvPr/>
          </p:nvGrpSpPr>
          <p:grpSpPr>
            <a:xfrm>
              <a:off x="4192725" y="2362081"/>
              <a:ext cx="1453059" cy="976456"/>
              <a:chOff x="4263425" y="1421481"/>
              <a:chExt cx="1453059" cy="976456"/>
            </a:xfrm>
          </p:grpSpPr>
          <p:sp>
            <p:nvSpPr>
              <p:cNvPr id="2363" name="Google Shape;2363;p74"/>
              <p:cNvSpPr/>
              <p:nvPr/>
            </p:nvSpPr>
            <p:spPr>
              <a:xfrm>
                <a:off x="4610326" y="2276236"/>
                <a:ext cx="713738" cy="121701"/>
              </a:xfrm>
              <a:custGeom>
                <a:rect b="b" l="l" r="r" t="t"/>
                <a:pathLst>
                  <a:path extrusionOk="0" fill="none" h="11227" w="65843">
                    <a:moveTo>
                      <a:pt x="63318" y="1"/>
                    </a:moveTo>
                    <a:lnTo>
                      <a:pt x="63318" y="1"/>
                    </a:lnTo>
                    <a:lnTo>
                      <a:pt x="63071" y="56"/>
                    </a:lnTo>
                    <a:lnTo>
                      <a:pt x="63071" y="56"/>
                    </a:lnTo>
                    <a:lnTo>
                      <a:pt x="61204" y="412"/>
                    </a:lnTo>
                    <a:lnTo>
                      <a:pt x="59366" y="769"/>
                    </a:lnTo>
                    <a:lnTo>
                      <a:pt x="57499" y="1071"/>
                    </a:lnTo>
                    <a:lnTo>
                      <a:pt x="55660" y="1373"/>
                    </a:lnTo>
                    <a:lnTo>
                      <a:pt x="53794" y="1620"/>
                    </a:lnTo>
                    <a:lnTo>
                      <a:pt x="51928" y="1867"/>
                    </a:lnTo>
                    <a:lnTo>
                      <a:pt x="50061" y="2087"/>
                    </a:lnTo>
                    <a:lnTo>
                      <a:pt x="48168" y="2279"/>
                    </a:lnTo>
                    <a:lnTo>
                      <a:pt x="46301" y="2443"/>
                    </a:lnTo>
                    <a:lnTo>
                      <a:pt x="44435" y="2581"/>
                    </a:lnTo>
                    <a:lnTo>
                      <a:pt x="42541" y="2718"/>
                    </a:lnTo>
                    <a:lnTo>
                      <a:pt x="40675" y="2800"/>
                    </a:lnTo>
                    <a:lnTo>
                      <a:pt x="38781" y="2883"/>
                    </a:lnTo>
                    <a:lnTo>
                      <a:pt x="36915" y="2937"/>
                    </a:lnTo>
                    <a:lnTo>
                      <a:pt x="35021" y="2965"/>
                    </a:lnTo>
                    <a:lnTo>
                      <a:pt x="33155" y="2965"/>
                    </a:lnTo>
                    <a:lnTo>
                      <a:pt x="33155" y="2965"/>
                    </a:lnTo>
                    <a:lnTo>
                      <a:pt x="31179" y="2965"/>
                    </a:lnTo>
                    <a:lnTo>
                      <a:pt x="29230" y="2937"/>
                    </a:lnTo>
                    <a:lnTo>
                      <a:pt x="27254" y="2883"/>
                    </a:lnTo>
                    <a:lnTo>
                      <a:pt x="25305" y="2800"/>
                    </a:lnTo>
                    <a:lnTo>
                      <a:pt x="23357" y="2718"/>
                    </a:lnTo>
                    <a:lnTo>
                      <a:pt x="21380" y="2581"/>
                    </a:lnTo>
                    <a:lnTo>
                      <a:pt x="19432" y="2443"/>
                    </a:lnTo>
                    <a:lnTo>
                      <a:pt x="17483" y="2306"/>
                    </a:lnTo>
                    <a:lnTo>
                      <a:pt x="15535" y="2114"/>
                    </a:lnTo>
                    <a:lnTo>
                      <a:pt x="13586" y="1922"/>
                    </a:lnTo>
                    <a:lnTo>
                      <a:pt x="11637" y="1702"/>
                    </a:lnTo>
                    <a:lnTo>
                      <a:pt x="9689" y="1483"/>
                    </a:lnTo>
                    <a:lnTo>
                      <a:pt x="7740" y="1236"/>
                    </a:lnTo>
                    <a:lnTo>
                      <a:pt x="5791" y="961"/>
                    </a:lnTo>
                    <a:lnTo>
                      <a:pt x="1921" y="385"/>
                    </a:lnTo>
                    <a:lnTo>
                      <a:pt x="1921" y="385"/>
                    </a:lnTo>
                    <a:lnTo>
                      <a:pt x="1482" y="714"/>
                    </a:lnTo>
                    <a:lnTo>
                      <a:pt x="1098" y="1044"/>
                    </a:lnTo>
                    <a:lnTo>
                      <a:pt x="769" y="1373"/>
                    </a:lnTo>
                    <a:lnTo>
                      <a:pt x="494" y="1730"/>
                    </a:lnTo>
                    <a:lnTo>
                      <a:pt x="275" y="2059"/>
                    </a:lnTo>
                    <a:lnTo>
                      <a:pt x="137" y="2416"/>
                    </a:lnTo>
                    <a:lnTo>
                      <a:pt x="28" y="2773"/>
                    </a:lnTo>
                    <a:lnTo>
                      <a:pt x="0" y="3130"/>
                    </a:lnTo>
                    <a:lnTo>
                      <a:pt x="0" y="3130"/>
                    </a:lnTo>
                    <a:lnTo>
                      <a:pt x="28" y="3322"/>
                    </a:lnTo>
                    <a:lnTo>
                      <a:pt x="55" y="3541"/>
                    </a:lnTo>
                    <a:lnTo>
                      <a:pt x="110" y="3733"/>
                    </a:lnTo>
                    <a:lnTo>
                      <a:pt x="165" y="3953"/>
                    </a:lnTo>
                    <a:lnTo>
                      <a:pt x="275" y="4145"/>
                    </a:lnTo>
                    <a:lnTo>
                      <a:pt x="384" y="4365"/>
                    </a:lnTo>
                    <a:lnTo>
                      <a:pt x="522" y="4557"/>
                    </a:lnTo>
                    <a:lnTo>
                      <a:pt x="686" y="4749"/>
                    </a:lnTo>
                    <a:lnTo>
                      <a:pt x="1043" y="5161"/>
                    </a:lnTo>
                    <a:lnTo>
                      <a:pt x="1482" y="5545"/>
                    </a:lnTo>
                    <a:lnTo>
                      <a:pt x="2004" y="5902"/>
                    </a:lnTo>
                    <a:lnTo>
                      <a:pt x="2580" y="6286"/>
                    </a:lnTo>
                    <a:lnTo>
                      <a:pt x="3239" y="6643"/>
                    </a:lnTo>
                    <a:lnTo>
                      <a:pt x="3980" y="6972"/>
                    </a:lnTo>
                    <a:lnTo>
                      <a:pt x="4776" y="7329"/>
                    </a:lnTo>
                    <a:lnTo>
                      <a:pt x="5627" y="7658"/>
                    </a:lnTo>
                    <a:lnTo>
                      <a:pt x="6532" y="7960"/>
                    </a:lnTo>
                    <a:lnTo>
                      <a:pt x="7520" y="8289"/>
                    </a:lnTo>
                    <a:lnTo>
                      <a:pt x="8536" y="8564"/>
                    </a:lnTo>
                    <a:lnTo>
                      <a:pt x="9634" y="8866"/>
                    </a:lnTo>
                    <a:lnTo>
                      <a:pt x="10786" y="9113"/>
                    </a:lnTo>
                    <a:lnTo>
                      <a:pt x="11967" y="9387"/>
                    </a:lnTo>
                    <a:lnTo>
                      <a:pt x="13202" y="9607"/>
                    </a:lnTo>
                    <a:lnTo>
                      <a:pt x="14492" y="9854"/>
                    </a:lnTo>
                    <a:lnTo>
                      <a:pt x="15836" y="10046"/>
                    </a:lnTo>
                    <a:lnTo>
                      <a:pt x="17209" y="10238"/>
                    </a:lnTo>
                    <a:lnTo>
                      <a:pt x="18636" y="10430"/>
                    </a:lnTo>
                    <a:lnTo>
                      <a:pt x="20091" y="10595"/>
                    </a:lnTo>
                    <a:lnTo>
                      <a:pt x="21573" y="10732"/>
                    </a:lnTo>
                    <a:lnTo>
                      <a:pt x="23110" y="10869"/>
                    </a:lnTo>
                    <a:lnTo>
                      <a:pt x="24674" y="10979"/>
                    </a:lnTo>
                    <a:lnTo>
                      <a:pt x="26266" y="11061"/>
                    </a:lnTo>
                    <a:lnTo>
                      <a:pt x="27885" y="11144"/>
                    </a:lnTo>
                    <a:lnTo>
                      <a:pt x="29532" y="11171"/>
                    </a:lnTo>
                    <a:lnTo>
                      <a:pt x="31179" y="11226"/>
                    </a:lnTo>
                    <a:lnTo>
                      <a:pt x="32880" y="11226"/>
                    </a:lnTo>
                    <a:lnTo>
                      <a:pt x="32880" y="11226"/>
                    </a:lnTo>
                    <a:lnTo>
                      <a:pt x="32935" y="11226"/>
                    </a:lnTo>
                    <a:lnTo>
                      <a:pt x="32935" y="11226"/>
                    </a:lnTo>
                    <a:lnTo>
                      <a:pt x="34609" y="11226"/>
                    </a:lnTo>
                    <a:lnTo>
                      <a:pt x="36284" y="11171"/>
                    </a:lnTo>
                    <a:lnTo>
                      <a:pt x="37930" y="11144"/>
                    </a:lnTo>
                    <a:lnTo>
                      <a:pt x="39550" y="11061"/>
                    </a:lnTo>
                    <a:lnTo>
                      <a:pt x="41142" y="10979"/>
                    </a:lnTo>
                    <a:lnTo>
                      <a:pt x="42706" y="10869"/>
                    </a:lnTo>
                    <a:lnTo>
                      <a:pt x="44243" y="10732"/>
                    </a:lnTo>
                    <a:lnTo>
                      <a:pt x="45725" y="10595"/>
                    </a:lnTo>
                    <a:lnTo>
                      <a:pt x="47180" y="10430"/>
                    </a:lnTo>
                    <a:lnTo>
                      <a:pt x="48607" y="10238"/>
                    </a:lnTo>
                    <a:lnTo>
                      <a:pt x="49979" y="10046"/>
                    </a:lnTo>
                    <a:lnTo>
                      <a:pt x="51324" y="9826"/>
                    </a:lnTo>
                    <a:lnTo>
                      <a:pt x="52614" y="9607"/>
                    </a:lnTo>
                    <a:lnTo>
                      <a:pt x="53849" y="9360"/>
                    </a:lnTo>
                    <a:lnTo>
                      <a:pt x="55057" y="9113"/>
                    </a:lnTo>
                    <a:lnTo>
                      <a:pt x="56182" y="8838"/>
                    </a:lnTo>
                    <a:lnTo>
                      <a:pt x="57280" y="8564"/>
                    </a:lnTo>
                    <a:lnTo>
                      <a:pt x="58323" y="8262"/>
                    </a:lnTo>
                    <a:lnTo>
                      <a:pt x="59283" y="7960"/>
                    </a:lnTo>
                    <a:lnTo>
                      <a:pt x="60216" y="7631"/>
                    </a:lnTo>
                    <a:lnTo>
                      <a:pt x="61067" y="7301"/>
                    </a:lnTo>
                    <a:lnTo>
                      <a:pt x="61863" y="6972"/>
                    </a:lnTo>
                    <a:lnTo>
                      <a:pt x="62577" y="6615"/>
                    </a:lnTo>
                    <a:lnTo>
                      <a:pt x="63235" y="6258"/>
                    </a:lnTo>
                    <a:lnTo>
                      <a:pt x="63839" y="5902"/>
                    </a:lnTo>
                    <a:lnTo>
                      <a:pt x="64361" y="5517"/>
                    </a:lnTo>
                    <a:lnTo>
                      <a:pt x="64800" y="5133"/>
                    </a:lnTo>
                    <a:lnTo>
                      <a:pt x="65157" y="4749"/>
                    </a:lnTo>
                    <a:lnTo>
                      <a:pt x="65321" y="4529"/>
                    </a:lnTo>
                    <a:lnTo>
                      <a:pt x="65459" y="4337"/>
                    </a:lnTo>
                    <a:lnTo>
                      <a:pt x="65568" y="4145"/>
                    </a:lnTo>
                    <a:lnTo>
                      <a:pt x="65651" y="3926"/>
                    </a:lnTo>
                    <a:lnTo>
                      <a:pt x="65733" y="3733"/>
                    </a:lnTo>
                    <a:lnTo>
                      <a:pt x="65788" y="3514"/>
                    </a:lnTo>
                    <a:lnTo>
                      <a:pt x="65815" y="3322"/>
                    </a:lnTo>
                    <a:lnTo>
                      <a:pt x="65843" y="3102"/>
                    </a:lnTo>
                    <a:lnTo>
                      <a:pt x="65843" y="3102"/>
                    </a:lnTo>
                    <a:lnTo>
                      <a:pt x="65815" y="2883"/>
                    </a:lnTo>
                    <a:lnTo>
                      <a:pt x="65788" y="2690"/>
                    </a:lnTo>
                    <a:lnTo>
                      <a:pt x="65733" y="2498"/>
                    </a:lnTo>
                    <a:lnTo>
                      <a:pt x="65678" y="2279"/>
                    </a:lnTo>
                    <a:lnTo>
                      <a:pt x="65568" y="2087"/>
                    </a:lnTo>
                    <a:lnTo>
                      <a:pt x="65459" y="1895"/>
                    </a:lnTo>
                    <a:lnTo>
                      <a:pt x="65349" y="1702"/>
                    </a:lnTo>
                    <a:lnTo>
                      <a:pt x="65184" y="1483"/>
                    </a:lnTo>
                    <a:lnTo>
                      <a:pt x="64827" y="1099"/>
                    </a:lnTo>
                    <a:lnTo>
                      <a:pt x="64416" y="742"/>
                    </a:lnTo>
                    <a:lnTo>
                      <a:pt x="63894" y="358"/>
                    </a:lnTo>
                    <a:lnTo>
                      <a:pt x="63318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74"/>
              <p:cNvSpPr/>
              <p:nvPr/>
            </p:nvSpPr>
            <p:spPr>
              <a:xfrm>
                <a:off x="4346427" y="1717510"/>
                <a:ext cx="1241538" cy="590867"/>
              </a:xfrm>
              <a:custGeom>
                <a:rect b="b" l="l" r="r" t="t"/>
                <a:pathLst>
                  <a:path extrusionOk="0" h="54508" w="114533">
                    <a:moveTo>
                      <a:pt x="59092" y="0"/>
                    </a:moveTo>
                    <a:lnTo>
                      <a:pt x="57637" y="28"/>
                    </a:lnTo>
                    <a:lnTo>
                      <a:pt x="56182" y="83"/>
                    </a:lnTo>
                    <a:lnTo>
                      <a:pt x="53246" y="220"/>
                    </a:lnTo>
                    <a:lnTo>
                      <a:pt x="50336" y="412"/>
                    </a:lnTo>
                    <a:lnTo>
                      <a:pt x="47427" y="686"/>
                    </a:lnTo>
                    <a:lnTo>
                      <a:pt x="44518" y="1016"/>
                    </a:lnTo>
                    <a:lnTo>
                      <a:pt x="41609" y="1400"/>
                    </a:lnTo>
                    <a:lnTo>
                      <a:pt x="38727" y="1839"/>
                    </a:lnTo>
                    <a:lnTo>
                      <a:pt x="35818" y="2333"/>
                    </a:lnTo>
                    <a:lnTo>
                      <a:pt x="32963" y="2882"/>
                    </a:lnTo>
                    <a:lnTo>
                      <a:pt x="30081" y="3486"/>
                    </a:lnTo>
                    <a:lnTo>
                      <a:pt x="27227" y="4117"/>
                    </a:lnTo>
                    <a:lnTo>
                      <a:pt x="24400" y="4831"/>
                    </a:lnTo>
                    <a:lnTo>
                      <a:pt x="22918" y="5215"/>
                    </a:lnTo>
                    <a:lnTo>
                      <a:pt x="21436" y="5599"/>
                    </a:lnTo>
                    <a:lnTo>
                      <a:pt x="19954" y="6011"/>
                    </a:lnTo>
                    <a:lnTo>
                      <a:pt x="18499" y="6450"/>
                    </a:lnTo>
                    <a:lnTo>
                      <a:pt x="17045" y="6917"/>
                    </a:lnTo>
                    <a:lnTo>
                      <a:pt x="15590" y="7411"/>
                    </a:lnTo>
                    <a:lnTo>
                      <a:pt x="14163" y="7905"/>
                    </a:lnTo>
                    <a:lnTo>
                      <a:pt x="12736" y="8454"/>
                    </a:lnTo>
                    <a:lnTo>
                      <a:pt x="11308" y="9003"/>
                    </a:lnTo>
                    <a:lnTo>
                      <a:pt x="9909" y="9606"/>
                    </a:lnTo>
                    <a:lnTo>
                      <a:pt x="8536" y="10265"/>
                    </a:lnTo>
                    <a:lnTo>
                      <a:pt x="7164" y="10924"/>
                    </a:lnTo>
                    <a:lnTo>
                      <a:pt x="5819" y="11637"/>
                    </a:lnTo>
                    <a:lnTo>
                      <a:pt x="4502" y="12406"/>
                    </a:lnTo>
                    <a:lnTo>
                      <a:pt x="3212" y="13202"/>
                    </a:lnTo>
                    <a:lnTo>
                      <a:pt x="1949" y="14025"/>
                    </a:lnTo>
                    <a:lnTo>
                      <a:pt x="1400" y="14437"/>
                    </a:lnTo>
                    <a:lnTo>
                      <a:pt x="1126" y="14656"/>
                    </a:lnTo>
                    <a:lnTo>
                      <a:pt x="879" y="14876"/>
                    </a:lnTo>
                    <a:lnTo>
                      <a:pt x="659" y="15123"/>
                    </a:lnTo>
                    <a:lnTo>
                      <a:pt x="440" y="15397"/>
                    </a:lnTo>
                    <a:lnTo>
                      <a:pt x="275" y="15672"/>
                    </a:lnTo>
                    <a:lnTo>
                      <a:pt x="138" y="16001"/>
                    </a:lnTo>
                    <a:lnTo>
                      <a:pt x="55" y="16276"/>
                    </a:lnTo>
                    <a:lnTo>
                      <a:pt x="28" y="16578"/>
                    </a:lnTo>
                    <a:lnTo>
                      <a:pt x="1" y="16879"/>
                    </a:lnTo>
                    <a:lnTo>
                      <a:pt x="1" y="17181"/>
                    </a:lnTo>
                    <a:lnTo>
                      <a:pt x="55" y="17511"/>
                    </a:lnTo>
                    <a:lnTo>
                      <a:pt x="110" y="17813"/>
                    </a:lnTo>
                    <a:lnTo>
                      <a:pt x="220" y="18416"/>
                    </a:lnTo>
                    <a:lnTo>
                      <a:pt x="604" y="20063"/>
                    </a:lnTo>
                    <a:lnTo>
                      <a:pt x="1016" y="21710"/>
                    </a:lnTo>
                    <a:lnTo>
                      <a:pt x="1867" y="25004"/>
                    </a:lnTo>
                    <a:lnTo>
                      <a:pt x="2086" y="25745"/>
                    </a:lnTo>
                    <a:lnTo>
                      <a:pt x="2279" y="26403"/>
                    </a:lnTo>
                    <a:lnTo>
                      <a:pt x="2498" y="26980"/>
                    </a:lnTo>
                    <a:lnTo>
                      <a:pt x="2718" y="27556"/>
                    </a:lnTo>
                    <a:lnTo>
                      <a:pt x="3157" y="28571"/>
                    </a:lnTo>
                    <a:lnTo>
                      <a:pt x="3623" y="29505"/>
                    </a:lnTo>
                    <a:lnTo>
                      <a:pt x="4117" y="30465"/>
                    </a:lnTo>
                    <a:lnTo>
                      <a:pt x="4612" y="31453"/>
                    </a:lnTo>
                    <a:lnTo>
                      <a:pt x="5106" y="32606"/>
                    </a:lnTo>
                    <a:lnTo>
                      <a:pt x="5380" y="33237"/>
                    </a:lnTo>
                    <a:lnTo>
                      <a:pt x="5627" y="33951"/>
                    </a:lnTo>
                    <a:lnTo>
                      <a:pt x="6039" y="35076"/>
                    </a:lnTo>
                    <a:lnTo>
                      <a:pt x="6478" y="36201"/>
                    </a:lnTo>
                    <a:lnTo>
                      <a:pt x="6944" y="37327"/>
                    </a:lnTo>
                    <a:lnTo>
                      <a:pt x="7438" y="38452"/>
                    </a:lnTo>
                    <a:lnTo>
                      <a:pt x="7960" y="39577"/>
                    </a:lnTo>
                    <a:lnTo>
                      <a:pt x="8509" y="40648"/>
                    </a:lnTo>
                    <a:lnTo>
                      <a:pt x="9085" y="41718"/>
                    </a:lnTo>
                    <a:lnTo>
                      <a:pt x="9716" y="42761"/>
                    </a:lnTo>
                    <a:lnTo>
                      <a:pt x="10375" y="43749"/>
                    </a:lnTo>
                    <a:lnTo>
                      <a:pt x="11089" y="44710"/>
                    </a:lnTo>
                    <a:lnTo>
                      <a:pt x="11473" y="45176"/>
                    </a:lnTo>
                    <a:lnTo>
                      <a:pt x="11857" y="45615"/>
                    </a:lnTo>
                    <a:lnTo>
                      <a:pt x="12241" y="46055"/>
                    </a:lnTo>
                    <a:lnTo>
                      <a:pt x="12653" y="46494"/>
                    </a:lnTo>
                    <a:lnTo>
                      <a:pt x="13065" y="46878"/>
                    </a:lnTo>
                    <a:lnTo>
                      <a:pt x="13504" y="47290"/>
                    </a:lnTo>
                    <a:lnTo>
                      <a:pt x="13943" y="47674"/>
                    </a:lnTo>
                    <a:lnTo>
                      <a:pt x="14410" y="48031"/>
                    </a:lnTo>
                    <a:lnTo>
                      <a:pt x="14876" y="48360"/>
                    </a:lnTo>
                    <a:lnTo>
                      <a:pt x="15370" y="48689"/>
                    </a:lnTo>
                    <a:lnTo>
                      <a:pt x="15892" y="49019"/>
                    </a:lnTo>
                    <a:lnTo>
                      <a:pt x="16413" y="49293"/>
                    </a:lnTo>
                    <a:lnTo>
                      <a:pt x="16907" y="49568"/>
                    </a:lnTo>
                    <a:lnTo>
                      <a:pt x="17401" y="49787"/>
                    </a:lnTo>
                    <a:lnTo>
                      <a:pt x="17923" y="50007"/>
                    </a:lnTo>
                    <a:lnTo>
                      <a:pt x="18417" y="50199"/>
                    </a:lnTo>
                    <a:lnTo>
                      <a:pt x="19487" y="50556"/>
                    </a:lnTo>
                    <a:lnTo>
                      <a:pt x="20530" y="50858"/>
                    </a:lnTo>
                    <a:lnTo>
                      <a:pt x="21628" y="51132"/>
                    </a:lnTo>
                    <a:lnTo>
                      <a:pt x="22726" y="51352"/>
                    </a:lnTo>
                    <a:lnTo>
                      <a:pt x="23824" y="51544"/>
                    </a:lnTo>
                    <a:lnTo>
                      <a:pt x="24921" y="51736"/>
                    </a:lnTo>
                    <a:lnTo>
                      <a:pt x="28791" y="52312"/>
                    </a:lnTo>
                    <a:lnTo>
                      <a:pt x="30740" y="52614"/>
                    </a:lnTo>
                    <a:lnTo>
                      <a:pt x="32689" y="52861"/>
                    </a:lnTo>
                    <a:lnTo>
                      <a:pt x="34637" y="53108"/>
                    </a:lnTo>
                    <a:lnTo>
                      <a:pt x="36613" y="53328"/>
                    </a:lnTo>
                    <a:lnTo>
                      <a:pt x="38562" y="53547"/>
                    </a:lnTo>
                    <a:lnTo>
                      <a:pt x="40511" y="53712"/>
                    </a:lnTo>
                    <a:lnTo>
                      <a:pt x="42487" y="53904"/>
                    </a:lnTo>
                    <a:lnTo>
                      <a:pt x="44436" y="54041"/>
                    </a:lnTo>
                    <a:lnTo>
                      <a:pt x="46412" y="54179"/>
                    </a:lnTo>
                    <a:lnTo>
                      <a:pt x="48360" y="54288"/>
                    </a:lnTo>
                    <a:lnTo>
                      <a:pt x="50336" y="54371"/>
                    </a:lnTo>
                    <a:lnTo>
                      <a:pt x="52285" y="54453"/>
                    </a:lnTo>
                    <a:lnTo>
                      <a:pt x="54261" y="54480"/>
                    </a:lnTo>
                    <a:lnTo>
                      <a:pt x="56210" y="54508"/>
                    </a:lnTo>
                    <a:lnTo>
                      <a:pt x="60135" y="54508"/>
                    </a:lnTo>
                    <a:lnTo>
                      <a:pt x="62111" y="54453"/>
                    </a:lnTo>
                    <a:lnTo>
                      <a:pt x="64059" y="54398"/>
                    </a:lnTo>
                    <a:lnTo>
                      <a:pt x="66035" y="54288"/>
                    </a:lnTo>
                    <a:lnTo>
                      <a:pt x="67984" y="54179"/>
                    </a:lnTo>
                    <a:lnTo>
                      <a:pt x="69933" y="54041"/>
                    </a:lnTo>
                    <a:lnTo>
                      <a:pt x="71881" y="53877"/>
                    </a:lnTo>
                    <a:lnTo>
                      <a:pt x="73858" y="53685"/>
                    </a:lnTo>
                    <a:lnTo>
                      <a:pt x="75806" y="53465"/>
                    </a:lnTo>
                    <a:lnTo>
                      <a:pt x="77727" y="53218"/>
                    </a:lnTo>
                    <a:lnTo>
                      <a:pt x="79676" y="52944"/>
                    </a:lnTo>
                    <a:lnTo>
                      <a:pt x="81625" y="52669"/>
                    </a:lnTo>
                    <a:lnTo>
                      <a:pt x="83546" y="52340"/>
                    </a:lnTo>
                    <a:lnTo>
                      <a:pt x="85495" y="51983"/>
                    </a:lnTo>
                    <a:lnTo>
                      <a:pt x="87416" y="51599"/>
                    </a:lnTo>
                    <a:lnTo>
                      <a:pt x="89337" y="51160"/>
                    </a:lnTo>
                    <a:lnTo>
                      <a:pt x="90325" y="50940"/>
                    </a:lnTo>
                    <a:lnTo>
                      <a:pt x="91286" y="50693"/>
                    </a:lnTo>
                    <a:lnTo>
                      <a:pt x="92246" y="50418"/>
                    </a:lnTo>
                    <a:lnTo>
                      <a:pt x="93179" y="50117"/>
                    </a:lnTo>
                    <a:lnTo>
                      <a:pt x="94140" y="49815"/>
                    </a:lnTo>
                    <a:lnTo>
                      <a:pt x="95073" y="49485"/>
                    </a:lnTo>
                    <a:lnTo>
                      <a:pt x="95979" y="49101"/>
                    </a:lnTo>
                    <a:lnTo>
                      <a:pt x="96885" y="48717"/>
                    </a:lnTo>
                    <a:lnTo>
                      <a:pt x="97763" y="48278"/>
                    </a:lnTo>
                    <a:lnTo>
                      <a:pt x="98614" y="47811"/>
                    </a:lnTo>
                    <a:lnTo>
                      <a:pt x="99465" y="47317"/>
                    </a:lnTo>
                    <a:lnTo>
                      <a:pt x="100288" y="46796"/>
                    </a:lnTo>
                    <a:lnTo>
                      <a:pt x="101084" y="46219"/>
                    </a:lnTo>
                    <a:lnTo>
                      <a:pt x="101825" y="45588"/>
                    </a:lnTo>
                    <a:lnTo>
                      <a:pt x="102676" y="44847"/>
                    </a:lnTo>
                    <a:lnTo>
                      <a:pt x="103472" y="44106"/>
                    </a:lnTo>
                    <a:lnTo>
                      <a:pt x="104213" y="43392"/>
                    </a:lnTo>
                    <a:lnTo>
                      <a:pt x="104899" y="42679"/>
                    </a:lnTo>
                    <a:lnTo>
                      <a:pt x="105530" y="41965"/>
                    </a:lnTo>
                    <a:lnTo>
                      <a:pt x="106134" y="41252"/>
                    </a:lnTo>
                    <a:lnTo>
                      <a:pt x="106683" y="40538"/>
                    </a:lnTo>
                    <a:lnTo>
                      <a:pt x="107204" y="39797"/>
                    </a:lnTo>
                    <a:lnTo>
                      <a:pt x="107698" y="39028"/>
                    </a:lnTo>
                    <a:lnTo>
                      <a:pt x="108137" y="38232"/>
                    </a:lnTo>
                    <a:lnTo>
                      <a:pt x="108577" y="37409"/>
                    </a:lnTo>
                    <a:lnTo>
                      <a:pt x="108988" y="36531"/>
                    </a:lnTo>
                    <a:lnTo>
                      <a:pt x="109345" y="35625"/>
                    </a:lnTo>
                    <a:lnTo>
                      <a:pt x="109702" y="34664"/>
                    </a:lnTo>
                    <a:lnTo>
                      <a:pt x="110031" y="33649"/>
                    </a:lnTo>
                    <a:lnTo>
                      <a:pt x="110361" y="32579"/>
                    </a:lnTo>
                    <a:lnTo>
                      <a:pt x="110964" y="30355"/>
                    </a:lnTo>
                    <a:lnTo>
                      <a:pt x="111568" y="28105"/>
                    </a:lnTo>
                    <a:lnTo>
                      <a:pt x="112117" y="25854"/>
                    </a:lnTo>
                    <a:lnTo>
                      <a:pt x="112639" y="23631"/>
                    </a:lnTo>
                    <a:lnTo>
                      <a:pt x="113380" y="20502"/>
                    </a:lnTo>
                    <a:lnTo>
                      <a:pt x="114066" y="17346"/>
                    </a:lnTo>
                    <a:lnTo>
                      <a:pt x="114395" y="15946"/>
                    </a:lnTo>
                    <a:lnTo>
                      <a:pt x="114505" y="15397"/>
                    </a:lnTo>
                    <a:lnTo>
                      <a:pt x="114532" y="15123"/>
                    </a:lnTo>
                    <a:lnTo>
                      <a:pt x="114532" y="14876"/>
                    </a:lnTo>
                    <a:lnTo>
                      <a:pt x="114477" y="14629"/>
                    </a:lnTo>
                    <a:lnTo>
                      <a:pt x="114423" y="14409"/>
                    </a:lnTo>
                    <a:lnTo>
                      <a:pt x="114313" y="14190"/>
                    </a:lnTo>
                    <a:lnTo>
                      <a:pt x="114176" y="13970"/>
                    </a:lnTo>
                    <a:lnTo>
                      <a:pt x="113983" y="13751"/>
                    </a:lnTo>
                    <a:lnTo>
                      <a:pt x="113736" y="13531"/>
                    </a:lnTo>
                    <a:lnTo>
                      <a:pt x="113435" y="13312"/>
                    </a:lnTo>
                    <a:lnTo>
                      <a:pt x="113078" y="13092"/>
                    </a:lnTo>
                    <a:lnTo>
                      <a:pt x="111705" y="12323"/>
                    </a:lnTo>
                    <a:lnTo>
                      <a:pt x="110278" y="11555"/>
                    </a:lnTo>
                    <a:lnTo>
                      <a:pt x="108879" y="10814"/>
                    </a:lnTo>
                    <a:lnTo>
                      <a:pt x="107451" y="10100"/>
                    </a:lnTo>
                    <a:lnTo>
                      <a:pt x="105997" y="9442"/>
                    </a:lnTo>
                    <a:lnTo>
                      <a:pt x="104542" y="8783"/>
                    </a:lnTo>
                    <a:lnTo>
                      <a:pt x="103060" y="8124"/>
                    </a:lnTo>
                    <a:lnTo>
                      <a:pt x="101605" y="7520"/>
                    </a:lnTo>
                    <a:lnTo>
                      <a:pt x="100096" y="6944"/>
                    </a:lnTo>
                    <a:lnTo>
                      <a:pt x="98614" y="6368"/>
                    </a:lnTo>
                    <a:lnTo>
                      <a:pt x="97104" y="5846"/>
                    </a:lnTo>
                    <a:lnTo>
                      <a:pt x="95595" y="5325"/>
                    </a:lnTo>
                    <a:lnTo>
                      <a:pt x="94085" y="4831"/>
                    </a:lnTo>
                    <a:lnTo>
                      <a:pt x="92548" y="4392"/>
                    </a:lnTo>
                    <a:lnTo>
                      <a:pt x="91039" y="3952"/>
                    </a:lnTo>
                    <a:lnTo>
                      <a:pt x="89502" y="3541"/>
                    </a:lnTo>
                    <a:lnTo>
                      <a:pt x="87965" y="3157"/>
                    </a:lnTo>
                    <a:lnTo>
                      <a:pt x="86428" y="2800"/>
                    </a:lnTo>
                    <a:lnTo>
                      <a:pt x="84891" y="2443"/>
                    </a:lnTo>
                    <a:lnTo>
                      <a:pt x="83326" y="2141"/>
                    </a:lnTo>
                    <a:lnTo>
                      <a:pt x="81762" y="1839"/>
                    </a:lnTo>
                    <a:lnTo>
                      <a:pt x="80198" y="1565"/>
                    </a:lnTo>
                    <a:lnTo>
                      <a:pt x="78633" y="1318"/>
                    </a:lnTo>
                    <a:lnTo>
                      <a:pt x="77069" y="1071"/>
                    </a:lnTo>
                    <a:lnTo>
                      <a:pt x="75504" y="878"/>
                    </a:lnTo>
                    <a:lnTo>
                      <a:pt x="73940" y="686"/>
                    </a:lnTo>
                    <a:lnTo>
                      <a:pt x="72348" y="522"/>
                    </a:lnTo>
                    <a:lnTo>
                      <a:pt x="70756" y="384"/>
                    </a:lnTo>
                    <a:lnTo>
                      <a:pt x="69302" y="275"/>
                    </a:lnTo>
                    <a:lnTo>
                      <a:pt x="67847" y="192"/>
                    </a:lnTo>
                    <a:lnTo>
                      <a:pt x="66392" y="110"/>
                    </a:lnTo>
                    <a:lnTo>
                      <a:pt x="64938" y="55"/>
                    </a:lnTo>
                    <a:lnTo>
                      <a:pt x="63483" y="28"/>
                    </a:lnTo>
                    <a:lnTo>
                      <a:pt x="6200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74"/>
              <p:cNvSpPr/>
              <p:nvPr/>
            </p:nvSpPr>
            <p:spPr>
              <a:xfrm>
                <a:off x="4346427" y="1717510"/>
                <a:ext cx="1241538" cy="590867"/>
              </a:xfrm>
              <a:custGeom>
                <a:rect b="b" l="l" r="r" t="t"/>
                <a:pathLst>
                  <a:path extrusionOk="0" fill="none" h="54508" w="114533">
                    <a:moveTo>
                      <a:pt x="114066" y="17346"/>
                    </a:moveTo>
                    <a:lnTo>
                      <a:pt x="114066" y="17346"/>
                    </a:lnTo>
                    <a:lnTo>
                      <a:pt x="113380" y="20502"/>
                    </a:lnTo>
                    <a:lnTo>
                      <a:pt x="112639" y="23631"/>
                    </a:lnTo>
                    <a:lnTo>
                      <a:pt x="112639" y="23631"/>
                    </a:lnTo>
                    <a:lnTo>
                      <a:pt x="112117" y="25854"/>
                    </a:lnTo>
                    <a:lnTo>
                      <a:pt x="111568" y="28105"/>
                    </a:lnTo>
                    <a:lnTo>
                      <a:pt x="110964" y="30355"/>
                    </a:lnTo>
                    <a:lnTo>
                      <a:pt x="110361" y="32579"/>
                    </a:lnTo>
                    <a:lnTo>
                      <a:pt x="110361" y="32579"/>
                    </a:lnTo>
                    <a:lnTo>
                      <a:pt x="110031" y="33649"/>
                    </a:lnTo>
                    <a:lnTo>
                      <a:pt x="109702" y="34664"/>
                    </a:lnTo>
                    <a:lnTo>
                      <a:pt x="109345" y="35625"/>
                    </a:lnTo>
                    <a:lnTo>
                      <a:pt x="108988" y="36531"/>
                    </a:lnTo>
                    <a:lnTo>
                      <a:pt x="108577" y="37409"/>
                    </a:lnTo>
                    <a:lnTo>
                      <a:pt x="108137" y="38232"/>
                    </a:lnTo>
                    <a:lnTo>
                      <a:pt x="107698" y="39028"/>
                    </a:lnTo>
                    <a:lnTo>
                      <a:pt x="107204" y="39797"/>
                    </a:lnTo>
                    <a:lnTo>
                      <a:pt x="106683" y="40538"/>
                    </a:lnTo>
                    <a:lnTo>
                      <a:pt x="106134" y="41252"/>
                    </a:lnTo>
                    <a:lnTo>
                      <a:pt x="105530" y="41965"/>
                    </a:lnTo>
                    <a:lnTo>
                      <a:pt x="104899" y="42679"/>
                    </a:lnTo>
                    <a:lnTo>
                      <a:pt x="104213" y="43392"/>
                    </a:lnTo>
                    <a:lnTo>
                      <a:pt x="103472" y="44106"/>
                    </a:lnTo>
                    <a:lnTo>
                      <a:pt x="102676" y="44847"/>
                    </a:lnTo>
                    <a:lnTo>
                      <a:pt x="101825" y="45588"/>
                    </a:lnTo>
                    <a:lnTo>
                      <a:pt x="101825" y="45588"/>
                    </a:lnTo>
                    <a:lnTo>
                      <a:pt x="101084" y="46219"/>
                    </a:lnTo>
                    <a:lnTo>
                      <a:pt x="100288" y="46796"/>
                    </a:lnTo>
                    <a:lnTo>
                      <a:pt x="99465" y="47317"/>
                    </a:lnTo>
                    <a:lnTo>
                      <a:pt x="98614" y="47811"/>
                    </a:lnTo>
                    <a:lnTo>
                      <a:pt x="97763" y="48278"/>
                    </a:lnTo>
                    <a:lnTo>
                      <a:pt x="96885" y="48717"/>
                    </a:lnTo>
                    <a:lnTo>
                      <a:pt x="95979" y="49101"/>
                    </a:lnTo>
                    <a:lnTo>
                      <a:pt x="95073" y="49485"/>
                    </a:lnTo>
                    <a:lnTo>
                      <a:pt x="94140" y="49815"/>
                    </a:lnTo>
                    <a:lnTo>
                      <a:pt x="93179" y="50117"/>
                    </a:lnTo>
                    <a:lnTo>
                      <a:pt x="92246" y="50418"/>
                    </a:lnTo>
                    <a:lnTo>
                      <a:pt x="91286" y="50693"/>
                    </a:lnTo>
                    <a:lnTo>
                      <a:pt x="90325" y="50940"/>
                    </a:lnTo>
                    <a:lnTo>
                      <a:pt x="89337" y="51160"/>
                    </a:lnTo>
                    <a:lnTo>
                      <a:pt x="87416" y="51599"/>
                    </a:lnTo>
                    <a:lnTo>
                      <a:pt x="87416" y="51599"/>
                    </a:lnTo>
                    <a:lnTo>
                      <a:pt x="85495" y="51983"/>
                    </a:lnTo>
                    <a:lnTo>
                      <a:pt x="83546" y="52340"/>
                    </a:lnTo>
                    <a:lnTo>
                      <a:pt x="81625" y="52669"/>
                    </a:lnTo>
                    <a:lnTo>
                      <a:pt x="79676" y="52944"/>
                    </a:lnTo>
                    <a:lnTo>
                      <a:pt x="77727" y="53218"/>
                    </a:lnTo>
                    <a:lnTo>
                      <a:pt x="75806" y="53465"/>
                    </a:lnTo>
                    <a:lnTo>
                      <a:pt x="73858" y="53685"/>
                    </a:lnTo>
                    <a:lnTo>
                      <a:pt x="71881" y="53877"/>
                    </a:lnTo>
                    <a:lnTo>
                      <a:pt x="69933" y="54041"/>
                    </a:lnTo>
                    <a:lnTo>
                      <a:pt x="67984" y="54179"/>
                    </a:lnTo>
                    <a:lnTo>
                      <a:pt x="66035" y="54288"/>
                    </a:lnTo>
                    <a:lnTo>
                      <a:pt x="64059" y="54398"/>
                    </a:lnTo>
                    <a:lnTo>
                      <a:pt x="62111" y="54453"/>
                    </a:lnTo>
                    <a:lnTo>
                      <a:pt x="60135" y="54508"/>
                    </a:lnTo>
                    <a:lnTo>
                      <a:pt x="58186" y="54508"/>
                    </a:lnTo>
                    <a:lnTo>
                      <a:pt x="56210" y="54508"/>
                    </a:lnTo>
                    <a:lnTo>
                      <a:pt x="54261" y="54480"/>
                    </a:lnTo>
                    <a:lnTo>
                      <a:pt x="52285" y="54453"/>
                    </a:lnTo>
                    <a:lnTo>
                      <a:pt x="50336" y="54371"/>
                    </a:lnTo>
                    <a:lnTo>
                      <a:pt x="48360" y="54288"/>
                    </a:lnTo>
                    <a:lnTo>
                      <a:pt x="46412" y="54179"/>
                    </a:lnTo>
                    <a:lnTo>
                      <a:pt x="44436" y="54041"/>
                    </a:lnTo>
                    <a:lnTo>
                      <a:pt x="42487" y="53904"/>
                    </a:lnTo>
                    <a:lnTo>
                      <a:pt x="40511" y="53712"/>
                    </a:lnTo>
                    <a:lnTo>
                      <a:pt x="38562" y="53547"/>
                    </a:lnTo>
                    <a:lnTo>
                      <a:pt x="36613" y="53328"/>
                    </a:lnTo>
                    <a:lnTo>
                      <a:pt x="34637" y="53108"/>
                    </a:lnTo>
                    <a:lnTo>
                      <a:pt x="32689" y="52861"/>
                    </a:lnTo>
                    <a:lnTo>
                      <a:pt x="30740" y="52614"/>
                    </a:lnTo>
                    <a:lnTo>
                      <a:pt x="28791" y="52312"/>
                    </a:lnTo>
                    <a:lnTo>
                      <a:pt x="24921" y="51736"/>
                    </a:lnTo>
                    <a:lnTo>
                      <a:pt x="24921" y="51736"/>
                    </a:lnTo>
                    <a:lnTo>
                      <a:pt x="23824" y="51544"/>
                    </a:lnTo>
                    <a:lnTo>
                      <a:pt x="22726" y="51352"/>
                    </a:lnTo>
                    <a:lnTo>
                      <a:pt x="21628" y="51132"/>
                    </a:lnTo>
                    <a:lnTo>
                      <a:pt x="20530" y="50858"/>
                    </a:lnTo>
                    <a:lnTo>
                      <a:pt x="19487" y="50556"/>
                    </a:lnTo>
                    <a:lnTo>
                      <a:pt x="18417" y="50199"/>
                    </a:lnTo>
                    <a:lnTo>
                      <a:pt x="17923" y="50007"/>
                    </a:lnTo>
                    <a:lnTo>
                      <a:pt x="17401" y="49787"/>
                    </a:lnTo>
                    <a:lnTo>
                      <a:pt x="16907" y="49568"/>
                    </a:lnTo>
                    <a:lnTo>
                      <a:pt x="16413" y="49293"/>
                    </a:lnTo>
                    <a:lnTo>
                      <a:pt x="16413" y="49293"/>
                    </a:lnTo>
                    <a:lnTo>
                      <a:pt x="15892" y="49019"/>
                    </a:lnTo>
                    <a:lnTo>
                      <a:pt x="15370" y="48689"/>
                    </a:lnTo>
                    <a:lnTo>
                      <a:pt x="14876" y="48360"/>
                    </a:lnTo>
                    <a:lnTo>
                      <a:pt x="14410" y="48031"/>
                    </a:lnTo>
                    <a:lnTo>
                      <a:pt x="13943" y="47674"/>
                    </a:lnTo>
                    <a:lnTo>
                      <a:pt x="13504" y="47290"/>
                    </a:lnTo>
                    <a:lnTo>
                      <a:pt x="13065" y="46878"/>
                    </a:lnTo>
                    <a:lnTo>
                      <a:pt x="12653" y="46494"/>
                    </a:lnTo>
                    <a:lnTo>
                      <a:pt x="12241" y="46055"/>
                    </a:lnTo>
                    <a:lnTo>
                      <a:pt x="11857" y="45615"/>
                    </a:lnTo>
                    <a:lnTo>
                      <a:pt x="11473" y="45176"/>
                    </a:lnTo>
                    <a:lnTo>
                      <a:pt x="11089" y="44710"/>
                    </a:lnTo>
                    <a:lnTo>
                      <a:pt x="10375" y="43749"/>
                    </a:lnTo>
                    <a:lnTo>
                      <a:pt x="9716" y="42761"/>
                    </a:lnTo>
                    <a:lnTo>
                      <a:pt x="9085" y="41718"/>
                    </a:lnTo>
                    <a:lnTo>
                      <a:pt x="8509" y="40648"/>
                    </a:lnTo>
                    <a:lnTo>
                      <a:pt x="7960" y="39577"/>
                    </a:lnTo>
                    <a:lnTo>
                      <a:pt x="7438" y="38452"/>
                    </a:lnTo>
                    <a:lnTo>
                      <a:pt x="6944" y="37327"/>
                    </a:lnTo>
                    <a:lnTo>
                      <a:pt x="6478" y="36201"/>
                    </a:lnTo>
                    <a:lnTo>
                      <a:pt x="6039" y="35076"/>
                    </a:lnTo>
                    <a:lnTo>
                      <a:pt x="5627" y="33951"/>
                    </a:lnTo>
                    <a:lnTo>
                      <a:pt x="5627" y="33951"/>
                    </a:lnTo>
                    <a:lnTo>
                      <a:pt x="5380" y="33237"/>
                    </a:lnTo>
                    <a:lnTo>
                      <a:pt x="5106" y="32606"/>
                    </a:lnTo>
                    <a:lnTo>
                      <a:pt x="4612" y="31453"/>
                    </a:lnTo>
                    <a:lnTo>
                      <a:pt x="4117" y="30465"/>
                    </a:lnTo>
                    <a:lnTo>
                      <a:pt x="3623" y="29505"/>
                    </a:lnTo>
                    <a:lnTo>
                      <a:pt x="3157" y="28571"/>
                    </a:lnTo>
                    <a:lnTo>
                      <a:pt x="2718" y="27556"/>
                    </a:lnTo>
                    <a:lnTo>
                      <a:pt x="2498" y="26980"/>
                    </a:lnTo>
                    <a:lnTo>
                      <a:pt x="2279" y="26403"/>
                    </a:lnTo>
                    <a:lnTo>
                      <a:pt x="2086" y="25745"/>
                    </a:lnTo>
                    <a:lnTo>
                      <a:pt x="1867" y="25004"/>
                    </a:lnTo>
                    <a:lnTo>
                      <a:pt x="1867" y="25004"/>
                    </a:lnTo>
                    <a:lnTo>
                      <a:pt x="1016" y="21710"/>
                    </a:lnTo>
                    <a:lnTo>
                      <a:pt x="604" y="20063"/>
                    </a:lnTo>
                    <a:lnTo>
                      <a:pt x="220" y="18416"/>
                    </a:lnTo>
                    <a:lnTo>
                      <a:pt x="220" y="18416"/>
                    </a:lnTo>
                    <a:lnTo>
                      <a:pt x="110" y="17813"/>
                    </a:lnTo>
                    <a:lnTo>
                      <a:pt x="55" y="17511"/>
                    </a:lnTo>
                    <a:lnTo>
                      <a:pt x="1" y="17181"/>
                    </a:lnTo>
                    <a:lnTo>
                      <a:pt x="1" y="16879"/>
                    </a:lnTo>
                    <a:lnTo>
                      <a:pt x="28" y="16578"/>
                    </a:lnTo>
                    <a:lnTo>
                      <a:pt x="55" y="16276"/>
                    </a:lnTo>
                    <a:lnTo>
                      <a:pt x="138" y="16001"/>
                    </a:lnTo>
                    <a:lnTo>
                      <a:pt x="138" y="16001"/>
                    </a:lnTo>
                    <a:lnTo>
                      <a:pt x="275" y="15672"/>
                    </a:lnTo>
                    <a:lnTo>
                      <a:pt x="440" y="15397"/>
                    </a:lnTo>
                    <a:lnTo>
                      <a:pt x="659" y="15123"/>
                    </a:lnTo>
                    <a:lnTo>
                      <a:pt x="879" y="14876"/>
                    </a:lnTo>
                    <a:lnTo>
                      <a:pt x="1126" y="14656"/>
                    </a:lnTo>
                    <a:lnTo>
                      <a:pt x="1400" y="14437"/>
                    </a:lnTo>
                    <a:lnTo>
                      <a:pt x="1949" y="14025"/>
                    </a:lnTo>
                    <a:lnTo>
                      <a:pt x="1949" y="14025"/>
                    </a:lnTo>
                    <a:lnTo>
                      <a:pt x="3212" y="13202"/>
                    </a:lnTo>
                    <a:lnTo>
                      <a:pt x="4502" y="12406"/>
                    </a:lnTo>
                    <a:lnTo>
                      <a:pt x="5819" y="11637"/>
                    </a:lnTo>
                    <a:lnTo>
                      <a:pt x="7164" y="10924"/>
                    </a:lnTo>
                    <a:lnTo>
                      <a:pt x="8536" y="10265"/>
                    </a:lnTo>
                    <a:lnTo>
                      <a:pt x="9909" y="9606"/>
                    </a:lnTo>
                    <a:lnTo>
                      <a:pt x="11308" y="9003"/>
                    </a:lnTo>
                    <a:lnTo>
                      <a:pt x="12736" y="8454"/>
                    </a:lnTo>
                    <a:lnTo>
                      <a:pt x="14163" y="7905"/>
                    </a:lnTo>
                    <a:lnTo>
                      <a:pt x="15590" y="7411"/>
                    </a:lnTo>
                    <a:lnTo>
                      <a:pt x="17045" y="6917"/>
                    </a:lnTo>
                    <a:lnTo>
                      <a:pt x="18499" y="6450"/>
                    </a:lnTo>
                    <a:lnTo>
                      <a:pt x="19954" y="6011"/>
                    </a:lnTo>
                    <a:lnTo>
                      <a:pt x="21436" y="5599"/>
                    </a:lnTo>
                    <a:lnTo>
                      <a:pt x="22918" y="5215"/>
                    </a:lnTo>
                    <a:lnTo>
                      <a:pt x="24400" y="4831"/>
                    </a:lnTo>
                    <a:lnTo>
                      <a:pt x="24400" y="4831"/>
                    </a:lnTo>
                    <a:lnTo>
                      <a:pt x="27227" y="4117"/>
                    </a:lnTo>
                    <a:lnTo>
                      <a:pt x="30081" y="3486"/>
                    </a:lnTo>
                    <a:lnTo>
                      <a:pt x="32963" y="2882"/>
                    </a:lnTo>
                    <a:lnTo>
                      <a:pt x="35818" y="2333"/>
                    </a:lnTo>
                    <a:lnTo>
                      <a:pt x="38727" y="1839"/>
                    </a:lnTo>
                    <a:lnTo>
                      <a:pt x="41609" y="1400"/>
                    </a:lnTo>
                    <a:lnTo>
                      <a:pt x="44518" y="1016"/>
                    </a:lnTo>
                    <a:lnTo>
                      <a:pt x="47427" y="686"/>
                    </a:lnTo>
                    <a:lnTo>
                      <a:pt x="50336" y="412"/>
                    </a:lnTo>
                    <a:lnTo>
                      <a:pt x="53246" y="220"/>
                    </a:lnTo>
                    <a:lnTo>
                      <a:pt x="56182" y="83"/>
                    </a:lnTo>
                    <a:lnTo>
                      <a:pt x="57637" y="28"/>
                    </a:lnTo>
                    <a:lnTo>
                      <a:pt x="59092" y="0"/>
                    </a:lnTo>
                    <a:lnTo>
                      <a:pt x="60546" y="0"/>
                    </a:lnTo>
                    <a:lnTo>
                      <a:pt x="62001" y="0"/>
                    </a:lnTo>
                    <a:lnTo>
                      <a:pt x="63483" y="28"/>
                    </a:lnTo>
                    <a:lnTo>
                      <a:pt x="64938" y="55"/>
                    </a:lnTo>
                    <a:lnTo>
                      <a:pt x="66392" y="110"/>
                    </a:lnTo>
                    <a:lnTo>
                      <a:pt x="67847" y="192"/>
                    </a:lnTo>
                    <a:lnTo>
                      <a:pt x="69302" y="275"/>
                    </a:lnTo>
                    <a:lnTo>
                      <a:pt x="70756" y="384"/>
                    </a:lnTo>
                    <a:lnTo>
                      <a:pt x="70756" y="384"/>
                    </a:lnTo>
                    <a:lnTo>
                      <a:pt x="72348" y="522"/>
                    </a:lnTo>
                    <a:lnTo>
                      <a:pt x="73940" y="686"/>
                    </a:lnTo>
                    <a:lnTo>
                      <a:pt x="75504" y="878"/>
                    </a:lnTo>
                    <a:lnTo>
                      <a:pt x="77069" y="1071"/>
                    </a:lnTo>
                    <a:lnTo>
                      <a:pt x="78633" y="1318"/>
                    </a:lnTo>
                    <a:lnTo>
                      <a:pt x="80198" y="1565"/>
                    </a:lnTo>
                    <a:lnTo>
                      <a:pt x="81762" y="1839"/>
                    </a:lnTo>
                    <a:lnTo>
                      <a:pt x="83326" y="2141"/>
                    </a:lnTo>
                    <a:lnTo>
                      <a:pt x="84891" y="2443"/>
                    </a:lnTo>
                    <a:lnTo>
                      <a:pt x="86428" y="2800"/>
                    </a:lnTo>
                    <a:lnTo>
                      <a:pt x="87965" y="3157"/>
                    </a:lnTo>
                    <a:lnTo>
                      <a:pt x="89502" y="3541"/>
                    </a:lnTo>
                    <a:lnTo>
                      <a:pt x="91039" y="3952"/>
                    </a:lnTo>
                    <a:lnTo>
                      <a:pt x="92548" y="4392"/>
                    </a:lnTo>
                    <a:lnTo>
                      <a:pt x="94085" y="4831"/>
                    </a:lnTo>
                    <a:lnTo>
                      <a:pt x="95595" y="5325"/>
                    </a:lnTo>
                    <a:lnTo>
                      <a:pt x="95595" y="5325"/>
                    </a:lnTo>
                    <a:lnTo>
                      <a:pt x="97104" y="5846"/>
                    </a:lnTo>
                    <a:lnTo>
                      <a:pt x="98614" y="6368"/>
                    </a:lnTo>
                    <a:lnTo>
                      <a:pt x="100096" y="6944"/>
                    </a:lnTo>
                    <a:lnTo>
                      <a:pt x="101605" y="7520"/>
                    </a:lnTo>
                    <a:lnTo>
                      <a:pt x="103060" y="8124"/>
                    </a:lnTo>
                    <a:lnTo>
                      <a:pt x="104542" y="8783"/>
                    </a:lnTo>
                    <a:lnTo>
                      <a:pt x="105997" y="9442"/>
                    </a:lnTo>
                    <a:lnTo>
                      <a:pt x="107451" y="10100"/>
                    </a:lnTo>
                    <a:lnTo>
                      <a:pt x="107451" y="10100"/>
                    </a:lnTo>
                    <a:lnTo>
                      <a:pt x="108879" y="10814"/>
                    </a:lnTo>
                    <a:lnTo>
                      <a:pt x="110278" y="11555"/>
                    </a:lnTo>
                    <a:lnTo>
                      <a:pt x="111705" y="12323"/>
                    </a:lnTo>
                    <a:lnTo>
                      <a:pt x="113078" y="13092"/>
                    </a:lnTo>
                    <a:lnTo>
                      <a:pt x="113078" y="13092"/>
                    </a:lnTo>
                    <a:lnTo>
                      <a:pt x="113435" y="13312"/>
                    </a:lnTo>
                    <a:lnTo>
                      <a:pt x="113736" y="13531"/>
                    </a:lnTo>
                    <a:lnTo>
                      <a:pt x="113983" y="13751"/>
                    </a:lnTo>
                    <a:lnTo>
                      <a:pt x="114176" y="13970"/>
                    </a:lnTo>
                    <a:lnTo>
                      <a:pt x="114313" y="14190"/>
                    </a:lnTo>
                    <a:lnTo>
                      <a:pt x="114423" y="14409"/>
                    </a:lnTo>
                    <a:lnTo>
                      <a:pt x="114477" y="14629"/>
                    </a:lnTo>
                    <a:lnTo>
                      <a:pt x="114532" y="14876"/>
                    </a:lnTo>
                    <a:lnTo>
                      <a:pt x="114532" y="15123"/>
                    </a:lnTo>
                    <a:lnTo>
                      <a:pt x="114505" y="15397"/>
                    </a:lnTo>
                    <a:lnTo>
                      <a:pt x="114395" y="15946"/>
                    </a:lnTo>
                    <a:lnTo>
                      <a:pt x="114066" y="1734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74"/>
              <p:cNvSpPr/>
              <p:nvPr/>
            </p:nvSpPr>
            <p:spPr>
              <a:xfrm>
                <a:off x="4790021" y="1907915"/>
                <a:ext cx="789011" cy="148172"/>
              </a:xfrm>
              <a:custGeom>
                <a:rect b="b" l="l" r="r" t="t"/>
                <a:pathLst>
                  <a:path extrusionOk="0" fill="none" h="13669" w="72787">
                    <a:moveTo>
                      <a:pt x="67106" y="1"/>
                    </a:moveTo>
                    <a:lnTo>
                      <a:pt x="67106" y="1"/>
                    </a:lnTo>
                    <a:lnTo>
                      <a:pt x="66502" y="28"/>
                    </a:lnTo>
                    <a:lnTo>
                      <a:pt x="65898" y="83"/>
                    </a:lnTo>
                    <a:lnTo>
                      <a:pt x="65322" y="165"/>
                    </a:lnTo>
                    <a:lnTo>
                      <a:pt x="64718" y="303"/>
                    </a:lnTo>
                    <a:lnTo>
                      <a:pt x="64142" y="440"/>
                    </a:lnTo>
                    <a:lnTo>
                      <a:pt x="63565" y="632"/>
                    </a:lnTo>
                    <a:lnTo>
                      <a:pt x="62989" y="851"/>
                    </a:lnTo>
                    <a:lnTo>
                      <a:pt x="62412" y="1071"/>
                    </a:lnTo>
                    <a:lnTo>
                      <a:pt x="61864" y="1345"/>
                    </a:lnTo>
                    <a:lnTo>
                      <a:pt x="61287" y="1620"/>
                    </a:lnTo>
                    <a:lnTo>
                      <a:pt x="60162" y="2196"/>
                    </a:lnTo>
                    <a:lnTo>
                      <a:pt x="59064" y="2828"/>
                    </a:lnTo>
                    <a:lnTo>
                      <a:pt x="57939" y="3486"/>
                    </a:lnTo>
                    <a:lnTo>
                      <a:pt x="56813" y="4145"/>
                    </a:lnTo>
                    <a:lnTo>
                      <a:pt x="55688" y="4804"/>
                    </a:lnTo>
                    <a:lnTo>
                      <a:pt x="54563" y="5408"/>
                    </a:lnTo>
                    <a:lnTo>
                      <a:pt x="53987" y="5682"/>
                    </a:lnTo>
                    <a:lnTo>
                      <a:pt x="53410" y="5956"/>
                    </a:lnTo>
                    <a:lnTo>
                      <a:pt x="52834" y="6203"/>
                    </a:lnTo>
                    <a:lnTo>
                      <a:pt x="52230" y="6423"/>
                    </a:lnTo>
                    <a:lnTo>
                      <a:pt x="51654" y="6615"/>
                    </a:lnTo>
                    <a:lnTo>
                      <a:pt x="51050" y="6780"/>
                    </a:lnTo>
                    <a:lnTo>
                      <a:pt x="50446" y="6944"/>
                    </a:lnTo>
                    <a:lnTo>
                      <a:pt x="49842" y="7054"/>
                    </a:lnTo>
                    <a:lnTo>
                      <a:pt x="49238" y="7109"/>
                    </a:lnTo>
                    <a:lnTo>
                      <a:pt x="48607" y="7164"/>
                    </a:lnTo>
                    <a:lnTo>
                      <a:pt x="48607" y="7164"/>
                    </a:lnTo>
                    <a:lnTo>
                      <a:pt x="48278" y="7164"/>
                    </a:lnTo>
                    <a:lnTo>
                      <a:pt x="48278" y="7164"/>
                    </a:lnTo>
                    <a:lnTo>
                      <a:pt x="47839" y="7164"/>
                    </a:lnTo>
                    <a:lnTo>
                      <a:pt x="47427" y="7137"/>
                    </a:lnTo>
                    <a:lnTo>
                      <a:pt x="46576" y="7027"/>
                    </a:lnTo>
                    <a:lnTo>
                      <a:pt x="45753" y="6862"/>
                    </a:lnTo>
                    <a:lnTo>
                      <a:pt x="44929" y="6643"/>
                    </a:lnTo>
                    <a:lnTo>
                      <a:pt x="44133" y="6396"/>
                    </a:lnTo>
                    <a:lnTo>
                      <a:pt x="43338" y="6094"/>
                    </a:lnTo>
                    <a:lnTo>
                      <a:pt x="42542" y="5737"/>
                    </a:lnTo>
                    <a:lnTo>
                      <a:pt x="41746" y="5380"/>
                    </a:lnTo>
                    <a:lnTo>
                      <a:pt x="40950" y="4996"/>
                    </a:lnTo>
                    <a:lnTo>
                      <a:pt x="40181" y="4584"/>
                    </a:lnTo>
                    <a:lnTo>
                      <a:pt x="38617" y="3761"/>
                    </a:lnTo>
                    <a:lnTo>
                      <a:pt x="37052" y="2965"/>
                    </a:lnTo>
                    <a:lnTo>
                      <a:pt x="36284" y="2581"/>
                    </a:lnTo>
                    <a:lnTo>
                      <a:pt x="35488" y="2224"/>
                    </a:lnTo>
                    <a:lnTo>
                      <a:pt x="35488" y="2224"/>
                    </a:lnTo>
                    <a:lnTo>
                      <a:pt x="34912" y="1977"/>
                    </a:lnTo>
                    <a:lnTo>
                      <a:pt x="34308" y="1730"/>
                    </a:lnTo>
                    <a:lnTo>
                      <a:pt x="33704" y="1510"/>
                    </a:lnTo>
                    <a:lnTo>
                      <a:pt x="33100" y="1318"/>
                    </a:lnTo>
                    <a:lnTo>
                      <a:pt x="32496" y="1126"/>
                    </a:lnTo>
                    <a:lnTo>
                      <a:pt x="31893" y="961"/>
                    </a:lnTo>
                    <a:lnTo>
                      <a:pt x="31261" y="824"/>
                    </a:lnTo>
                    <a:lnTo>
                      <a:pt x="30658" y="687"/>
                    </a:lnTo>
                    <a:lnTo>
                      <a:pt x="29395" y="440"/>
                    </a:lnTo>
                    <a:lnTo>
                      <a:pt x="28133" y="303"/>
                    </a:lnTo>
                    <a:lnTo>
                      <a:pt x="26870" y="193"/>
                    </a:lnTo>
                    <a:lnTo>
                      <a:pt x="25607" y="165"/>
                    </a:lnTo>
                    <a:lnTo>
                      <a:pt x="25607" y="165"/>
                    </a:lnTo>
                    <a:lnTo>
                      <a:pt x="24400" y="193"/>
                    </a:lnTo>
                    <a:lnTo>
                      <a:pt x="23220" y="275"/>
                    </a:lnTo>
                    <a:lnTo>
                      <a:pt x="22067" y="412"/>
                    </a:lnTo>
                    <a:lnTo>
                      <a:pt x="20887" y="604"/>
                    </a:lnTo>
                    <a:lnTo>
                      <a:pt x="19734" y="851"/>
                    </a:lnTo>
                    <a:lnTo>
                      <a:pt x="18581" y="1153"/>
                    </a:lnTo>
                    <a:lnTo>
                      <a:pt x="17456" y="1510"/>
                    </a:lnTo>
                    <a:lnTo>
                      <a:pt x="16358" y="1949"/>
                    </a:lnTo>
                    <a:lnTo>
                      <a:pt x="16358" y="1949"/>
                    </a:lnTo>
                    <a:lnTo>
                      <a:pt x="15480" y="2306"/>
                    </a:lnTo>
                    <a:lnTo>
                      <a:pt x="14629" y="2718"/>
                    </a:lnTo>
                    <a:lnTo>
                      <a:pt x="13778" y="3129"/>
                    </a:lnTo>
                    <a:lnTo>
                      <a:pt x="12927" y="3541"/>
                    </a:lnTo>
                    <a:lnTo>
                      <a:pt x="11226" y="4447"/>
                    </a:lnTo>
                    <a:lnTo>
                      <a:pt x="9524" y="5298"/>
                    </a:lnTo>
                    <a:lnTo>
                      <a:pt x="8673" y="5709"/>
                    </a:lnTo>
                    <a:lnTo>
                      <a:pt x="7823" y="6066"/>
                    </a:lnTo>
                    <a:lnTo>
                      <a:pt x="6944" y="6423"/>
                    </a:lnTo>
                    <a:lnTo>
                      <a:pt x="6066" y="6725"/>
                    </a:lnTo>
                    <a:lnTo>
                      <a:pt x="5188" y="6999"/>
                    </a:lnTo>
                    <a:lnTo>
                      <a:pt x="4282" y="7191"/>
                    </a:lnTo>
                    <a:lnTo>
                      <a:pt x="3376" y="7356"/>
                    </a:lnTo>
                    <a:lnTo>
                      <a:pt x="2910" y="7411"/>
                    </a:lnTo>
                    <a:lnTo>
                      <a:pt x="2443" y="7439"/>
                    </a:lnTo>
                    <a:lnTo>
                      <a:pt x="2443" y="7439"/>
                    </a:lnTo>
                    <a:lnTo>
                      <a:pt x="1812" y="7466"/>
                    </a:lnTo>
                    <a:lnTo>
                      <a:pt x="1812" y="7466"/>
                    </a:lnTo>
                    <a:lnTo>
                      <a:pt x="1345" y="7439"/>
                    </a:lnTo>
                    <a:lnTo>
                      <a:pt x="906" y="7411"/>
                    </a:lnTo>
                    <a:lnTo>
                      <a:pt x="0" y="7329"/>
                    </a:lnTo>
                    <a:lnTo>
                      <a:pt x="0" y="7329"/>
                    </a:lnTo>
                    <a:lnTo>
                      <a:pt x="330" y="7713"/>
                    </a:lnTo>
                    <a:lnTo>
                      <a:pt x="687" y="8125"/>
                    </a:lnTo>
                    <a:lnTo>
                      <a:pt x="1016" y="8536"/>
                    </a:lnTo>
                    <a:lnTo>
                      <a:pt x="1318" y="8975"/>
                    </a:lnTo>
                    <a:lnTo>
                      <a:pt x="1592" y="9415"/>
                    </a:lnTo>
                    <a:lnTo>
                      <a:pt x="1867" y="9881"/>
                    </a:lnTo>
                    <a:lnTo>
                      <a:pt x="2114" y="10348"/>
                    </a:lnTo>
                    <a:lnTo>
                      <a:pt x="2333" y="10814"/>
                    </a:lnTo>
                    <a:lnTo>
                      <a:pt x="2333" y="10814"/>
                    </a:lnTo>
                    <a:lnTo>
                      <a:pt x="2663" y="11610"/>
                    </a:lnTo>
                    <a:lnTo>
                      <a:pt x="2965" y="12351"/>
                    </a:lnTo>
                    <a:lnTo>
                      <a:pt x="3212" y="13010"/>
                    </a:lnTo>
                    <a:lnTo>
                      <a:pt x="3431" y="13669"/>
                    </a:lnTo>
                    <a:lnTo>
                      <a:pt x="3431" y="13669"/>
                    </a:lnTo>
                    <a:lnTo>
                      <a:pt x="4227" y="13614"/>
                    </a:lnTo>
                    <a:lnTo>
                      <a:pt x="5050" y="13532"/>
                    </a:lnTo>
                    <a:lnTo>
                      <a:pt x="5846" y="13422"/>
                    </a:lnTo>
                    <a:lnTo>
                      <a:pt x="6670" y="13312"/>
                    </a:lnTo>
                    <a:lnTo>
                      <a:pt x="7466" y="13147"/>
                    </a:lnTo>
                    <a:lnTo>
                      <a:pt x="8289" y="12955"/>
                    </a:lnTo>
                    <a:lnTo>
                      <a:pt x="9085" y="12763"/>
                    </a:lnTo>
                    <a:lnTo>
                      <a:pt x="9908" y="12543"/>
                    </a:lnTo>
                    <a:lnTo>
                      <a:pt x="11528" y="12022"/>
                    </a:lnTo>
                    <a:lnTo>
                      <a:pt x="13147" y="11501"/>
                    </a:lnTo>
                    <a:lnTo>
                      <a:pt x="14766" y="10897"/>
                    </a:lnTo>
                    <a:lnTo>
                      <a:pt x="16413" y="10320"/>
                    </a:lnTo>
                    <a:lnTo>
                      <a:pt x="16413" y="10320"/>
                    </a:lnTo>
                    <a:lnTo>
                      <a:pt x="18115" y="9689"/>
                    </a:lnTo>
                    <a:lnTo>
                      <a:pt x="19844" y="9085"/>
                    </a:lnTo>
                    <a:lnTo>
                      <a:pt x="21545" y="8509"/>
                    </a:lnTo>
                    <a:lnTo>
                      <a:pt x="22396" y="8234"/>
                    </a:lnTo>
                    <a:lnTo>
                      <a:pt x="23275" y="8015"/>
                    </a:lnTo>
                    <a:lnTo>
                      <a:pt x="24125" y="7768"/>
                    </a:lnTo>
                    <a:lnTo>
                      <a:pt x="24976" y="7576"/>
                    </a:lnTo>
                    <a:lnTo>
                      <a:pt x="25827" y="7384"/>
                    </a:lnTo>
                    <a:lnTo>
                      <a:pt x="26705" y="7246"/>
                    </a:lnTo>
                    <a:lnTo>
                      <a:pt x="27556" y="7109"/>
                    </a:lnTo>
                    <a:lnTo>
                      <a:pt x="28407" y="7027"/>
                    </a:lnTo>
                    <a:lnTo>
                      <a:pt x="29258" y="6972"/>
                    </a:lnTo>
                    <a:lnTo>
                      <a:pt x="30136" y="6944"/>
                    </a:lnTo>
                    <a:lnTo>
                      <a:pt x="30136" y="6944"/>
                    </a:lnTo>
                    <a:lnTo>
                      <a:pt x="31042" y="6972"/>
                    </a:lnTo>
                    <a:lnTo>
                      <a:pt x="31947" y="7054"/>
                    </a:lnTo>
                    <a:lnTo>
                      <a:pt x="32881" y="7164"/>
                    </a:lnTo>
                    <a:lnTo>
                      <a:pt x="33786" y="7356"/>
                    </a:lnTo>
                    <a:lnTo>
                      <a:pt x="33786" y="7356"/>
                    </a:lnTo>
                    <a:lnTo>
                      <a:pt x="34774" y="7603"/>
                    </a:lnTo>
                    <a:lnTo>
                      <a:pt x="35708" y="7905"/>
                    </a:lnTo>
                    <a:lnTo>
                      <a:pt x="36668" y="8234"/>
                    </a:lnTo>
                    <a:lnTo>
                      <a:pt x="37601" y="8619"/>
                    </a:lnTo>
                    <a:lnTo>
                      <a:pt x="38535" y="9030"/>
                    </a:lnTo>
                    <a:lnTo>
                      <a:pt x="39468" y="9442"/>
                    </a:lnTo>
                    <a:lnTo>
                      <a:pt x="41307" y="10293"/>
                    </a:lnTo>
                    <a:lnTo>
                      <a:pt x="42240" y="10705"/>
                    </a:lnTo>
                    <a:lnTo>
                      <a:pt x="43173" y="11089"/>
                    </a:lnTo>
                    <a:lnTo>
                      <a:pt x="44106" y="11446"/>
                    </a:lnTo>
                    <a:lnTo>
                      <a:pt x="45039" y="11748"/>
                    </a:lnTo>
                    <a:lnTo>
                      <a:pt x="45972" y="12022"/>
                    </a:lnTo>
                    <a:lnTo>
                      <a:pt x="46466" y="12132"/>
                    </a:lnTo>
                    <a:lnTo>
                      <a:pt x="46933" y="12214"/>
                    </a:lnTo>
                    <a:lnTo>
                      <a:pt x="47400" y="12269"/>
                    </a:lnTo>
                    <a:lnTo>
                      <a:pt x="47894" y="12324"/>
                    </a:lnTo>
                    <a:lnTo>
                      <a:pt x="48388" y="12379"/>
                    </a:lnTo>
                    <a:lnTo>
                      <a:pt x="48854" y="12379"/>
                    </a:lnTo>
                    <a:lnTo>
                      <a:pt x="48854" y="12379"/>
                    </a:lnTo>
                    <a:lnTo>
                      <a:pt x="49348" y="12379"/>
                    </a:lnTo>
                    <a:lnTo>
                      <a:pt x="49842" y="12324"/>
                    </a:lnTo>
                    <a:lnTo>
                      <a:pt x="49842" y="12324"/>
                    </a:lnTo>
                    <a:lnTo>
                      <a:pt x="50391" y="12269"/>
                    </a:lnTo>
                    <a:lnTo>
                      <a:pt x="50913" y="12159"/>
                    </a:lnTo>
                    <a:lnTo>
                      <a:pt x="51434" y="12049"/>
                    </a:lnTo>
                    <a:lnTo>
                      <a:pt x="51928" y="11912"/>
                    </a:lnTo>
                    <a:lnTo>
                      <a:pt x="52450" y="11748"/>
                    </a:lnTo>
                    <a:lnTo>
                      <a:pt x="52944" y="11555"/>
                    </a:lnTo>
                    <a:lnTo>
                      <a:pt x="53438" y="11363"/>
                    </a:lnTo>
                    <a:lnTo>
                      <a:pt x="53932" y="11144"/>
                    </a:lnTo>
                    <a:lnTo>
                      <a:pt x="54892" y="10677"/>
                    </a:lnTo>
                    <a:lnTo>
                      <a:pt x="55853" y="10156"/>
                    </a:lnTo>
                    <a:lnTo>
                      <a:pt x="56786" y="9607"/>
                    </a:lnTo>
                    <a:lnTo>
                      <a:pt x="57747" y="9030"/>
                    </a:lnTo>
                    <a:lnTo>
                      <a:pt x="58680" y="8481"/>
                    </a:lnTo>
                    <a:lnTo>
                      <a:pt x="59640" y="7933"/>
                    </a:lnTo>
                    <a:lnTo>
                      <a:pt x="60574" y="7384"/>
                    </a:lnTo>
                    <a:lnTo>
                      <a:pt x="61562" y="6917"/>
                    </a:lnTo>
                    <a:lnTo>
                      <a:pt x="62028" y="6697"/>
                    </a:lnTo>
                    <a:lnTo>
                      <a:pt x="62522" y="6478"/>
                    </a:lnTo>
                    <a:lnTo>
                      <a:pt x="63044" y="6286"/>
                    </a:lnTo>
                    <a:lnTo>
                      <a:pt x="63538" y="6121"/>
                    </a:lnTo>
                    <a:lnTo>
                      <a:pt x="64059" y="5956"/>
                    </a:lnTo>
                    <a:lnTo>
                      <a:pt x="64581" y="5819"/>
                    </a:lnTo>
                    <a:lnTo>
                      <a:pt x="65102" y="5737"/>
                    </a:lnTo>
                    <a:lnTo>
                      <a:pt x="65624" y="5655"/>
                    </a:lnTo>
                    <a:lnTo>
                      <a:pt x="65624" y="5655"/>
                    </a:lnTo>
                    <a:lnTo>
                      <a:pt x="66337" y="5572"/>
                    </a:lnTo>
                    <a:lnTo>
                      <a:pt x="67023" y="5572"/>
                    </a:lnTo>
                    <a:lnTo>
                      <a:pt x="67023" y="5572"/>
                    </a:lnTo>
                    <a:lnTo>
                      <a:pt x="67627" y="5572"/>
                    </a:lnTo>
                    <a:lnTo>
                      <a:pt x="68204" y="5600"/>
                    </a:lnTo>
                    <a:lnTo>
                      <a:pt x="69384" y="5737"/>
                    </a:lnTo>
                    <a:lnTo>
                      <a:pt x="70564" y="5874"/>
                    </a:lnTo>
                    <a:lnTo>
                      <a:pt x="71717" y="6066"/>
                    </a:lnTo>
                    <a:lnTo>
                      <a:pt x="71717" y="6066"/>
                    </a:lnTo>
                    <a:lnTo>
                      <a:pt x="72266" y="3788"/>
                    </a:lnTo>
                    <a:lnTo>
                      <a:pt x="72787" y="1483"/>
                    </a:lnTo>
                    <a:lnTo>
                      <a:pt x="72787" y="1483"/>
                    </a:lnTo>
                    <a:lnTo>
                      <a:pt x="71689" y="1071"/>
                    </a:lnTo>
                    <a:lnTo>
                      <a:pt x="70591" y="659"/>
                    </a:lnTo>
                    <a:lnTo>
                      <a:pt x="70042" y="467"/>
                    </a:lnTo>
                    <a:lnTo>
                      <a:pt x="69493" y="303"/>
                    </a:lnTo>
                    <a:lnTo>
                      <a:pt x="68917" y="193"/>
                    </a:lnTo>
                    <a:lnTo>
                      <a:pt x="68341" y="83"/>
                    </a:lnTo>
                    <a:lnTo>
                      <a:pt x="68341" y="83"/>
                    </a:lnTo>
                    <a:lnTo>
                      <a:pt x="67710" y="28"/>
                    </a:lnTo>
                    <a:lnTo>
                      <a:pt x="67106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74"/>
              <p:cNvSpPr/>
              <p:nvPr/>
            </p:nvSpPr>
            <p:spPr>
              <a:xfrm>
                <a:off x="4350296" y="1891850"/>
                <a:ext cx="352560" cy="98785"/>
              </a:xfrm>
              <a:custGeom>
                <a:rect b="b" l="l" r="r" t="t"/>
                <a:pathLst>
                  <a:path extrusionOk="0" fill="none" h="9113" w="32524">
                    <a:moveTo>
                      <a:pt x="21353" y="1"/>
                    </a:moveTo>
                    <a:lnTo>
                      <a:pt x="21353" y="1"/>
                    </a:lnTo>
                    <a:lnTo>
                      <a:pt x="20832" y="28"/>
                    </a:lnTo>
                    <a:lnTo>
                      <a:pt x="20338" y="83"/>
                    </a:lnTo>
                    <a:lnTo>
                      <a:pt x="19844" y="138"/>
                    </a:lnTo>
                    <a:lnTo>
                      <a:pt x="19377" y="248"/>
                    </a:lnTo>
                    <a:lnTo>
                      <a:pt x="18883" y="357"/>
                    </a:lnTo>
                    <a:lnTo>
                      <a:pt x="18389" y="495"/>
                    </a:lnTo>
                    <a:lnTo>
                      <a:pt x="17429" y="796"/>
                    </a:lnTo>
                    <a:lnTo>
                      <a:pt x="16468" y="1153"/>
                    </a:lnTo>
                    <a:lnTo>
                      <a:pt x="15535" y="1510"/>
                    </a:lnTo>
                    <a:lnTo>
                      <a:pt x="14574" y="1894"/>
                    </a:lnTo>
                    <a:lnTo>
                      <a:pt x="13641" y="2251"/>
                    </a:lnTo>
                    <a:lnTo>
                      <a:pt x="13641" y="2251"/>
                    </a:lnTo>
                    <a:lnTo>
                      <a:pt x="12653" y="2580"/>
                    </a:lnTo>
                    <a:lnTo>
                      <a:pt x="11665" y="2855"/>
                    </a:lnTo>
                    <a:lnTo>
                      <a:pt x="10677" y="3075"/>
                    </a:lnTo>
                    <a:lnTo>
                      <a:pt x="9661" y="3294"/>
                    </a:lnTo>
                    <a:lnTo>
                      <a:pt x="8646" y="3431"/>
                    </a:lnTo>
                    <a:lnTo>
                      <a:pt x="7630" y="3541"/>
                    </a:lnTo>
                    <a:lnTo>
                      <a:pt x="6615" y="3596"/>
                    </a:lnTo>
                    <a:lnTo>
                      <a:pt x="5572" y="3623"/>
                    </a:lnTo>
                    <a:lnTo>
                      <a:pt x="5572" y="3623"/>
                    </a:lnTo>
                    <a:lnTo>
                      <a:pt x="4749" y="3623"/>
                    </a:lnTo>
                    <a:lnTo>
                      <a:pt x="3898" y="3569"/>
                    </a:lnTo>
                    <a:lnTo>
                      <a:pt x="3047" y="3486"/>
                    </a:lnTo>
                    <a:lnTo>
                      <a:pt x="2224" y="3404"/>
                    </a:lnTo>
                    <a:lnTo>
                      <a:pt x="2224" y="3404"/>
                    </a:lnTo>
                    <a:lnTo>
                      <a:pt x="1675" y="3322"/>
                    </a:lnTo>
                    <a:lnTo>
                      <a:pt x="1126" y="3212"/>
                    </a:lnTo>
                    <a:lnTo>
                      <a:pt x="549" y="3075"/>
                    </a:lnTo>
                    <a:lnTo>
                      <a:pt x="0" y="2937"/>
                    </a:lnTo>
                    <a:lnTo>
                      <a:pt x="0" y="2937"/>
                    </a:lnTo>
                    <a:lnTo>
                      <a:pt x="741" y="5929"/>
                    </a:lnTo>
                    <a:lnTo>
                      <a:pt x="1510" y="8921"/>
                    </a:lnTo>
                    <a:lnTo>
                      <a:pt x="1510" y="8921"/>
                    </a:lnTo>
                    <a:lnTo>
                      <a:pt x="2169" y="9003"/>
                    </a:lnTo>
                    <a:lnTo>
                      <a:pt x="2827" y="9030"/>
                    </a:lnTo>
                    <a:lnTo>
                      <a:pt x="3459" y="9058"/>
                    </a:lnTo>
                    <a:lnTo>
                      <a:pt x="4117" y="9085"/>
                    </a:lnTo>
                    <a:lnTo>
                      <a:pt x="4117" y="9085"/>
                    </a:lnTo>
                    <a:lnTo>
                      <a:pt x="5325" y="9058"/>
                    </a:lnTo>
                    <a:lnTo>
                      <a:pt x="6533" y="8975"/>
                    </a:lnTo>
                    <a:lnTo>
                      <a:pt x="7740" y="8838"/>
                    </a:lnTo>
                    <a:lnTo>
                      <a:pt x="8948" y="8673"/>
                    </a:lnTo>
                    <a:lnTo>
                      <a:pt x="8948" y="8673"/>
                    </a:lnTo>
                    <a:lnTo>
                      <a:pt x="10375" y="8426"/>
                    </a:lnTo>
                    <a:lnTo>
                      <a:pt x="11830" y="8179"/>
                    </a:lnTo>
                    <a:lnTo>
                      <a:pt x="13284" y="7932"/>
                    </a:lnTo>
                    <a:lnTo>
                      <a:pt x="14739" y="7685"/>
                    </a:lnTo>
                    <a:lnTo>
                      <a:pt x="16193" y="7466"/>
                    </a:lnTo>
                    <a:lnTo>
                      <a:pt x="17648" y="7301"/>
                    </a:lnTo>
                    <a:lnTo>
                      <a:pt x="18362" y="7246"/>
                    </a:lnTo>
                    <a:lnTo>
                      <a:pt x="19075" y="7191"/>
                    </a:lnTo>
                    <a:lnTo>
                      <a:pt x="19816" y="7164"/>
                    </a:lnTo>
                    <a:lnTo>
                      <a:pt x="20530" y="7164"/>
                    </a:lnTo>
                    <a:lnTo>
                      <a:pt x="20530" y="7164"/>
                    </a:lnTo>
                    <a:lnTo>
                      <a:pt x="21216" y="7164"/>
                    </a:lnTo>
                    <a:lnTo>
                      <a:pt x="21902" y="7191"/>
                    </a:lnTo>
                    <a:lnTo>
                      <a:pt x="22588" y="7246"/>
                    </a:lnTo>
                    <a:lnTo>
                      <a:pt x="23275" y="7329"/>
                    </a:lnTo>
                    <a:lnTo>
                      <a:pt x="23961" y="7438"/>
                    </a:lnTo>
                    <a:lnTo>
                      <a:pt x="24647" y="7576"/>
                    </a:lnTo>
                    <a:lnTo>
                      <a:pt x="25333" y="7740"/>
                    </a:lnTo>
                    <a:lnTo>
                      <a:pt x="25992" y="7932"/>
                    </a:lnTo>
                    <a:lnTo>
                      <a:pt x="25992" y="7932"/>
                    </a:lnTo>
                    <a:lnTo>
                      <a:pt x="26705" y="8207"/>
                    </a:lnTo>
                    <a:lnTo>
                      <a:pt x="27391" y="8481"/>
                    </a:lnTo>
                    <a:lnTo>
                      <a:pt x="28078" y="8783"/>
                    </a:lnTo>
                    <a:lnTo>
                      <a:pt x="28736" y="9113"/>
                    </a:lnTo>
                    <a:lnTo>
                      <a:pt x="28736" y="9113"/>
                    </a:lnTo>
                    <a:lnTo>
                      <a:pt x="28819" y="8783"/>
                    </a:lnTo>
                    <a:lnTo>
                      <a:pt x="28928" y="8454"/>
                    </a:lnTo>
                    <a:lnTo>
                      <a:pt x="29038" y="8125"/>
                    </a:lnTo>
                    <a:lnTo>
                      <a:pt x="29175" y="7823"/>
                    </a:lnTo>
                    <a:lnTo>
                      <a:pt x="29313" y="7521"/>
                    </a:lnTo>
                    <a:lnTo>
                      <a:pt x="29477" y="7246"/>
                    </a:lnTo>
                    <a:lnTo>
                      <a:pt x="29669" y="6999"/>
                    </a:lnTo>
                    <a:lnTo>
                      <a:pt x="29889" y="6752"/>
                    </a:lnTo>
                    <a:lnTo>
                      <a:pt x="30136" y="6533"/>
                    </a:lnTo>
                    <a:lnTo>
                      <a:pt x="30383" y="6313"/>
                    </a:lnTo>
                    <a:lnTo>
                      <a:pt x="30685" y="6148"/>
                    </a:lnTo>
                    <a:lnTo>
                      <a:pt x="30987" y="5984"/>
                    </a:lnTo>
                    <a:lnTo>
                      <a:pt x="31344" y="5819"/>
                    </a:lnTo>
                    <a:lnTo>
                      <a:pt x="31700" y="5709"/>
                    </a:lnTo>
                    <a:lnTo>
                      <a:pt x="32085" y="5600"/>
                    </a:lnTo>
                    <a:lnTo>
                      <a:pt x="32524" y="5545"/>
                    </a:lnTo>
                    <a:lnTo>
                      <a:pt x="32524" y="5545"/>
                    </a:lnTo>
                    <a:lnTo>
                      <a:pt x="31399" y="4831"/>
                    </a:lnTo>
                    <a:lnTo>
                      <a:pt x="30328" y="4090"/>
                    </a:lnTo>
                    <a:lnTo>
                      <a:pt x="30328" y="4090"/>
                    </a:lnTo>
                    <a:lnTo>
                      <a:pt x="29313" y="3376"/>
                    </a:lnTo>
                    <a:lnTo>
                      <a:pt x="28270" y="2663"/>
                    </a:lnTo>
                    <a:lnTo>
                      <a:pt x="27227" y="2004"/>
                    </a:lnTo>
                    <a:lnTo>
                      <a:pt x="26678" y="1675"/>
                    </a:lnTo>
                    <a:lnTo>
                      <a:pt x="26156" y="1373"/>
                    </a:lnTo>
                    <a:lnTo>
                      <a:pt x="25607" y="1098"/>
                    </a:lnTo>
                    <a:lnTo>
                      <a:pt x="25031" y="851"/>
                    </a:lnTo>
                    <a:lnTo>
                      <a:pt x="24482" y="604"/>
                    </a:lnTo>
                    <a:lnTo>
                      <a:pt x="23906" y="412"/>
                    </a:lnTo>
                    <a:lnTo>
                      <a:pt x="23329" y="248"/>
                    </a:lnTo>
                    <a:lnTo>
                      <a:pt x="22753" y="138"/>
                    </a:lnTo>
                    <a:lnTo>
                      <a:pt x="22149" y="55"/>
                    </a:lnTo>
                    <a:lnTo>
                      <a:pt x="21545" y="1"/>
                    </a:lnTo>
                    <a:lnTo>
                      <a:pt x="21545" y="1"/>
                    </a:lnTo>
                    <a:lnTo>
                      <a:pt x="2135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" name="Google Shape;2368;p74"/>
              <p:cNvSpPr/>
              <p:nvPr/>
            </p:nvSpPr>
            <p:spPr>
              <a:xfrm>
                <a:off x="4659410" y="1990624"/>
                <a:ext cx="173462" cy="240995"/>
              </a:xfrm>
              <a:custGeom>
                <a:rect b="b" l="l" r="r" t="t"/>
                <a:pathLst>
                  <a:path extrusionOk="0" fill="none" h="22232" w="16002">
                    <a:moveTo>
                      <a:pt x="220" y="1"/>
                    </a:moveTo>
                    <a:lnTo>
                      <a:pt x="220" y="1"/>
                    </a:lnTo>
                    <a:lnTo>
                      <a:pt x="110" y="577"/>
                    </a:lnTo>
                    <a:lnTo>
                      <a:pt x="56" y="1208"/>
                    </a:lnTo>
                    <a:lnTo>
                      <a:pt x="28" y="1812"/>
                    </a:lnTo>
                    <a:lnTo>
                      <a:pt x="1" y="2471"/>
                    </a:lnTo>
                    <a:lnTo>
                      <a:pt x="1" y="2471"/>
                    </a:lnTo>
                    <a:lnTo>
                      <a:pt x="56" y="3953"/>
                    </a:lnTo>
                    <a:lnTo>
                      <a:pt x="110" y="5215"/>
                    </a:lnTo>
                    <a:lnTo>
                      <a:pt x="220" y="6341"/>
                    </a:lnTo>
                    <a:lnTo>
                      <a:pt x="385" y="7411"/>
                    </a:lnTo>
                    <a:lnTo>
                      <a:pt x="550" y="8454"/>
                    </a:lnTo>
                    <a:lnTo>
                      <a:pt x="797" y="9579"/>
                    </a:lnTo>
                    <a:lnTo>
                      <a:pt x="1346" y="12296"/>
                    </a:lnTo>
                    <a:lnTo>
                      <a:pt x="1346" y="12296"/>
                    </a:lnTo>
                    <a:lnTo>
                      <a:pt x="1565" y="13257"/>
                    </a:lnTo>
                    <a:lnTo>
                      <a:pt x="1812" y="14245"/>
                    </a:lnTo>
                    <a:lnTo>
                      <a:pt x="2087" y="15206"/>
                    </a:lnTo>
                    <a:lnTo>
                      <a:pt x="2416" y="16139"/>
                    </a:lnTo>
                    <a:lnTo>
                      <a:pt x="2581" y="16605"/>
                    </a:lnTo>
                    <a:lnTo>
                      <a:pt x="2773" y="17072"/>
                    </a:lnTo>
                    <a:lnTo>
                      <a:pt x="2992" y="17511"/>
                    </a:lnTo>
                    <a:lnTo>
                      <a:pt x="3212" y="17950"/>
                    </a:lnTo>
                    <a:lnTo>
                      <a:pt x="3486" y="18362"/>
                    </a:lnTo>
                    <a:lnTo>
                      <a:pt x="3733" y="18801"/>
                    </a:lnTo>
                    <a:lnTo>
                      <a:pt x="4035" y="19185"/>
                    </a:lnTo>
                    <a:lnTo>
                      <a:pt x="4337" y="19570"/>
                    </a:lnTo>
                    <a:lnTo>
                      <a:pt x="4337" y="19570"/>
                    </a:lnTo>
                    <a:lnTo>
                      <a:pt x="4584" y="19872"/>
                    </a:lnTo>
                    <a:lnTo>
                      <a:pt x="4859" y="20146"/>
                    </a:lnTo>
                    <a:lnTo>
                      <a:pt x="5133" y="20393"/>
                    </a:lnTo>
                    <a:lnTo>
                      <a:pt x="5435" y="20640"/>
                    </a:lnTo>
                    <a:lnTo>
                      <a:pt x="5737" y="20887"/>
                    </a:lnTo>
                    <a:lnTo>
                      <a:pt x="6066" y="21107"/>
                    </a:lnTo>
                    <a:lnTo>
                      <a:pt x="6396" y="21299"/>
                    </a:lnTo>
                    <a:lnTo>
                      <a:pt x="6725" y="21491"/>
                    </a:lnTo>
                    <a:lnTo>
                      <a:pt x="7082" y="21655"/>
                    </a:lnTo>
                    <a:lnTo>
                      <a:pt x="7439" y="21793"/>
                    </a:lnTo>
                    <a:lnTo>
                      <a:pt x="7795" y="21930"/>
                    </a:lnTo>
                    <a:lnTo>
                      <a:pt x="8152" y="22040"/>
                    </a:lnTo>
                    <a:lnTo>
                      <a:pt x="8509" y="22122"/>
                    </a:lnTo>
                    <a:lnTo>
                      <a:pt x="8893" y="22177"/>
                    </a:lnTo>
                    <a:lnTo>
                      <a:pt x="9250" y="22232"/>
                    </a:lnTo>
                    <a:lnTo>
                      <a:pt x="9634" y="22232"/>
                    </a:lnTo>
                    <a:lnTo>
                      <a:pt x="9634" y="22232"/>
                    </a:lnTo>
                    <a:lnTo>
                      <a:pt x="10101" y="22204"/>
                    </a:lnTo>
                    <a:lnTo>
                      <a:pt x="10540" y="22150"/>
                    </a:lnTo>
                    <a:lnTo>
                      <a:pt x="10979" y="22067"/>
                    </a:lnTo>
                    <a:lnTo>
                      <a:pt x="11418" y="21903"/>
                    </a:lnTo>
                    <a:lnTo>
                      <a:pt x="11418" y="21903"/>
                    </a:lnTo>
                    <a:lnTo>
                      <a:pt x="11748" y="21765"/>
                    </a:lnTo>
                    <a:lnTo>
                      <a:pt x="12022" y="21628"/>
                    </a:lnTo>
                    <a:lnTo>
                      <a:pt x="12324" y="21463"/>
                    </a:lnTo>
                    <a:lnTo>
                      <a:pt x="12598" y="21271"/>
                    </a:lnTo>
                    <a:lnTo>
                      <a:pt x="12873" y="21052"/>
                    </a:lnTo>
                    <a:lnTo>
                      <a:pt x="13120" y="20832"/>
                    </a:lnTo>
                    <a:lnTo>
                      <a:pt x="13367" y="20613"/>
                    </a:lnTo>
                    <a:lnTo>
                      <a:pt x="13586" y="20366"/>
                    </a:lnTo>
                    <a:lnTo>
                      <a:pt x="13806" y="20091"/>
                    </a:lnTo>
                    <a:lnTo>
                      <a:pt x="14026" y="19844"/>
                    </a:lnTo>
                    <a:lnTo>
                      <a:pt x="14382" y="19268"/>
                    </a:lnTo>
                    <a:lnTo>
                      <a:pt x="14712" y="18664"/>
                    </a:lnTo>
                    <a:lnTo>
                      <a:pt x="14986" y="18033"/>
                    </a:lnTo>
                    <a:lnTo>
                      <a:pt x="14986" y="18033"/>
                    </a:lnTo>
                    <a:lnTo>
                      <a:pt x="15206" y="17401"/>
                    </a:lnTo>
                    <a:lnTo>
                      <a:pt x="15398" y="16743"/>
                    </a:lnTo>
                    <a:lnTo>
                      <a:pt x="15535" y="16084"/>
                    </a:lnTo>
                    <a:lnTo>
                      <a:pt x="15645" y="15425"/>
                    </a:lnTo>
                    <a:lnTo>
                      <a:pt x="15727" y="14739"/>
                    </a:lnTo>
                    <a:lnTo>
                      <a:pt x="15810" y="14080"/>
                    </a:lnTo>
                    <a:lnTo>
                      <a:pt x="15892" y="12736"/>
                    </a:lnTo>
                    <a:lnTo>
                      <a:pt x="15892" y="12736"/>
                    </a:lnTo>
                    <a:lnTo>
                      <a:pt x="16002" y="10677"/>
                    </a:lnTo>
                    <a:lnTo>
                      <a:pt x="16002" y="9826"/>
                    </a:lnTo>
                    <a:lnTo>
                      <a:pt x="16002" y="9030"/>
                    </a:lnTo>
                    <a:lnTo>
                      <a:pt x="15947" y="8262"/>
                    </a:lnTo>
                    <a:lnTo>
                      <a:pt x="15837" y="7521"/>
                    </a:lnTo>
                    <a:lnTo>
                      <a:pt x="15700" y="6780"/>
                    </a:lnTo>
                    <a:lnTo>
                      <a:pt x="15480" y="6039"/>
                    </a:lnTo>
                    <a:lnTo>
                      <a:pt x="15480" y="6039"/>
                    </a:lnTo>
                    <a:lnTo>
                      <a:pt x="14876" y="6039"/>
                    </a:lnTo>
                    <a:lnTo>
                      <a:pt x="14876" y="6039"/>
                    </a:lnTo>
                    <a:lnTo>
                      <a:pt x="14273" y="6039"/>
                    </a:lnTo>
                    <a:lnTo>
                      <a:pt x="13669" y="5984"/>
                    </a:lnTo>
                    <a:lnTo>
                      <a:pt x="13065" y="5956"/>
                    </a:lnTo>
                    <a:lnTo>
                      <a:pt x="12461" y="5874"/>
                    </a:lnTo>
                    <a:lnTo>
                      <a:pt x="11857" y="5764"/>
                    </a:lnTo>
                    <a:lnTo>
                      <a:pt x="11254" y="5654"/>
                    </a:lnTo>
                    <a:lnTo>
                      <a:pt x="10650" y="5490"/>
                    </a:lnTo>
                    <a:lnTo>
                      <a:pt x="10073" y="5325"/>
                    </a:lnTo>
                    <a:lnTo>
                      <a:pt x="10073" y="5325"/>
                    </a:lnTo>
                    <a:lnTo>
                      <a:pt x="9415" y="5078"/>
                    </a:lnTo>
                    <a:lnTo>
                      <a:pt x="8756" y="4831"/>
                    </a:lnTo>
                    <a:lnTo>
                      <a:pt x="8125" y="4557"/>
                    </a:lnTo>
                    <a:lnTo>
                      <a:pt x="7493" y="4255"/>
                    </a:lnTo>
                    <a:lnTo>
                      <a:pt x="6862" y="3925"/>
                    </a:lnTo>
                    <a:lnTo>
                      <a:pt x="6258" y="3596"/>
                    </a:lnTo>
                    <a:lnTo>
                      <a:pt x="5051" y="2882"/>
                    </a:lnTo>
                    <a:lnTo>
                      <a:pt x="2663" y="1400"/>
                    </a:lnTo>
                    <a:lnTo>
                      <a:pt x="1455" y="687"/>
                    </a:lnTo>
                    <a:lnTo>
                      <a:pt x="852" y="330"/>
                    </a:lnTo>
                    <a:lnTo>
                      <a:pt x="2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" name="Google Shape;2369;p74"/>
              <p:cNvSpPr/>
              <p:nvPr/>
            </p:nvSpPr>
            <p:spPr>
              <a:xfrm>
                <a:off x="4661795" y="1951947"/>
                <a:ext cx="165429" cy="104140"/>
              </a:xfrm>
              <a:custGeom>
                <a:rect b="b" l="l" r="r" t="t"/>
                <a:pathLst>
                  <a:path extrusionOk="0" fill="none" h="9607" w="15261">
                    <a:moveTo>
                      <a:pt x="3788" y="1"/>
                    </a:moveTo>
                    <a:lnTo>
                      <a:pt x="3788" y="1"/>
                    </a:lnTo>
                    <a:lnTo>
                      <a:pt x="3349" y="56"/>
                    </a:lnTo>
                    <a:lnTo>
                      <a:pt x="2964" y="165"/>
                    </a:lnTo>
                    <a:lnTo>
                      <a:pt x="2608" y="275"/>
                    </a:lnTo>
                    <a:lnTo>
                      <a:pt x="2251" y="440"/>
                    </a:lnTo>
                    <a:lnTo>
                      <a:pt x="1949" y="604"/>
                    </a:lnTo>
                    <a:lnTo>
                      <a:pt x="1647" y="769"/>
                    </a:lnTo>
                    <a:lnTo>
                      <a:pt x="1400" y="989"/>
                    </a:lnTo>
                    <a:lnTo>
                      <a:pt x="1153" y="1208"/>
                    </a:lnTo>
                    <a:lnTo>
                      <a:pt x="933" y="1455"/>
                    </a:lnTo>
                    <a:lnTo>
                      <a:pt x="741" y="1702"/>
                    </a:lnTo>
                    <a:lnTo>
                      <a:pt x="577" y="1977"/>
                    </a:lnTo>
                    <a:lnTo>
                      <a:pt x="439" y="2279"/>
                    </a:lnTo>
                    <a:lnTo>
                      <a:pt x="302" y="2581"/>
                    </a:lnTo>
                    <a:lnTo>
                      <a:pt x="192" y="2910"/>
                    </a:lnTo>
                    <a:lnTo>
                      <a:pt x="83" y="3239"/>
                    </a:lnTo>
                    <a:lnTo>
                      <a:pt x="0" y="3569"/>
                    </a:lnTo>
                    <a:lnTo>
                      <a:pt x="0" y="3569"/>
                    </a:lnTo>
                    <a:lnTo>
                      <a:pt x="632" y="3898"/>
                    </a:lnTo>
                    <a:lnTo>
                      <a:pt x="1235" y="4255"/>
                    </a:lnTo>
                    <a:lnTo>
                      <a:pt x="2443" y="4968"/>
                    </a:lnTo>
                    <a:lnTo>
                      <a:pt x="4831" y="6450"/>
                    </a:lnTo>
                    <a:lnTo>
                      <a:pt x="6038" y="7164"/>
                    </a:lnTo>
                    <a:lnTo>
                      <a:pt x="6642" y="7493"/>
                    </a:lnTo>
                    <a:lnTo>
                      <a:pt x="7273" y="7823"/>
                    </a:lnTo>
                    <a:lnTo>
                      <a:pt x="7905" y="8125"/>
                    </a:lnTo>
                    <a:lnTo>
                      <a:pt x="8536" y="8399"/>
                    </a:lnTo>
                    <a:lnTo>
                      <a:pt x="9195" y="8646"/>
                    </a:lnTo>
                    <a:lnTo>
                      <a:pt x="9853" y="8893"/>
                    </a:lnTo>
                    <a:lnTo>
                      <a:pt x="9853" y="8893"/>
                    </a:lnTo>
                    <a:lnTo>
                      <a:pt x="10430" y="9058"/>
                    </a:lnTo>
                    <a:lnTo>
                      <a:pt x="11034" y="9222"/>
                    </a:lnTo>
                    <a:lnTo>
                      <a:pt x="11637" y="9332"/>
                    </a:lnTo>
                    <a:lnTo>
                      <a:pt x="12241" y="9442"/>
                    </a:lnTo>
                    <a:lnTo>
                      <a:pt x="12845" y="9524"/>
                    </a:lnTo>
                    <a:lnTo>
                      <a:pt x="13449" y="9552"/>
                    </a:lnTo>
                    <a:lnTo>
                      <a:pt x="14053" y="9607"/>
                    </a:lnTo>
                    <a:lnTo>
                      <a:pt x="14656" y="9607"/>
                    </a:lnTo>
                    <a:lnTo>
                      <a:pt x="14656" y="9607"/>
                    </a:lnTo>
                    <a:lnTo>
                      <a:pt x="15260" y="9607"/>
                    </a:lnTo>
                    <a:lnTo>
                      <a:pt x="15260" y="9607"/>
                    </a:lnTo>
                    <a:lnTo>
                      <a:pt x="15041" y="8948"/>
                    </a:lnTo>
                    <a:lnTo>
                      <a:pt x="14794" y="8289"/>
                    </a:lnTo>
                    <a:lnTo>
                      <a:pt x="14492" y="7548"/>
                    </a:lnTo>
                    <a:lnTo>
                      <a:pt x="14162" y="6752"/>
                    </a:lnTo>
                    <a:lnTo>
                      <a:pt x="14162" y="6752"/>
                    </a:lnTo>
                    <a:lnTo>
                      <a:pt x="13943" y="6286"/>
                    </a:lnTo>
                    <a:lnTo>
                      <a:pt x="13696" y="5819"/>
                    </a:lnTo>
                    <a:lnTo>
                      <a:pt x="13421" y="5353"/>
                    </a:lnTo>
                    <a:lnTo>
                      <a:pt x="13147" y="4913"/>
                    </a:lnTo>
                    <a:lnTo>
                      <a:pt x="12845" y="4474"/>
                    </a:lnTo>
                    <a:lnTo>
                      <a:pt x="12516" y="4063"/>
                    </a:lnTo>
                    <a:lnTo>
                      <a:pt x="12159" y="3651"/>
                    </a:lnTo>
                    <a:lnTo>
                      <a:pt x="11829" y="3267"/>
                    </a:lnTo>
                    <a:lnTo>
                      <a:pt x="11829" y="3267"/>
                    </a:lnTo>
                    <a:lnTo>
                      <a:pt x="11281" y="3184"/>
                    </a:lnTo>
                    <a:lnTo>
                      <a:pt x="10759" y="3075"/>
                    </a:lnTo>
                    <a:lnTo>
                      <a:pt x="10238" y="2937"/>
                    </a:lnTo>
                    <a:lnTo>
                      <a:pt x="9716" y="2800"/>
                    </a:lnTo>
                    <a:lnTo>
                      <a:pt x="9195" y="2635"/>
                    </a:lnTo>
                    <a:lnTo>
                      <a:pt x="8701" y="2471"/>
                    </a:lnTo>
                    <a:lnTo>
                      <a:pt x="7685" y="2059"/>
                    </a:lnTo>
                    <a:lnTo>
                      <a:pt x="6670" y="1620"/>
                    </a:lnTo>
                    <a:lnTo>
                      <a:pt x="5709" y="1098"/>
                    </a:lnTo>
                    <a:lnTo>
                      <a:pt x="4721" y="577"/>
                    </a:lnTo>
                    <a:lnTo>
                      <a:pt x="3788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" name="Google Shape;2370;p74"/>
              <p:cNvSpPr/>
              <p:nvPr/>
            </p:nvSpPr>
            <p:spPr>
              <a:xfrm>
                <a:off x="4275327" y="1427725"/>
                <a:ext cx="1428365" cy="560829"/>
              </a:xfrm>
              <a:custGeom>
                <a:rect b="b" l="l" r="r" t="t"/>
                <a:pathLst>
                  <a:path extrusionOk="0" h="51737" w="131768">
                    <a:moveTo>
                      <a:pt x="64114" y="1"/>
                    </a:moveTo>
                    <a:lnTo>
                      <a:pt x="62522" y="28"/>
                    </a:lnTo>
                    <a:lnTo>
                      <a:pt x="60930" y="111"/>
                    </a:lnTo>
                    <a:lnTo>
                      <a:pt x="59338" y="220"/>
                    </a:lnTo>
                    <a:lnTo>
                      <a:pt x="57774" y="385"/>
                    </a:lnTo>
                    <a:lnTo>
                      <a:pt x="56182" y="577"/>
                    </a:lnTo>
                    <a:lnTo>
                      <a:pt x="54617" y="824"/>
                    </a:lnTo>
                    <a:lnTo>
                      <a:pt x="53053" y="1071"/>
                    </a:lnTo>
                    <a:lnTo>
                      <a:pt x="51489" y="1401"/>
                    </a:lnTo>
                    <a:lnTo>
                      <a:pt x="49924" y="1730"/>
                    </a:lnTo>
                    <a:lnTo>
                      <a:pt x="48387" y="2114"/>
                    </a:lnTo>
                    <a:lnTo>
                      <a:pt x="46850" y="2553"/>
                    </a:lnTo>
                    <a:lnTo>
                      <a:pt x="45313" y="2992"/>
                    </a:lnTo>
                    <a:lnTo>
                      <a:pt x="43804" y="3486"/>
                    </a:lnTo>
                    <a:lnTo>
                      <a:pt x="42322" y="4008"/>
                    </a:lnTo>
                    <a:lnTo>
                      <a:pt x="40812" y="4584"/>
                    </a:lnTo>
                    <a:lnTo>
                      <a:pt x="39357" y="5188"/>
                    </a:lnTo>
                    <a:lnTo>
                      <a:pt x="37875" y="5819"/>
                    </a:lnTo>
                    <a:lnTo>
                      <a:pt x="36448" y="6478"/>
                    </a:lnTo>
                    <a:lnTo>
                      <a:pt x="34994" y="7164"/>
                    </a:lnTo>
                    <a:lnTo>
                      <a:pt x="33594" y="7905"/>
                    </a:lnTo>
                    <a:lnTo>
                      <a:pt x="32194" y="8646"/>
                    </a:lnTo>
                    <a:lnTo>
                      <a:pt x="30794" y="9442"/>
                    </a:lnTo>
                    <a:lnTo>
                      <a:pt x="29449" y="10266"/>
                    </a:lnTo>
                    <a:lnTo>
                      <a:pt x="28105" y="11116"/>
                    </a:lnTo>
                    <a:lnTo>
                      <a:pt x="26787" y="12022"/>
                    </a:lnTo>
                    <a:lnTo>
                      <a:pt x="25470" y="12928"/>
                    </a:lnTo>
                    <a:lnTo>
                      <a:pt x="24180" y="13861"/>
                    </a:lnTo>
                    <a:lnTo>
                      <a:pt x="22917" y="14849"/>
                    </a:lnTo>
                    <a:lnTo>
                      <a:pt x="21682" y="15837"/>
                    </a:lnTo>
                    <a:lnTo>
                      <a:pt x="20475" y="16880"/>
                    </a:lnTo>
                    <a:lnTo>
                      <a:pt x="19295" y="17923"/>
                    </a:lnTo>
                    <a:lnTo>
                      <a:pt x="18114" y="19021"/>
                    </a:lnTo>
                    <a:lnTo>
                      <a:pt x="16989" y="20146"/>
                    </a:lnTo>
                    <a:lnTo>
                      <a:pt x="15864" y="21271"/>
                    </a:lnTo>
                    <a:lnTo>
                      <a:pt x="14793" y="22452"/>
                    </a:lnTo>
                    <a:lnTo>
                      <a:pt x="13339" y="23989"/>
                    </a:lnTo>
                    <a:lnTo>
                      <a:pt x="11857" y="25553"/>
                    </a:lnTo>
                    <a:lnTo>
                      <a:pt x="10292" y="27117"/>
                    </a:lnTo>
                    <a:lnTo>
                      <a:pt x="8700" y="28682"/>
                    </a:lnTo>
                    <a:lnTo>
                      <a:pt x="7054" y="30164"/>
                    </a:lnTo>
                    <a:lnTo>
                      <a:pt x="6230" y="30905"/>
                    </a:lnTo>
                    <a:lnTo>
                      <a:pt x="5379" y="31591"/>
                    </a:lnTo>
                    <a:lnTo>
                      <a:pt x="4556" y="32277"/>
                    </a:lnTo>
                    <a:lnTo>
                      <a:pt x="3705" y="32936"/>
                    </a:lnTo>
                    <a:lnTo>
                      <a:pt x="2854" y="33595"/>
                    </a:lnTo>
                    <a:lnTo>
                      <a:pt x="2004" y="34199"/>
                    </a:lnTo>
                    <a:lnTo>
                      <a:pt x="1729" y="34391"/>
                    </a:lnTo>
                    <a:lnTo>
                      <a:pt x="1482" y="34610"/>
                    </a:lnTo>
                    <a:lnTo>
                      <a:pt x="1263" y="34830"/>
                    </a:lnTo>
                    <a:lnTo>
                      <a:pt x="1070" y="35077"/>
                    </a:lnTo>
                    <a:lnTo>
                      <a:pt x="796" y="35461"/>
                    </a:lnTo>
                    <a:lnTo>
                      <a:pt x="576" y="35845"/>
                    </a:lnTo>
                    <a:lnTo>
                      <a:pt x="384" y="36284"/>
                    </a:lnTo>
                    <a:lnTo>
                      <a:pt x="247" y="36724"/>
                    </a:lnTo>
                    <a:lnTo>
                      <a:pt x="110" y="37190"/>
                    </a:lnTo>
                    <a:lnTo>
                      <a:pt x="55" y="37657"/>
                    </a:lnTo>
                    <a:lnTo>
                      <a:pt x="0" y="38123"/>
                    </a:lnTo>
                    <a:lnTo>
                      <a:pt x="0" y="38617"/>
                    </a:lnTo>
                    <a:lnTo>
                      <a:pt x="55" y="39111"/>
                    </a:lnTo>
                    <a:lnTo>
                      <a:pt x="110" y="39578"/>
                    </a:lnTo>
                    <a:lnTo>
                      <a:pt x="220" y="40072"/>
                    </a:lnTo>
                    <a:lnTo>
                      <a:pt x="357" y="40539"/>
                    </a:lnTo>
                    <a:lnTo>
                      <a:pt x="549" y="41005"/>
                    </a:lnTo>
                    <a:lnTo>
                      <a:pt x="741" y="41444"/>
                    </a:lnTo>
                    <a:lnTo>
                      <a:pt x="988" y="41856"/>
                    </a:lnTo>
                    <a:lnTo>
                      <a:pt x="1263" y="42240"/>
                    </a:lnTo>
                    <a:lnTo>
                      <a:pt x="1619" y="42679"/>
                    </a:lnTo>
                    <a:lnTo>
                      <a:pt x="2004" y="43091"/>
                    </a:lnTo>
                    <a:lnTo>
                      <a:pt x="2415" y="43475"/>
                    </a:lnTo>
                    <a:lnTo>
                      <a:pt x="2827" y="43832"/>
                    </a:lnTo>
                    <a:lnTo>
                      <a:pt x="3294" y="44161"/>
                    </a:lnTo>
                    <a:lnTo>
                      <a:pt x="3760" y="44463"/>
                    </a:lnTo>
                    <a:lnTo>
                      <a:pt x="4254" y="44738"/>
                    </a:lnTo>
                    <a:lnTo>
                      <a:pt x="4748" y="44985"/>
                    </a:lnTo>
                    <a:lnTo>
                      <a:pt x="5270" y="45204"/>
                    </a:lnTo>
                    <a:lnTo>
                      <a:pt x="5819" y="45424"/>
                    </a:lnTo>
                    <a:lnTo>
                      <a:pt x="6367" y="45589"/>
                    </a:lnTo>
                    <a:lnTo>
                      <a:pt x="6916" y="45753"/>
                    </a:lnTo>
                    <a:lnTo>
                      <a:pt x="7465" y="45891"/>
                    </a:lnTo>
                    <a:lnTo>
                      <a:pt x="8014" y="46028"/>
                    </a:lnTo>
                    <a:lnTo>
                      <a:pt x="8591" y="46110"/>
                    </a:lnTo>
                    <a:lnTo>
                      <a:pt x="9140" y="46220"/>
                    </a:lnTo>
                    <a:lnTo>
                      <a:pt x="9853" y="46302"/>
                    </a:lnTo>
                    <a:lnTo>
                      <a:pt x="10567" y="46357"/>
                    </a:lnTo>
                    <a:lnTo>
                      <a:pt x="11308" y="46412"/>
                    </a:lnTo>
                    <a:lnTo>
                      <a:pt x="12021" y="46439"/>
                    </a:lnTo>
                    <a:lnTo>
                      <a:pt x="12762" y="46439"/>
                    </a:lnTo>
                    <a:lnTo>
                      <a:pt x="13476" y="46412"/>
                    </a:lnTo>
                    <a:lnTo>
                      <a:pt x="14190" y="46385"/>
                    </a:lnTo>
                    <a:lnTo>
                      <a:pt x="14903" y="46330"/>
                    </a:lnTo>
                    <a:lnTo>
                      <a:pt x="15644" y="46247"/>
                    </a:lnTo>
                    <a:lnTo>
                      <a:pt x="16358" y="46138"/>
                    </a:lnTo>
                    <a:lnTo>
                      <a:pt x="17071" y="46000"/>
                    </a:lnTo>
                    <a:lnTo>
                      <a:pt x="17758" y="45863"/>
                    </a:lnTo>
                    <a:lnTo>
                      <a:pt x="18471" y="45698"/>
                    </a:lnTo>
                    <a:lnTo>
                      <a:pt x="19157" y="45506"/>
                    </a:lnTo>
                    <a:lnTo>
                      <a:pt x="19871" y="45287"/>
                    </a:lnTo>
                    <a:lnTo>
                      <a:pt x="20557" y="45067"/>
                    </a:lnTo>
                    <a:lnTo>
                      <a:pt x="21518" y="44710"/>
                    </a:lnTo>
                    <a:lnTo>
                      <a:pt x="22478" y="44326"/>
                    </a:lnTo>
                    <a:lnTo>
                      <a:pt x="23466" y="43942"/>
                    </a:lnTo>
                    <a:lnTo>
                      <a:pt x="24454" y="43585"/>
                    </a:lnTo>
                    <a:lnTo>
                      <a:pt x="25415" y="43256"/>
                    </a:lnTo>
                    <a:lnTo>
                      <a:pt x="25909" y="43146"/>
                    </a:lnTo>
                    <a:lnTo>
                      <a:pt x="26430" y="43009"/>
                    </a:lnTo>
                    <a:lnTo>
                      <a:pt x="26924" y="42926"/>
                    </a:lnTo>
                    <a:lnTo>
                      <a:pt x="27418" y="42871"/>
                    </a:lnTo>
                    <a:lnTo>
                      <a:pt x="27940" y="42844"/>
                    </a:lnTo>
                    <a:lnTo>
                      <a:pt x="28461" y="42817"/>
                    </a:lnTo>
                    <a:lnTo>
                      <a:pt x="29065" y="42871"/>
                    </a:lnTo>
                    <a:lnTo>
                      <a:pt x="29669" y="42954"/>
                    </a:lnTo>
                    <a:lnTo>
                      <a:pt x="30245" y="43064"/>
                    </a:lnTo>
                    <a:lnTo>
                      <a:pt x="30822" y="43228"/>
                    </a:lnTo>
                    <a:lnTo>
                      <a:pt x="31398" y="43420"/>
                    </a:lnTo>
                    <a:lnTo>
                      <a:pt x="31947" y="43667"/>
                    </a:lnTo>
                    <a:lnTo>
                      <a:pt x="32523" y="43914"/>
                    </a:lnTo>
                    <a:lnTo>
                      <a:pt x="33072" y="44189"/>
                    </a:lnTo>
                    <a:lnTo>
                      <a:pt x="33594" y="44491"/>
                    </a:lnTo>
                    <a:lnTo>
                      <a:pt x="34143" y="44820"/>
                    </a:lnTo>
                    <a:lnTo>
                      <a:pt x="35186" y="45479"/>
                    </a:lnTo>
                    <a:lnTo>
                      <a:pt x="36229" y="46192"/>
                    </a:lnTo>
                    <a:lnTo>
                      <a:pt x="37244" y="46906"/>
                    </a:lnTo>
                    <a:lnTo>
                      <a:pt x="38671" y="47867"/>
                    </a:lnTo>
                    <a:lnTo>
                      <a:pt x="39412" y="48333"/>
                    </a:lnTo>
                    <a:lnTo>
                      <a:pt x="40153" y="48800"/>
                    </a:lnTo>
                    <a:lnTo>
                      <a:pt x="40922" y="49239"/>
                    </a:lnTo>
                    <a:lnTo>
                      <a:pt x="41690" y="49651"/>
                    </a:lnTo>
                    <a:lnTo>
                      <a:pt x="42486" y="50035"/>
                    </a:lnTo>
                    <a:lnTo>
                      <a:pt x="43255" y="50392"/>
                    </a:lnTo>
                    <a:lnTo>
                      <a:pt x="44078" y="50721"/>
                    </a:lnTo>
                    <a:lnTo>
                      <a:pt x="44874" y="50995"/>
                    </a:lnTo>
                    <a:lnTo>
                      <a:pt x="45697" y="51242"/>
                    </a:lnTo>
                    <a:lnTo>
                      <a:pt x="46521" y="51462"/>
                    </a:lnTo>
                    <a:lnTo>
                      <a:pt x="47372" y="51599"/>
                    </a:lnTo>
                    <a:lnTo>
                      <a:pt x="48195" y="51709"/>
                    </a:lnTo>
                    <a:lnTo>
                      <a:pt x="49046" y="51737"/>
                    </a:lnTo>
                    <a:lnTo>
                      <a:pt x="49924" y="51737"/>
                    </a:lnTo>
                    <a:lnTo>
                      <a:pt x="50391" y="51709"/>
                    </a:lnTo>
                    <a:lnTo>
                      <a:pt x="50857" y="51654"/>
                    </a:lnTo>
                    <a:lnTo>
                      <a:pt x="51763" y="51489"/>
                    </a:lnTo>
                    <a:lnTo>
                      <a:pt x="52669" y="51297"/>
                    </a:lnTo>
                    <a:lnTo>
                      <a:pt x="53547" y="51023"/>
                    </a:lnTo>
                    <a:lnTo>
                      <a:pt x="54425" y="50721"/>
                    </a:lnTo>
                    <a:lnTo>
                      <a:pt x="55304" y="50364"/>
                    </a:lnTo>
                    <a:lnTo>
                      <a:pt x="56154" y="50007"/>
                    </a:lnTo>
                    <a:lnTo>
                      <a:pt x="57005" y="49596"/>
                    </a:lnTo>
                    <a:lnTo>
                      <a:pt x="58707" y="48745"/>
                    </a:lnTo>
                    <a:lnTo>
                      <a:pt x="60408" y="47839"/>
                    </a:lnTo>
                    <a:lnTo>
                      <a:pt x="61259" y="47427"/>
                    </a:lnTo>
                    <a:lnTo>
                      <a:pt x="62110" y="47016"/>
                    </a:lnTo>
                    <a:lnTo>
                      <a:pt x="62961" y="46604"/>
                    </a:lnTo>
                    <a:lnTo>
                      <a:pt x="63839" y="46247"/>
                    </a:lnTo>
                    <a:lnTo>
                      <a:pt x="64992" y="45808"/>
                    </a:lnTo>
                    <a:lnTo>
                      <a:pt x="66145" y="45424"/>
                    </a:lnTo>
                    <a:lnTo>
                      <a:pt x="67352" y="45122"/>
                    </a:lnTo>
                    <a:lnTo>
                      <a:pt x="68532" y="44875"/>
                    </a:lnTo>
                    <a:lnTo>
                      <a:pt x="69768" y="44683"/>
                    </a:lnTo>
                    <a:lnTo>
                      <a:pt x="70975" y="44546"/>
                    </a:lnTo>
                    <a:lnTo>
                      <a:pt x="72210" y="44463"/>
                    </a:lnTo>
                    <a:lnTo>
                      <a:pt x="73418" y="44463"/>
                    </a:lnTo>
                    <a:lnTo>
                      <a:pt x="74653" y="44518"/>
                    </a:lnTo>
                    <a:lnTo>
                      <a:pt x="75888" y="44628"/>
                    </a:lnTo>
                    <a:lnTo>
                      <a:pt x="77096" y="44793"/>
                    </a:lnTo>
                    <a:lnTo>
                      <a:pt x="78303" y="45012"/>
                    </a:lnTo>
                    <a:lnTo>
                      <a:pt x="79511" y="45287"/>
                    </a:lnTo>
                    <a:lnTo>
                      <a:pt x="80664" y="45643"/>
                    </a:lnTo>
                    <a:lnTo>
                      <a:pt x="81844" y="46055"/>
                    </a:lnTo>
                    <a:lnTo>
                      <a:pt x="82969" y="46522"/>
                    </a:lnTo>
                    <a:lnTo>
                      <a:pt x="83792" y="46879"/>
                    </a:lnTo>
                    <a:lnTo>
                      <a:pt x="84588" y="47263"/>
                    </a:lnTo>
                    <a:lnTo>
                      <a:pt x="86180" y="48114"/>
                    </a:lnTo>
                    <a:lnTo>
                      <a:pt x="87772" y="48964"/>
                    </a:lnTo>
                    <a:lnTo>
                      <a:pt x="88568" y="49349"/>
                    </a:lnTo>
                    <a:lnTo>
                      <a:pt x="89391" y="49760"/>
                    </a:lnTo>
                    <a:lnTo>
                      <a:pt x="90187" y="50117"/>
                    </a:lnTo>
                    <a:lnTo>
                      <a:pt x="91011" y="50474"/>
                    </a:lnTo>
                    <a:lnTo>
                      <a:pt x="91834" y="50776"/>
                    </a:lnTo>
                    <a:lnTo>
                      <a:pt x="92657" y="51023"/>
                    </a:lnTo>
                    <a:lnTo>
                      <a:pt x="93481" y="51215"/>
                    </a:lnTo>
                    <a:lnTo>
                      <a:pt x="94332" y="51380"/>
                    </a:lnTo>
                    <a:lnTo>
                      <a:pt x="94771" y="51407"/>
                    </a:lnTo>
                    <a:lnTo>
                      <a:pt x="95210" y="51462"/>
                    </a:lnTo>
                    <a:lnTo>
                      <a:pt x="96088" y="51462"/>
                    </a:lnTo>
                    <a:lnTo>
                      <a:pt x="96747" y="51407"/>
                    </a:lnTo>
                    <a:lnTo>
                      <a:pt x="97406" y="51325"/>
                    </a:lnTo>
                    <a:lnTo>
                      <a:pt x="98037" y="51215"/>
                    </a:lnTo>
                    <a:lnTo>
                      <a:pt x="98696" y="51050"/>
                    </a:lnTo>
                    <a:lnTo>
                      <a:pt x="99327" y="50858"/>
                    </a:lnTo>
                    <a:lnTo>
                      <a:pt x="99958" y="50639"/>
                    </a:lnTo>
                    <a:lnTo>
                      <a:pt x="100562" y="50392"/>
                    </a:lnTo>
                    <a:lnTo>
                      <a:pt x="101193" y="50117"/>
                    </a:lnTo>
                    <a:lnTo>
                      <a:pt x="101797" y="49815"/>
                    </a:lnTo>
                    <a:lnTo>
                      <a:pt x="102401" y="49513"/>
                    </a:lnTo>
                    <a:lnTo>
                      <a:pt x="103608" y="48855"/>
                    </a:lnTo>
                    <a:lnTo>
                      <a:pt x="104789" y="48169"/>
                    </a:lnTo>
                    <a:lnTo>
                      <a:pt x="105996" y="47455"/>
                    </a:lnTo>
                    <a:lnTo>
                      <a:pt x="107176" y="46769"/>
                    </a:lnTo>
                    <a:lnTo>
                      <a:pt x="108356" y="46110"/>
                    </a:lnTo>
                    <a:lnTo>
                      <a:pt x="108960" y="45808"/>
                    </a:lnTo>
                    <a:lnTo>
                      <a:pt x="109564" y="45534"/>
                    </a:lnTo>
                    <a:lnTo>
                      <a:pt x="110168" y="45259"/>
                    </a:lnTo>
                    <a:lnTo>
                      <a:pt x="110772" y="45040"/>
                    </a:lnTo>
                    <a:lnTo>
                      <a:pt x="111376" y="44820"/>
                    </a:lnTo>
                    <a:lnTo>
                      <a:pt x="112007" y="44655"/>
                    </a:lnTo>
                    <a:lnTo>
                      <a:pt x="112638" y="44491"/>
                    </a:lnTo>
                    <a:lnTo>
                      <a:pt x="113242" y="44381"/>
                    </a:lnTo>
                    <a:lnTo>
                      <a:pt x="113873" y="44326"/>
                    </a:lnTo>
                    <a:lnTo>
                      <a:pt x="114532" y="44299"/>
                    </a:lnTo>
                    <a:lnTo>
                      <a:pt x="115163" y="44326"/>
                    </a:lnTo>
                    <a:lnTo>
                      <a:pt x="115822" y="44381"/>
                    </a:lnTo>
                    <a:lnTo>
                      <a:pt x="116343" y="44463"/>
                    </a:lnTo>
                    <a:lnTo>
                      <a:pt x="116865" y="44573"/>
                    </a:lnTo>
                    <a:lnTo>
                      <a:pt x="117359" y="44710"/>
                    </a:lnTo>
                    <a:lnTo>
                      <a:pt x="117853" y="44875"/>
                    </a:lnTo>
                    <a:lnTo>
                      <a:pt x="118841" y="45232"/>
                    </a:lnTo>
                    <a:lnTo>
                      <a:pt x="119829" y="45616"/>
                    </a:lnTo>
                    <a:lnTo>
                      <a:pt x="120817" y="46000"/>
                    </a:lnTo>
                    <a:lnTo>
                      <a:pt x="121311" y="46165"/>
                    </a:lnTo>
                    <a:lnTo>
                      <a:pt x="121805" y="46330"/>
                    </a:lnTo>
                    <a:lnTo>
                      <a:pt x="122299" y="46467"/>
                    </a:lnTo>
                    <a:lnTo>
                      <a:pt x="122820" y="46604"/>
                    </a:lnTo>
                    <a:lnTo>
                      <a:pt x="123315" y="46686"/>
                    </a:lnTo>
                    <a:lnTo>
                      <a:pt x="123836" y="46741"/>
                    </a:lnTo>
                    <a:lnTo>
                      <a:pt x="124385" y="46769"/>
                    </a:lnTo>
                    <a:lnTo>
                      <a:pt x="124934" y="46741"/>
                    </a:lnTo>
                    <a:lnTo>
                      <a:pt x="125483" y="46659"/>
                    </a:lnTo>
                    <a:lnTo>
                      <a:pt x="126032" y="46549"/>
                    </a:lnTo>
                    <a:lnTo>
                      <a:pt x="126553" y="46412"/>
                    </a:lnTo>
                    <a:lnTo>
                      <a:pt x="127075" y="46220"/>
                    </a:lnTo>
                    <a:lnTo>
                      <a:pt x="127596" y="46000"/>
                    </a:lnTo>
                    <a:lnTo>
                      <a:pt x="128090" y="45726"/>
                    </a:lnTo>
                    <a:lnTo>
                      <a:pt x="128557" y="45451"/>
                    </a:lnTo>
                    <a:lnTo>
                      <a:pt x="128996" y="45122"/>
                    </a:lnTo>
                    <a:lnTo>
                      <a:pt x="129435" y="44765"/>
                    </a:lnTo>
                    <a:lnTo>
                      <a:pt x="129819" y="44381"/>
                    </a:lnTo>
                    <a:lnTo>
                      <a:pt x="130203" y="43969"/>
                    </a:lnTo>
                    <a:lnTo>
                      <a:pt x="130533" y="43530"/>
                    </a:lnTo>
                    <a:lnTo>
                      <a:pt x="130835" y="43064"/>
                    </a:lnTo>
                    <a:lnTo>
                      <a:pt x="131082" y="42570"/>
                    </a:lnTo>
                    <a:lnTo>
                      <a:pt x="131329" y="42021"/>
                    </a:lnTo>
                    <a:lnTo>
                      <a:pt x="131493" y="41472"/>
                    </a:lnTo>
                    <a:lnTo>
                      <a:pt x="131631" y="40895"/>
                    </a:lnTo>
                    <a:lnTo>
                      <a:pt x="131740" y="40292"/>
                    </a:lnTo>
                    <a:lnTo>
                      <a:pt x="131768" y="39715"/>
                    </a:lnTo>
                    <a:lnTo>
                      <a:pt x="131768" y="39111"/>
                    </a:lnTo>
                    <a:lnTo>
                      <a:pt x="131740" y="38535"/>
                    </a:lnTo>
                    <a:lnTo>
                      <a:pt x="131631" y="37931"/>
                    </a:lnTo>
                    <a:lnTo>
                      <a:pt x="131521" y="37437"/>
                    </a:lnTo>
                    <a:lnTo>
                      <a:pt x="131384" y="36943"/>
                    </a:lnTo>
                    <a:lnTo>
                      <a:pt x="131191" y="36449"/>
                    </a:lnTo>
                    <a:lnTo>
                      <a:pt x="130972" y="35983"/>
                    </a:lnTo>
                    <a:lnTo>
                      <a:pt x="130752" y="35516"/>
                    </a:lnTo>
                    <a:lnTo>
                      <a:pt x="130478" y="35104"/>
                    </a:lnTo>
                    <a:lnTo>
                      <a:pt x="130149" y="34693"/>
                    </a:lnTo>
                    <a:lnTo>
                      <a:pt x="129819" y="34281"/>
                    </a:lnTo>
                    <a:lnTo>
                      <a:pt x="129325" y="33787"/>
                    </a:lnTo>
                    <a:lnTo>
                      <a:pt x="128831" y="33320"/>
                    </a:lnTo>
                    <a:lnTo>
                      <a:pt x="128310" y="32881"/>
                    </a:lnTo>
                    <a:lnTo>
                      <a:pt x="127761" y="32469"/>
                    </a:lnTo>
                    <a:lnTo>
                      <a:pt x="127212" y="32085"/>
                    </a:lnTo>
                    <a:lnTo>
                      <a:pt x="126635" y="31701"/>
                    </a:lnTo>
                    <a:lnTo>
                      <a:pt x="125483" y="30960"/>
                    </a:lnTo>
                    <a:lnTo>
                      <a:pt x="124303" y="30274"/>
                    </a:lnTo>
                    <a:lnTo>
                      <a:pt x="123122" y="29533"/>
                    </a:lnTo>
                    <a:lnTo>
                      <a:pt x="122546" y="29176"/>
                    </a:lnTo>
                    <a:lnTo>
                      <a:pt x="121970" y="28764"/>
                    </a:lnTo>
                    <a:lnTo>
                      <a:pt x="121393" y="28380"/>
                    </a:lnTo>
                    <a:lnTo>
                      <a:pt x="120844" y="27941"/>
                    </a:lnTo>
                    <a:lnTo>
                      <a:pt x="119939" y="27172"/>
                    </a:lnTo>
                    <a:lnTo>
                      <a:pt x="119033" y="26404"/>
                    </a:lnTo>
                    <a:lnTo>
                      <a:pt x="118127" y="25608"/>
                    </a:lnTo>
                    <a:lnTo>
                      <a:pt x="117249" y="24812"/>
                    </a:lnTo>
                    <a:lnTo>
                      <a:pt x="115492" y="23165"/>
                    </a:lnTo>
                    <a:lnTo>
                      <a:pt x="113791" y="21518"/>
                    </a:lnTo>
                    <a:lnTo>
                      <a:pt x="112062" y="19844"/>
                    </a:lnTo>
                    <a:lnTo>
                      <a:pt x="110333" y="18198"/>
                    </a:lnTo>
                    <a:lnTo>
                      <a:pt x="108576" y="16578"/>
                    </a:lnTo>
                    <a:lnTo>
                      <a:pt x="107670" y="15810"/>
                    </a:lnTo>
                    <a:lnTo>
                      <a:pt x="106765" y="15014"/>
                    </a:lnTo>
                    <a:lnTo>
                      <a:pt x="105530" y="14026"/>
                    </a:lnTo>
                    <a:lnTo>
                      <a:pt x="104267" y="13038"/>
                    </a:lnTo>
                    <a:lnTo>
                      <a:pt x="102977" y="12105"/>
                    </a:lnTo>
                    <a:lnTo>
                      <a:pt x="101687" y="11199"/>
                    </a:lnTo>
                    <a:lnTo>
                      <a:pt x="100342" y="10321"/>
                    </a:lnTo>
                    <a:lnTo>
                      <a:pt x="98997" y="9470"/>
                    </a:lnTo>
                    <a:lnTo>
                      <a:pt x="97625" y="8674"/>
                    </a:lnTo>
                    <a:lnTo>
                      <a:pt x="96253" y="7905"/>
                    </a:lnTo>
                    <a:lnTo>
                      <a:pt x="94826" y="7164"/>
                    </a:lnTo>
                    <a:lnTo>
                      <a:pt x="93398" y="6451"/>
                    </a:lnTo>
                    <a:lnTo>
                      <a:pt x="91971" y="5792"/>
                    </a:lnTo>
                    <a:lnTo>
                      <a:pt x="90517" y="5161"/>
                    </a:lnTo>
                    <a:lnTo>
                      <a:pt x="89035" y="4557"/>
                    </a:lnTo>
                    <a:lnTo>
                      <a:pt x="87525" y="4008"/>
                    </a:lnTo>
                    <a:lnTo>
                      <a:pt x="86043" y="3459"/>
                    </a:lnTo>
                    <a:lnTo>
                      <a:pt x="84533" y="2992"/>
                    </a:lnTo>
                    <a:lnTo>
                      <a:pt x="82996" y="2526"/>
                    </a:lnTo>
                    <a:lnTo>
                      <a:pt x="81459" y="2114"/>
                    </a:lnTo>
                    <a:lnTo>
                      <a:pt x="79923" y="1730"/>
                    </a:lnTo>
                    <a:lnTo>
                      <a:pt x="78358" y="1401"/>
                    </a:lnTo>
                    <a:lnTo>
                      <a:pt x="76794" y="1071"/>
                    </a:lnTo>
                    <a:lnTo>
                      <a:pt x="75229" y="824"/>
                    </a:lnTo>
                    <a:lnTo>
                      <a:pt x="73637" y="577"/>
                    </a:lnTo>
                    <a:lnTo>
                      <a:pt x="72073" y="385"/>
                    </a:lnTo>
                    <a:lnTo>
                      <a:pt x="70481" y="220"/>
                    </a:lnTo>
                    <a:lnTo>
                      <a:pt x="68889" y="111"/>
                    </a:lnTo>
                    <a:lnTo>
                      <a:pt x="67297" y="28"/>
                    </a:lnTo>
                    <a:lnTo>
                      <a:pt x="6570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" name="Google Shape;2371;p74"/>
              <p:cNvSpPr/>
              <p:nvPr/>
            </p:nvSpPr>
            <p:spPr>
              <a:xfrm>
                <a:off x="4275327" y="1427725"/>
                <a:ext cx="1428365" cy="560829"/>
              </a:xfrm>
              <a:custGeom>
                <a:rect b="b" l="l" r="r" t="t"/>
                <a:pathLst>
                  <a:path extrusionOk="0" fill="none" h="51737" w="131768">
                    <a:moveTo>
                      <a:pt x="131082" y="42570"/>
                    </a:moveTo>
                    <a:lnTo>
                      <a:pt x="131082" y="42570"/>
                    </a:lnTo>
                    <a:lnTo>
                      <a:pt x="130835" y="43064"/>
                    </a:lnTo>
                    <a:lnTo>
                      <a:pt x="130533" y="43530"/>
                    </a:lnTo>
                    <a:lnTo>
                      <a:pt x="130203" y="43969"/>
                    </a:lnTo>
                    <a:lnTo>
                      <a:pt x="129819" y="44381"/>
                    </a:lnTo>
                    <a:lnTo>
                      <a:pt x="129435" y="44765"/>
                    </a:lnTo>
                    <a:lnTo>
                      <a:pt x="128996" y="45122"/>
                    </a:lnTo>
                    <a:lnTo>
                      <a:pt x="128557" y="45451"/>
                    </a:lnTo>
                    <a:lnTo>
                      <a:pt x="128090" y="45726"/>
                    </a:lnTo>
                    <a:lnTo>
                      <a:pt x="127596" y="46000"/>
                    </a:lnTo>
                    <a:lnTo>
                      <a:pt x="127075" y="46220"/>
                    </a:lnTo>
                    <a:lnTo>
                      <a:pt x="126553" y="46412"/>
                    </a:lnTo>
                    <a:lnTo>
                      <a:pt x="126032" y="46549"/>
                    </a:lnTo>
                    <a:lnTo>
                      <a:pt x="125483" y="46659"/>
                    </a:lnTo>
                    <a:lnTo>
                      <a:pt x="124934" y="46741"/>
                    </a:lnTo>
                    <a:lnTo>
                      <a:pt x="124385" y="46769"/>
                    </a:lnTo>
                    <a:lnTo>
                      <a:pt x="123836" y="46741"/>
                    </a:lnTo>
                    <a:lnTo>
                      <a:pt x="123836" y="46741"/>
                    </a:lnTo>
                    <a:lnTo>
                      <a:pt x="123315" y="46686"/>
                    </a:lnTo>
                    <a:lnTo>
                      <a:pt x="122820" y="46604"/>
                    </a:lnTo>
                    <a:lnTo>
                      <a:pt x="122299" y="46467"/>
                    </a:lnTo>
                    <a:lnTo>
                      <a:pt x="121805" y="46330"/>
                    </a:lnTo>
                    <a:lnTo>
                      <a:pt x="121311" y="46165"/>
                    </a:lnTo>
                    <a:lnTo>
                      <a:pt x="120817" y="46000"/>
                    </a:lnTo>
                    <a:lnTo>
                      <a:pt x="119829" y="45616"/>
                    </a:lnTo>
                    <a:lnTo>
                      <a:pt x="118841" y="45232"/>
                    </a:lnTo>
                    <a:lnTo>
                      <a:pt x="117853" y="44875"/>
                    </a:lnTo>
                    <a:lnTo>
                      <a:pt x="117359" y="44710"/>
                    </a:lnTo>
                    <a:lnTo>
                      <a:pt x="116865" y="44573"/>
                    </a:lnTo>
                    <a:lnTo>
                      <a:pt x="116343" y="44463"/>
                    </a:lnTo>
                    <a:lnTo>
                      <a:pt x="115822" y="44381"/>
                    </a:lnTo>
                    <a:lnTo>
                      <a:pt x="115822" y="44381"/>
                    </a:lnTo>
                    <a:lnTo>
                      <a:pt x="115163" y="44326"/>
                    </a:lnTo>
                    <a:lnTo>
                      <a:pt x="114532" y="44299"/>
                    </a:lnTo>
                    <a:lnTo>
                      <a:pt x="113873" y="44326"/>
                    </a:lnTo>
                    <a:lnTo>
                      <a:pt x="113242" y="44381"/>
                    </a:lnTo>
                    <a:lnTo>
                      <a:pt x="112638" y="44491"/>
                    </a:lnTo>
                    <a:lnTo>
                      <a:pt x="112007" y="44655"/>
                    </a:lnTo>
                    <a:lnTo>
                      <a:pt x="111376" y="44820"/>
                    </a:lnTo>
                    <a:lnTo>
                      <a:pt x="110772" y="45040"/>
                    </a:lnTo>
                    <a:lnTo>
                      <a:pt x="110168" y="45259"/>
                    </a:lnTo>
                    <a:lnTo>
                      <a:pt x="109564" y="45534"/>
                    </a:lnTo>
                    <a:lnTo>
                      <a:pt x="108960" y="45808"/>
                    </a:lnTo>
                    <a:lnTo>
                      <a:pt x="108356" y="46110"/>
                    </a:lnTo>
                    <a:lnTo>
                      <a:pt x="107176" y="46769"/>
                    </a:lnTo>
                    <a:lnTo>
                      <a:pt x="105996" y="47455"/>
                    </a:lnTo>
                    <a:lnTo>
                      <a:pt x="104789" y="48169"/>
                    </a:lnTo>
                    <a:lnTo>
                      <a:pt x="103608" y="48855"/>
                    </a:lnTo>
                    <a:lnTo>
                      <a:pt x="102401" y="49513"/>
                    </a:lnTo>
                    <a:lnTo>
                      <a:pt x="101797" y="49815"/>
                    </a:lnTo>
                    <a:lnTo>
                      <a:pt x="101193" y="50117"/>
                    </a:lnTo>
                    <a:lnTo>
                      <a:pt x="100562" y="50392"/>
                    </a:lnTo>
                    <a:lnTo>
                      <a:pt x="99958" y="50639"/>
                    </a:lnTo>
                    <a:lnTo>
                      <a:pt x="99327" y="50858"/>
                    </a:lnTo>
                    <a:lnTo>
                      <a:pt x="98696" y="51050"/>
                    </a:lnTo>
                    <a:lnTo>
                      <a:pt x="98037" y="51215"/>
                    </a:lnTo>
                    <a:lnTo>
                      <a:pt x="97406" y="51325"/>
                    </a:lnTo>
                    <a:lnTo>
                      <a:pt x="96747" y="51407"/>
                    </a:lnTo>
                    <a:lnTo>
                      <a:pt x="96088" y="51462"/>
                    </a:lnTo>
                    <a:lnTo>
                      <a:pt x="96088" y="51462"/>
                    </a:lnTo>
                    <a:lnTo>
                      <a:pt x="95649" y="51462"/>
                    </a:lnTo>
                    <a:lnTo>
                      <a:pt x="95210" y="51462"/>
                    </a:lnTo>
                    <a:lnTo>
                      <a:pt x="94771" y="51407"/>
                    </a:lnTo>
                    <a:lnTo>
                      <a:pt x="94332" y="51380"/>
                    </a:lnTo>
                    <a:lnTo>
                      <a:pt x="93481" y="51215"/>
                    </a:lnTo>
                    <a:lnTo>
                      <a:pt x="92657" y="51023"/>
                    </a:lnTo>
                    <a:lnTo>
                      <a:pt x="91834" y="50776"/>
                    </a:lnTo>
                    <a:lnTo>
                      <a:pt x="91011" y="50474"/>
                    </a:lnTo>
                    <a:lnTo>
                      <a:pt x="90187" y="50117"/>
                    </a:lnTo>
                    <a:lnTo>
                      <a:pt x="89391" y="49760"/>
                    </a:lnTo>
                    <a:lnTo>
                      <a:pt x="88568" y="49349"/>
                    </a:lnTo>
                    <a:lnTo>
                      <a:pt x="87772" y="48964"/>
                    </a:lnTo>
                    <a:lnTo>
                      <a:pt x="86180" y="48114"/>
                    </a:lnTo>
                    <a:lnTo>
                      <a:pt x="84588" y="47263"/>
                    </a:lnTo>
                    <a:lnTo>
                      <a:pt x="83792" y="46879"/>
                    </a:lnTo>
                    <a:lnTo>
                      <a:pt x="82969" y="46522"/>
                    </a:lnTo>
                    <a:lnTo>
                      <a:pt x="82969" y="46522"/>
                    </a:lnTo>
                    <a:lnTo>
                      <a:pt x="81844" y="46055"/>
                    </a:lnTo>
                    <a:lnTo>
                      <a:pt x="80664" y="45643"/>
                    </a:lnTo>
                    <a:lnTo>
                      <a:pt x="79511" y="45287"/>
                    </a:lnTo>
                    <a:lnTo>
                      <a:pt x="78303" y="45012"/>
                    </a:lnTo>
                    <a:lnTo>
                      <a:pt x="77096" y="44793"/>
                    </a:lnTo>
                    <a:lnTo>
                      <a:pt x="75888" y="44628"/>
                    </a:lnTo>
                    <a:lnTo>
                      <a:pt x="74653" y="44518"/>
                    </a:lnTo>
                    <a:lnTo>
                      <a:pt x="73418" y="44463"/>
                    </a:lnTo>
                    <a:lnTo>
                      <a:pt x="72210" y="44463"/>
                    </a:lnTo>
                    <a:lnTo>
                      <a:pt x="70975" y="44546"/>
                    </a:lnTo>
                    <a:lnTo>
                      <a:pt x="69768" y="44683"/>
                    </a:lnTo>
                    <a:lnTo>
                      <a:pt x="68532" y="44875"/>
                    </a:lnTo>
                    <a:lnTo>
                      <a:pt x="67352" y="45122"/>
                    </a:lnTo>
                    <a:lnTo>
                      <a:pt x="66145" y="45424"/>
                    </a:lnTo>
                    <a:lnTo>
                      <a:pt x="64992" y="45808"/>
                    </a:lnTo>
                    <a:lnTo>
                      <a:pt x="63839" y="46247"/>
                    </a:lnTo>
                    <a:lnTo>
                      <a:pt x="63839" y="46247"/>
                    </a:lnTo>
                    <a:lnTo>
                      <a:pt x="62961" y="46604"/>
                    </a:lnTo>
                    <a:lnTo>
                      <a:pt x="62110" y="47016"/>
                    </a:lnTo>
                    <a:lnTo>
                      <a:pt x="61259" y="47427"/>
                    </a:lnTo>
                    <a:lnTo>
                      <a:pt x="60408" y="47839"/>
                    </a:lnTo>
                    <a:lnTo>
                      <a:pt x="58707" y="48745"/>
                    </a:lnTo>
                    <a:lnTo>
                      <a:pt x="57005" y="49596"/>
                    </a:lnTo>
                    <a:lnTo>
                      <a:pt x="56154" y="50007"/>
                    </a:lnTo>
                    <a:lnTo>
                      <a:pt x="55304" y="50364"/>
                    </a:lnTo>
                    <a:lnTo>
                      <a:pt x="54425" y="50721"/>
                    </a:lnTo>
                    <a:lnTo>
                      <a:pt x="53547" y="51023"/>
                    </a:lnTo>
                    <a:lnTo>
                      <a:pt x="52669" y="51297"/>
                    </a:lnTo>
                    <a:lnTo>
                      <a:pt x="51763" y="51489"/>
                    </a:lnTo>
                    <a:lnTo>
                      <a:pt x="50857" y="51654"/>
                    </a:lnTo>
                    <a:lnTo>
                      <a:pt x="50391" y="51709"/>
                    </a:lnTo>
                    <a:lnTo>
                      <a:pt x="49924" y="51737"/>
                    </a:lnTo>
                    <a:lnTo>
                      <a:pt x="49924" y="51737"/>
                    </a:lnTo>
                    <a:lnTo>
                      <a:pt x="49046" y="51737"/>
                    </a:lnTo>
                    <a:lnTo>
                      <a:pt x="48195" y="51709"/>
                    </a:lnTo>
                    <a:lnTo>
                      <a:pt x="47372" y="51599"/>
                    </a:lnTo>
                    <a:lnTo>
                      <a:pt x="46521" y="51462"/>
                    </a:lnTo>
                    <a:lnTo>
                      <a:pt x="45697" y="51242"/>
                    </a:lnTo>
                    <a:lnTo>
                      <a:pt x="44874" y="50995"/>
                    </a:lnTo>
                    <a:lnTo>
                      <a:pt x="44078" y="50721"/>
                    </a:lnTo>
                    <a:lnTo>
                      <a:pt x="43255" y="50392"/>
                    </a:lnTo>
                    <a:lnTo>
                      <a:pt x="42486" y="50035"/>
                    </a:lnTo>
                    <a:lnTo>
                      <a:pt x="41690" y="49651"/>
                    </a:lnTo>
                    <a:lnTo>
                      <a:pt x="40922" y="49239"/>
                    </a:lnTo>
                    <a:lnTo>
                      <a:pt x="40153" y="48800"/>
                    </a:lnTo>
                    <a:lnTo>
                      <a:pt x="39412" y="48333"/>
                    </a:lnTo>
                    <a:lnTo>
                      <a:pt x="38671" y="47867"/>
                    </a:lnTo>
                    <a:lnTo>
                      <a:pt x="37244" y="46906"/>
                    </a:lnTo>
                    <a:lnTo>
                      <a:pt x="37244" y="46906"/>
                    </a:lnTo>
                    <a:lnTo>
                      <a:pt x="36229" y="46192"/>
                    </a:lnTo>
                    <a:lnTo>
                      <a:pt x="35186" y="45479"/>
                    </a:lnTo>
                    <a:lnTo>
                      <a:pt x="34143" y="44820"/>
                    </a:lnTo>
                    <a:lnTo>
                      <a:pt x="33594" y="44491"/>
                    </a:lnTo>
                    <a:lnTo>
                      <a:pt x="33072" y="44189"/>
                    </a:lnTo>
                    <a:lnTo>
                      <a:pt x="32523" y="43914"/>
                    </a:lnTo>
                    <a:lnTo>
                      <a:pt x="31947" y="43667"/>
                    </a:lnTo>
                    <a:lnTo>
                      <a:pt x="31398" y="43420"/>
                    </a:lnTo>
                    <a:lnTo>
                      <a:pt x="30822" y="43228"/>
                    </a:lnTo>
                    <a:lnTo>
                      <a:pt x="30245" y="43064"/>
                    </a:lnTo>
                    <a:lnTo>
                      <a:pt x="29669" y="42954"/>
                    </a:lnTo>
                    <a:lnTo>
                      <a:pt x="29065" y="42871"/>
                    </a:lnTo>
                    <a:lnTo>
                      <a:pt x="28461" y="42817"/>
                    </a:lnTo>
                    <a:lnTo>
                      <a:pt x="28461" y="42817"/>
                    </a:lnTo>
                    <a:lnTo>
                      <a:pt x="27940" y="42844"/>
                    </a:lnTo>
                    <a:lnTo>
                      <a:pt x="27418" y="42871"/>
                    </a:lnTo>
                    <a:lnTo>
                      <a:pt x="26924" y="42926"/>
                    </a:lnTo>
                    <a:lnTo>
                      <a:pt x="26430" y="43009"/>
                    </a:lnTo>
                    <a:lnTo>
                      <a:pt x="25909" y="43146"/>
                    </a:lnTo>
                    <a:lnTo>
                      <a:pt x="25415" y="43256"/>
                    </a:lnTo>
                    <a:lnTo>
                      <a:pt x="24454" y="43585"/>
                    </a:lnTo>
                    <a:lnTo>
                      <a:pt x="23466" y="43942"/>
                    </a:lnTo>
                    <a:lnTo>
                      <a:pt x="22478" y="44326"/>
                    </a:lnTo>
                    <a:lnTo>
                      <a:pt x="21518" y="44710"/>
                    </a:lnTo>
                    <a:lnTo>
                      <a:pt x="20557" y="45067"/>
                    </a:lnTo>
                    <a:lnTo>
                      <a:pt x="20557" y="45067"/>
                    </a:lnTo>
                    <a:lnTo>
                      <a:pt x="19871" y="45287"/>
                    </a:lnTo>
                    <a:lnTo>
                      <a:pt x="19157" y="45506"/>
                    </a:lnTo>
                    <a:lnTo>
                      <a:pt x="18471" y="45698"/>
                    </a:lnTo>
                    <a:lnTo>
                      <a:pt x="17758" y="45863"/>
                    </a:lnTo>
                    <a:lnTo>
                      <a:pt x="17071" y="46000"/>
                    </a:lnTo>
                    <a:lnTo>
                      <a:pt x="16358" y="46138"/>
                    </a:lnTo>
                    <a:lnTo>
                      <a:pt x="15644" y="46247"/>
                    </a:lnTo>
                    <a:lnTo>
                      <a:pt x="14903" y="46330"/>
                    </a:lnTo>
                    <a:lnTo>
                      <a:pt x="14190" y="46385"/>
                    </a:lnTo>
                    <a:lnTo>
                      <a:pt x="13476" y="46412"/>
                    </a:lnTo>
                    <a:lnTo>
                      <a:pt x="12762" y="46439"/>
                    </a:lnTo>
                    <a:lnTo>
                      <a:pt x="12021" y="46439"/>
                    </a:lnTo>
                    <a:lnTo>
                      <a:pt x="11308" y="46412"/>
                    </a:lnTo>
                    <a:lnTo>
                      <a:pt x="10567" y="46357"/>
                    </a:lnTo>
                    <a:lnTo>
                      <a:pt x="9853" y="46302"/>
                    </a:lnTo>
                    <a:lnTo>
                      <a:pt x="9140" y="46220"/>
                    </a:lnTo>
                    <a:lnTo>
                      <a:pt x="9140" y="46220"/>
                    </a:lnTo>
                    <a:lnTo>
                      <a:pt x="8591" y="46110"/>
                    </a:lnTo>
                    <a:lnTo>
                      <a:pt x="8014" y="46028"/>
                    </a:lnTo>
                    <a:lnTo>
                      <a:pt x="7465" y="45891"/>
                    </a:lnTo>
                    <a:lnTo>
                      <a:pt x="6916" y="45753"/>
                    </a:lnTo>
                    <a:lnTo>
                      <a:pt x="6367" y="45589"/>
                    </a:lnTo>
                    <a:lnTo>
                      <a:pt x="5819" y="45424"/>
                    </a:lnTo>
                    <a:lnTo>
                      <a:pt x="5270" y="45204"/>
                    </a:lnTo>
                    <a:lnTo>
                      <a:pt x="4748" y="44985"/>
                    </a:lnTo>
                    <a:lnTo>
                      <a:pt x="4254" y="44738"/>
                    </a:lnTo>
                    <a:lnTo>
                      <a:pt x="3760" y="44463"/>
                    </a:lnTo>
                    <a:lnTo>
                      <a:pt x="3294" y="44161"/>
                    </a:lnTo>
                    <a:lnTo>
                      <a:pt x="2827" y="43832"/>
                    </a:lnTo>
                    <a:lnTo>
                      <a:pt x="2415" y="43475"/>
                    </a:lnTo>
                    <a:lnTo>
                      <a:pt x="2004" y="43091"/>
                    </a:lnTo>
                    <a:lnTo>
                      <a:pt x="1619" y="42679"/>
                    </a:lnTo>
                    <a:lnTo>
                      <a:pt x="1263" y="42240"/>
                    </a:lnTo>
                    <a:lnTo>
                      <a:pt x="1263" y="42240"/>
                    </a:lnTo>
                    <a:lnTo>
                      <a:pt x="988" y="41856"/>
                    </a:lnTo>
                    <a:lnTo>
                      <a:pt x="741" y="41444"/>
                    </a:lnTo>
                    <a:lnTo>
                      <a:pt x="549" y="41005"/>
                    </a:lnTo>
                    <a:lnTo>
                      <a:pt x="357" y="40539"/>
                    </a:lnTo>
                    <a:lnTo>
                      <a:pt x="220" y="40072"/>
                    </a:lnTo>
                    <a:lnTo>
                      <a:pt x="110" y="39578"/>
                    </a:lnTo>
                    <a:lnTo>
                      <a:pt x="55" y="39111"/>
                    </a:lnTo>
                    <a:lnTo>
                      <a:pt x="0" y="38617"/>
                    </a:lnTo>
                    <a:lnTo>
                      <a:pt x="0" y="38123"/>
                    </a:lnTo>
                    <a:lnTo>
                      <a:pt x="55" y="37657"/>
                    </a:lnTo>
                    <a:lnTo>
                      <a:pt x="110" y="37190"/>
                    </a:lnTo>
                    <a:lnTo>
                      <a:pt x="247" y="36724"/>
                    </a:lnTo>
                    <a:lnTo>
                      <a:pt x="384" y="36284"/>
                    </a:lnTo>
                    <a:lnTo>
                      <a:pt x="576" y="35845"/>
                    </a:lnTo>
                    <a:lnTo>
                      <a:pt x="796" y="35461"/>
                    </a:lnTo>
                    <a:lnTo>
                      <a:pt x="1070" y="35077"/>
                    </a:lnTo>
                    <a:lnTo>
                      <a:pt x="1070" y="35077"/>
                    </a:lnTo>
                    <a:lnTo>
                      <a:pt x="1263" y="34830"/>
                    </a:lnTo>
                    <a:lnTo>
                      <a:pt x="1482" y="34610"/>
                    </a:lnTo>
                    <a:lnTo>
                      <a:pt x="1729" y="34391"/>
                    </a:lnTo>
                    <a:lnTo>
                      <a:pt x="2004" y="34199"/>
                    </a:lnTo>
                    <a:lnTo>
                      <a:pt x="2004" y="34199"/>
                    </a:lnTo>
                    <a:lnTo>
                      <a:pt x="2854" y="33595"/>
                    </a:lnTo>
                    <a:lnTo>
                      <a:pt x="3705" y="32936"/>
                    </a:lnTo>
                    <a:lnTo>
                      <a:pt x="4556" y="32277"/>
                    </a:lnTo>
                    <a:lnTo>
                      <a:pt x="5379" y="31591"/>
                    </a:lnTo>
                    <a:lnTo>
                      <a:pt x="6230" y="30905"/>
                    </a:lnTo>
                    <a:lnTo>
                      <a:pt x="7054" y="30164"/>
                    </a:lnTo>
                    <a:lnTo>
                      <a:pt x="8700" y="28682"/>
                    </a:lnTo>
                    <a:lnTo>
                      <a:pt x="10292" y="27117"/>
                    </a:lnTo>
                    <a:lnTo>
                      <a:pt x="11857" y="25553"/>
                    </a:lnTo>
                    <a:lnTo>
                      <a:pt x="13339" y="23989"/>
                    </a:lnTo>
                    <a:lnTo>
                      <a:pt x="14793" y="22452"/>
                    </a:lnTo>
                    <a:lnTo>
                      <a:pt x="14793" y="22452"/>
                    </a:lnTo>
                    <a:lnTo>
                      <a:pt x="15864" y="21271"/>
                    </a:lnTo>
                    <a:lnTo>
                      <a:pt x="16989" y="20146"/>
                    </a:lnTo>
                    <a:lnTo>
                      <a:pt x="18114" y="19021"/>
                    </a:lnTo>
                    <a:lnTo>
                      <a:pt x="19295" y="17923"/>
                    </a:lnTo>
                    <a:lnTo>
                      <a:pt x="20475" y="16880"/>
                    </a:lnTo>
                    <a:lnTo>
                      <a:pt x="21682" y="15837"/>
                    </a:lnTo>
                    <a:lnTo>
                      <a:pt x="22917" y="14849"/>
                    </a:lnTo>
                    <a:lnTo>
                      <a:pt x="24180" y="13861"/>
                    </a:lnTo>
                    <a:lnTo>
                      <a:pt x="25470" y="12928"/>
                    </a:lnTo>
                    <a:lnTo>
                      <a:pt x="26787" y="12022"/>
                    </a:lnTo>
                    <a:lnTo>
                      <a:pt x="28105" y="11116"/>
                    </a:lnTo>
                    <a:lnTo>
                      <a:pt x="29449" y="10266"/>
                    </a:lnTo>
                    <a:lnTo>
                      <a:pt x="30794" y="9442"/>
                    </a:lnTo>
                    <a:lnTo>
                      <a:pt x="32194" y="8646"/>
                    </a:lnTo>
                    <a:lnTo>
                      <a:pt x="33594" y="7905"/>
                    </a:lnTo>
                    <a:lnTo>
                      <a:pt x="34994" y="7164"/>
                    </a:lnTo>
                    <a:lnTo>
                      <a:pt x="36448" y="6478"/>
                    </a:lnTo>
                    <a:lnTo>
                      <a:pt x="37875" y="5819"/>
                    </a:lnTo>
                    <a:lnTo>
                      <a:pt x="39357" y="5188"/>
                    </a:lnTo>
                    <a:lnTo>
                      <a:pt x="40812" y="4584"/>
                    </a:lnTo>
                    <a:lnTo>
                      <a:pt x="42322" y="4008"/>
                    </a:lnTo>
                    <a:lnTo>
                      <a:pt x="43804" y="3486"/>
                    </a:lnTo>
                    <a:lnTo>
                      <a:pt x="45313" y="2992"/>
                    </a:lnTo>
                    <a:lnTo>
                      <a:pt x="46850" y="2553"/>
                    </a:lnTo>
                    <a:lnTo>
                      <a:pt x="48387" y="2114"/>
                    </a:lnTo>
                    <a:lnTo>
                      <a:pt x="49924" y="1730"/>
                    </a:lnTo>
                    <a:lnTo>
                      <a:pt x="51489" y="1401"/>
                    </a:lnTo>
                    <a:lnTo>
                      <a:pt x="53053" y="1071"/>
                    </a:lnTo>
                    <a:lnTo>
                      <a:pt x="54617" y="824"/>
                    </a:lnTo>
                    <a:lnTo>
                      <a:pt x="56182" y="577"/>
                    </a:lnTo>
                    <a:lnTo>
                      <a:pt x="57774" y="385"/>
                    </a:lnTo>
                    <a:lnTo>
                      <a:pt x="59338" y="220"/>
                    </a:lnTo>
                    <a:lnTo>
                      <a:pt x="59338" y="220"/>
                    </a:lnTo>
                    <a:lnTo>
                      <a:pt x="60930" y="111"/>
                    </a:lnTo>
                    <a:lnTo>
                      <a:pt x="62522" y="28"/>
                    </a:lnTo>
                    <a:lnTo>
                      <a:pt x="64114" y="1"/>
                    </a:lnTo>
                    <a:lnTo>
                      <a:pt x="65706" y="1"/>
                    </a:lnTo>
                    <a:lnTo>
                      <a:pt x="67297" y="28"/>
                    </a:lnTo>
                    <a:lnTo>
                      <a:pt x="68889" y="111"/>
                    </a:lnTo>
                    <a:lnTo>
                      <a:pt x="70481" y="220"/>
                    </a:lnTo>
                    <a:lnTo>
                      <a:pt x="72073" y="385"/>
                    </a:lnTo>
                    <a:lnTo>
                      <a:pt x="73637" y="577"/>
                    </a:lnTo>
                    <a:lnTo>
                      <a:pt x="75229" y="824"/>
                    </a:lnTo>
                    <a:lnTo>
                      <a:pt x="76794" y="1071"/>
                    </a:lnTo>
                    <a:lnTo>
                      <a:pt x="78358" y="1401"/>
                    </a:lnTo>
                    <a:lnTo>
                      <a:pt x="79923" y="1730"/>
                    </a:lnTo>
                    <a:lnTo>
                      <a:pt x="81459" y="2114"/>
                    </a:lnTo>
                    <a:lnTo>
                      <a:pt x="82996" y="2526"/>
                    </a:lnTo>
                    <a:lnTo>
                      <a:pt x="84533" y="2992"/>
                    </a:lnTo>
                    <a:lnTo>
                      <a:pt x="86043" y="3459"/>
                    </a:lnTo>
                    <a:lnTo>
                      <a:pt x="87525" y="4008"/>
                    </a:lnTo>
                    <a:lnTo>
                      <a:pt x="89035" y="4557"/>
                    </a:lnTo>
                    <a:lnTo>
                      <a:pt x="90517" y="5161"/>
                    </a:lnTo>
                    <a:lnTo>
                      <a:pt x="91971" y="5792"/>
                    </a:lnTo>
                    <a:lnTo>
                      <a:pt x="93398" y="6451"/>
                    </a:lnTo>
                    <a:lnTo>
                      <a:pt x="94826" y="7164"/>
                    </a:lnTo>
                    <a:lnTo>
                      <a:pt x="96253" y="7905"/>
                    </a:lnTo>
                    <a:lnTo>
                      <a:pt x="97625" y="8674"/>
                    </a:lnTo>
                    <a:lnTo>
                      <a:pt x="98997" y="9470"/>
                    </a:lnTo>
                    <a:lnTo>
                      <a:pt x="100342" y="10321"/>
                    </a:lnTo>
                    <a:lnTo>
                      <a:pt x="101687" y="11199"/>
                    </a:lnTo>
                    <a:lnTo>
                      <a:pt x="102977" y="12105"/>
                    </a:lnTo>
                    <a:lnTo>
                      <a:pt x="104267" y="13038"/>
                    </a:lnTo>
                    <a:lnTo>
                      <a:pt x="105530" y="14026"/>
                    </a:lnTo>
                    <a:lnTo>
                      <a:pt x="106765" y="15014"/>
                    </a:lnTo>
                    <a:lnTo>
                      <a:pt x="106765" y="15014"/>
                    </a:lnTo>
                    <a:lnTo>
                      <a:pt x="107670" y="15810"/>
                    </a:lnTo>
                    <a:lnTo>
                      <a:pt x="108576" y="16578"/>
                    </a:lnTo>
                    <a:lnTo>
                      <a:pt x="110333" y="18198"/>
                    </a:lnTo>
                    <a:lnTo>
                      <a:pt x="112062" y="19844"/>
                    </a:lnTo>
                    <a:lnTo>
                      <a:pt x="113791" y="21518"/>
                    </a:lnTo>
                    <a:lnTo>
                      <a:pt x="115492" y="23165"/>
                    </a:lnTo>
                    <a:lnTo>
                      <a:pt x="117249" y="24812"/>
                    </a:lnTo>
                    <a:lnTo>
                      <a:pt x="118127" y="25608"/>
                    </a:lnTo>
                    <a:lnTo>
                      <a:pt x="119033" y="26404"/>
                    </a:lnTo>
                    <a:lnTo>
                      <a:pt x="119939" y="27172"/>
                    </a:lnTo>
                    <a:lnTo>
                      <a:pt x="120844" y="27941"/>
                    </a:lnTo>
                    <a:lnTo>
                      <a:pt x="120844" y="27941"/>
                    </a:lnTo>
                    <a:lnTo>
                      <a:pt x="121393" y="28380"/>
                    </a:lnTo>
                    <a:lnTo>
                      <a:pt x="121970" y="28764"/>
                    </a:lnTo>
                    <a:lnTo>
                      <a:pt x="122546" y="29176"/>
                    </a:lnTo>
                    <a:lnTo>
                      <a:pt x="123122" y="29533"/>
                    </a:lnTo>
                    <a:lnTo>
                      <a:pt x="124303" y="30274"/>
                    </a:lnTo>
                    <a:lnTo>
                      <a:pt x="125483" y="30960"/>
                    </a:lnTo>
                    <a:lnTo>
                      <a:pt x="126635" y="31701"/>
                    </a:lnTo>
                    <a:lnTo>
                      <a:pt x="127212" y="32085"/>
                    </a:lnTo>
                    <a:lnTo>
                      <a:pt x="127761" y="32469"/>
                    </a:lnTo>
                    <a:lnTo>
                      <a:pt x="128310" y="32881"/>
                    </a:lnTo>
                    <a:lnTo>
                      <a:pt x="128831" y="33320"/>
                    </a:lnTo>
                    <a:lnTo>
                      <a:pt x="129325" y="33787"/>
                    </a:lnTo>
                    <a:lnTo>
                      <a:pt x="129819" y="34281"/>
                    </a:lnTo>
                    <a:lnTo>
                      <a:pt x="129819" y="34281"/>
                    </a:lnTo>
                    <a:lnTo>
                      <a:pt x="130149" y="34693"/>
                    </a:lnTo>
                    <a:lnTo>
                      <a:pt x="130478" y="35104"/>
                    </a:lnTo>
                    <a:lnTo>
                      <a:pt x="130752" y="35516"/>
                    </a:lnTo>
                    <a:lnTo>
                      <a:pt x="130972" y="35983"/>
                    </a:lnTo>
                    <a:lnTo>
                      <a:pt x="131191" y="36449"/>
                    </a:lnTo>
                    <a:lnTo>
                      <a:pt x="131384" y="36943"/>
                    </a:lnTo>
                    <a:lnTo>
                      <a:pt x="131521" y="37437"/>
                    </a:lnTo>
                    <a:lnTo>
                      <a:pt x="131631" y="37931"/>
                    </a:lnTo>
                    <a:lnTo>
                      <a:pt x="131631" y="37931"/>
                    </a:lnTo>
                    <a:lnTo>
                      <a:pt x="131740" y="38535"/>
                    </a:lnTo>
                    <a:lnTo>
                      <a:pt x="131768" y="39111"/>
                    </a:lnTo>
                    <a:lnTo>
                      <a:pt x="131768" y="39715"/>
                    </a:lnTo>
                    <a:lnTo>
                      <a:pt x="131740" y="40292"/>
                    </a:lnTo>
                    <a:lnTo>
                      <a:pt x="131631" y="40895"/>
                    </a:lnTo>
                    <a:lnTo>
                      <a:pt x="131493" y="41472"/>
                    </a:lnTo>
                    <a:lnTo>
                      <a:pt x="131329" y="42021"/>
                    </a:lnTo>
                    <a:lnTo>
                      <a:pt x="131082" y="4257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" name="Google Shape;2372;p74"/>
              <p:cNvSpPr/>
              <p:nvPr/>
            </p:nvSpPr>
            <p:spPr>
              <a:xfrm>
                <a:off x="4658814" y="1513415"/>
                <a:ext cx="339476" cy="183283"/>
              </a:xfrm>
              <a:custGeom>
                <a:rect b="b" l="l" r="r" t="t"/>
                <a:pathLst>
                  <a:path extrusionOk="0" fill="none" h="16908" w="31317">
                    <a:moveTo>
                      <a:pt x="23385" y="0"/>
                    </a:moveTo>
                    <a:lnTo>
                      <a:pt x="23385" y="0"/>
                    </a:lnTo>
                    <a:lnTo>
                      <a:pt x="22150" y="28"/>
                    </a:lnTo>
                    <a:lnTo>
                      <a:pt x="20997" y="83"/>
                    </a:lnTo>
                    <a:lnTo>
                      <a:pt x="20997" y="83"/>
                    </a:lnTo>
                    <a:lnTo>
                      <a:pt x="20036" y="138"/>
                    </a:lnTo>
                    <a:lnTo>
                      <a:pt x="19103" y="247"/>
                    </a:lnTo>
                    <a:lnTo>
                      <a:pt x="18170" y="357"/>
                    </a:lnTo>
                    <a:lnTo>
                      <a:pt x="17237" y="494"/>
                    </a:lnTo>
                    <a:lnTo>
                      <a:pt x="16304" y="632"/>
                    </a:lnTo>
                    <a:lnTo>
                      <a:pt x="15371" y="824"/>
                    </a:lnTo>
                    <a:lnTo>
                      <a:pt x="14437" y="1016"/>
                    </a:lnTo>
                    <a:lnTo>
                      <a:pt x="13504" y="1235"/>
                    </a:lnTo>
                    <a:lnTo>
                      <a:pt x="12598" y="1482"/>
                    </a:lnTo>
                    <a:lnTo>
                      <a:pt x="11693" y="1757"/>
                    </a:lnTo>
                    <a:lnTo>
                      <a:pt x="10787" y="2031"/>
                    </a:lnTo>
                    <a:lnTo>
                      <a:pt x="9881" y="2333"/>
                    </a:lnTo>
                    <a:lnTo>
                      <a:pt x="9003" y="2663"/>
                    </a:lnTo>
                    <a:lnTo>
                      <a:pt x="8125" y="3019"/>
                    </a:lnTo>
                    <a:lnTo>
                      <a:pt x="7247" y="3376"/>
                    </a:lnTo>
                    <a:lnTo>
                      <a:pt x="6396" y="3760"/>
                    </a:lnTo>
                    <a:lnTo>
                      <a:pt x="6396" y="3760"/>
                    </a:lnTo>
                    <a:lnTo>
                      <a:pt x="5682" y="4117"/>
                    </a:lnTo>
                    <a:lnTo>
                      <a:pt x="4969" y="4474"/>
                    </a:lnTo>
                    <a:lnTo>
                      <a:pt x="4282" y="4858"/>
                    </a:lnTo>
                    <a:lnTo>
                      <a:pt x="3624" y="5297"/>
                    </a:lnTo>
                    <a:lnTo>
                      <a:pt x="2992" y="5736"/>
                    </a:lnTo>
                    <a:lnTo>
                      <a:pt x="2416" y="6231"/>
                    </a:lnTo>
                    <a:lnTo>
                      <a:pt x="2114" y="6505"/>
                    </a:lnTo>
                    <a:lnTo>
                      <a:pt x="1840" y="6779"/>
                    </a:lnTo>
                    <a:lnTo>
                      <a:pt x="1593" y="7081"/>
                    </a:lnTo>
                    <a:lnTo>
                      <a:pt x="1346" y="7383"/>
                    </a:lnTo>
                    <a:lnTo>
                      <a:pt x="1346" y="7383"/>
                    </a:lnTo>
                    <a:lnTo>
                      <a:pt x="1126" y="7713"/>
                    </a:lnTo>
                    <a:lnTo>
                      <a:pt x="907" y="8042"/>
                    </a:lnTo>
                    <a:lnTo>
                      <a:pt x="714" y="8371"/>
                    </a:lnTo>
                    <a:lnTo>
                      <a:pt x="550" y="8728"/>
                    </a:lnTo>
                    <a:lnTo>
                      <a:pt x="385" y="9112"/>
                    </a:lnTo>
                    <a:lnTo>
                      <a:pt x="275" y="9469"/>
                    </a:lnTo>
                    <a:lnTo>
                      <a:pt x="165" y="9853"/>
                    </a:lnTo>
                    <a:lnTo>
                      <a:pt x="83" y="10238"/>
                    </a:lnTo>
                    <a:lnTo>
                      <a:pt x="28" y="10622"/>
                    </a:lnTo>
                    <a:lnTo>
                      <a:pt x="1" y="11034"/>
                    </a:lnTo>
                    <a:lnTo>
                      <a:pt x="1" y="11418"/>
                    </a:lnTo>
                    <a:lnTo>
                      <a:pt x="56" y="11802"/>
                    </a:lnTo>
                    <a:lnTo>
                      <a:pt x="111" y="12159"/>
                    </a:lnTo>
                    <a:lnTo>
                      <a:pt x="193" y="12543"/>
                    </a:lnTo>
                    <a:lnTo>
                      <a:pt x="330" y="12900"/>
                    </a:lnTo>
                    <a:lnTo>
                      <a:pt x="495" y="13257"/>
                    </a:lnTo>
                    <a:lnTo>
                      <a:pt x="495" y="13257"/>
                    </a:lnTo>
                    <a:lnTo>
                      <a:pt x="714" y="13641"/>
                    </a:lnTo>
                    <a:lnTo>
                      <a:pt x="961" y="13998"/>
                    </a:lnTo>
                    <a:lnTo>
                      <a:pt x="1236" y="14327"/>
                    </a:lnTo>
                    <a:lnTo>
                      <a:pt x="1565" y="14602"/>
                    </a:lnTo>
                    <a:lnTo>
                      <a:pt x="1895" y="14876"/>
                    </a:lnTo>
                    <a:lnTo>
                      <a:pt x="2251" y="15123"/>
                    </a:lnTo>
                    <a:lnTo>
                      <a:pt x="2608" y="15370"/>
                    </a:lnTo>
                    <a:lnTo>
                      <a:pt x="3020" y="15562"/>
                    </a:lnTo>
                    <a:lnTo>
                      <a:pt x="3432" y="15754"/>
                    </a:lnTo>
                    <a:lnTo>
                      <a:pt x="3843" y="15919"/>
                    </a:lnTo>
                    <a:lnTo>
                      <a:pt x="4282" y="16056"/>
                    </a:lnTo>
                    <a:lnTo>
                      <a:pt x="4694" y="16193"/>
                    </a:lnTo>
                    <a:lnTo>
                      <a:pt x="5600" y="16413"/>
                    </a:lnTo>
                    <a:lnTo>
                      <a:pt x="6478" y="16550"/>
                    </a:lnTo>
                    <a:lnTo>
                      <a:pt x="6478" y="16550"/>
                    </a:lnTo>
                    <a:lnTo>
                      <a:pt x="7631" y="16715"/>
                    </a:lnTo>
                    <a:lnTo>
                      <a:pt x="8783" y="16825"/>
                    </a:lnTo>
                    <a:lnTo>
                      <a:pt x="9936" y="16907"/>
                    </a:lnTo>
                    <a:lnTo>
                      <a:pt x="11089" y="16907"/>
                    </a:lnTo>
                    <a:lnTo>
                      <a:pt x="11089" y="16907"/>
                    </a:lnTo>
                    <a:lnTo>
                      <a:pt x="11967" y="16907"/>
                    </a:lnTo>
                    <a:lnTo>
                      <a:pt x="12845" y="16880"/>
                    </a:lnTo>
                    <a:lnTo>
                      <a:pt x="13724" y="16797"/>
                    </a:lnTo>
                    <a:lnTo>
                      <a:pt x="14602" y="16715"/>
                    </a:lnTo>
                    <a:lnTo>
                      <a:pt x="15480" y="16605"/>
                    </a:lnTo>
                    <a:lnTo>
                      <a:pt x="16359" y="16468"/>
                    </a:lnTo>
                    <a:lnTo>
                      <a:pt x="17209" y="16303"/>
                    </a:lnTo>
                    <a:lnTo>
                      <a:pt x="18060" y="16111"/>
                    </a:lnTo>
                    <a:lnTo>
                      <a:pt x="18938" y="15919"/>
                    </a:lnTo>
                    <a:lnTo>
                      <a:pt x="19789" y="15672"/>
                    </a:lnTo>
                    <a:lnTo>
                      <a:pt x="20613" y="15425"/>
                    </a:lnTo>
                    <a:lnTo>
                      <a:pt x="21436" y="15123"/>
                    </a:lnTo>
                    <a:lnTo>
                      <a:pt x="22287" y="14821"/>
                    </a:lnTo>
                    <a:lnTo>
                      <a:pt x="23083" y="14492"/>
                    </a:lnTo>
                    <a:lnTo>
                      <a:pt x="23906" y="14135"/>
                    </a:lnTo>
                    <a:lnTo>
                      <a:pt x="24675" y="13751"/>
                    </a:lnTo>
                    <a:lnTo>
                      <a:pt x="24675" y="13751"/>
                    </a:lnTo>
                    <a:lnTo>
                      <a:pt x="25416" y="13394"/>
                    </a:lnTo>
                    <a:lnTo>
                      <a:pt x="26102" y="12982"/>
                    </a:lnTo>
                    <a:lnTo>
                      <a:pt x="26788" y="12571"/>
                    </a:lnTo>
                    <a:lnTo>
                      <a:pt x="27474" y="12104"/>
                    </a:lnTo>
                    <a:lnTo>
                      <a:pt x="28105" y="11610"/>
                    </a:lnTo>
                    <a:lnTo>
                      <a:pt x="28709" y="11088"/>
                    </a:lnTo>
                    <a:lnTo>
                      <a:pt x="29258" y="10512"/>
                    </a:lnTo>
                    <a:lnTo>
                      <a:pt x="29533" y="10210"/>
                    </a:lnTo>
                    <a:lnTo>
                      <a:pt x="29780" y="9908"/>
                    </a:lnTo>
                    <a:lnTo>
                      <a:pt x="29780" y="9908"/>
                    </a:lnTo>
                    <a:lnTo>
                      <a:pt x="29999" y="9579"/>
                    </a:lnTo>
                    <a:lnTo>
                      <a:pt x="30219" y="9250"/>
                    </a:lnTo>
                    <a:lnTo>
                      <a:pt x="30438" y="8893"/>
                    </a:lnTo>
                    <a:lnTo>
                      <a:pt x="30603" y="8536"/>
                    </a:lnTo>
                    <a:lnTo>
                      <a:pt x="30768" y="8152"/>
                    </a:lnTo>
                    <a:lnTo>
                      <a:pt x="30932" y="7767"/>
                    </a:lnTo>
                    <a:lnTo>
                      <a:pt x="31042" y="7383"/>
                    </a:lnTo>
                    <a:lnTo>
                      <a:pt x="31152" y="6999"/>
                    </a:lnTo>
                    <a:lnTo>
                      <a:pt x="31234" y="6615"/>
                    </a:lnTo>
                    <a:lnTo>
                      <a:pt x="31289" y="6203"/>
                    </a:lnTo>
                    <a:lnTo>
                      <a:pt x="31317" y="5819"/>
                    </a:lnTo>
                    <a:lnTo>
                      <a:pt x="31317" y="5407"/>
                    </a:lnTo>
                    <a:lnTo>
                      <a:pt x="31317" y="5023"/>
                    </a:lnTo>
                    <a:lnTo>
                      <a:pt x="31262" y="4639"/>
                    </a:lnTo>
                    <a:lnTo>
                      <a:pt x="31179" y="4227"/>
                    </a:lnTo>
                    <a:lnTo>
                      <a:pt x="31070" y="3843"/>
                    </a:lnTo>
                    <a:lnTo>
                      <a:pt x="31070" y="3843"/>
                    </a:lnTo>
                    <a:lnTo>
                      <a:pt x="30960" y="3541"/>
                    </a:lnTo>
                    <a:lnTo>
                      <a:pt x="30850" y="3266"/>
                    </a:lnTo>
                    <a:lnTo>
                      <a:pt x="30713" y="2992"/>
                    </a:lnTo>
                    <a:lnTo>
                      <a:pt x="30576" y="2745"/>
                    </a:lnTo>
                    <a:lnTo>
                      <a:pt x="30411" y="2498"/>
                    </a:lnTo>
                    <a:lnTo>
                      <a:pt x="30246" y="2278"/>
                    </a:lnTo>
                    <a:lnTo>
                      <a:pt x="30054" y="2059"/>
                    </a:lnTo>
                    <a:lnTo>
                      <a:pt x="29862" y="1867"/>
                    </a:lnTo>
                    <a:lnTo>
                      <a:pt x="29450" y="1510"/>
                    </a:lnTo>
                    <a:lnTo>
                      <a:pt x="29011" y="1208"/>
                    </a:lnTo>
                    <a:lnTo>
                      <a:pt x="28517" y="933"/>
                    </a:lnTo>
                    <a:lnTo>
                      <a:pt x="28023" y="686"/>
                    </a:lnTo>
                    <a:lnTo>
                      <a:pt x="27474" y="522"/>
                    </a:lnTo>
                    <a:lnTo>
                      <a:pt x="26925" y="357"/>
                    </a:lnTo>
                    <a:lnTo>
                      <a:pt x="26349" y="220"/>
                    </a:lnTo>
                    <a:lnTo>
                      <a:pt x="25773" y="138"/>
                    </a:lnTo>
                    <a:lnTo>
                      <a:pt x="25169" y="83"/>
                    </a:lnTo>
                    <a:lnTo>
                      <a:pt x="24565" y="28"/>
                    </a:lnTo>
                    <a:lnTo>
                      <a:pt x="23989" y="0"/>
                    </a:lnTo>
                    <a:lnTo>
                      <a:pt x="2338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" name="Google Shape;2373;p74"/>
              <p:cNvSpPr/>
              <p:nvPr/>
            </p:nvSpPr>
            <p:spPr>
              <a:xfrm>
                <a:off x="5386243" y="1684784"/>
                <a:ext cx="84205" cy="114850"/>
              </a:xfrm>
              <a:custGeom>
                <a:rect b="b" l="l" r="r" t="t"/>
                <a:pathLst>
                  <a:path extrusionOk="0" h="10595" w="7768">
                    <a:moveTo>
                      <a:pt x="851" y="0"/>
                    </a:moveTo>
                    <a:lnTo>
                      <a:pt x="714" y="55"/>
                    </a:lnTo>
                    <a:lnTo>
                      <a:pt x="549" y="110"/>
                    </a:lnTo>
                    <a:lnTo>
                      <a:pt x="412" y="192"/>
                    </a:lnTo>
                    <a:lnTo>
                      <a:pt x="302" y="330"/>
                    </a:lnTo>
                    <a:lnTo>
                      <a:pt x="192" y="467"/>
                    </a:lnTo>
                    <a:lnTo>
                      <a:pt x="110" y="631"/>
                    </a:lnTo>
                    <a:lnTo>
                      <a:pt x="55" y="824"/>
                    </a:lnTo>
                    <a:lnTo>
                      <a:pt x="27" y="1016"/>
                    </a:lnTo>
                    <a:lnTo>
                      <a:pt x="0" y="1235"/>
                    </a:lnTo>
                    <a:lnTo>
                      <a:pt x="0" y="1674"/>
                    </a:lnTo>
                    <a:lnTo>
                      <a:pt x="82" y="2168"/>
                    </a:lnTo>
                    <a:lnTo>
                      <a:pt x="165" y="2662"/>
                    </a:lnTo>
                    <a:lnTo>
                      <a:pt x="412" y="3623"/>
                    </a:lnTo>
                    <a:lnTo>
                      <a:pt x="631" y="4474"/>
                    </a:lnTo>
                    <a:lnTo>
                      <a:pt x="851" y="5352"/>
                    </a:lnTo>
                    <a:lnTo>
                      <a:pt x="1125" y="6230"/>
                    </a:lnTo>
                    <a:lnTo>
                      <a:pt x="1290" y="6670"/>
                    </a:lnTo>
                    <a:lnTo>
                      <a:pt x="1455" y="7081"/>
                    </a:lnTo>
                    <a:lnTo>
                      <a:pt x="1674" y="7493"/>
                    </a:lnTo>
                    <a:lnTo>
                      <a:pt x="1894" y="7905"/>
                    </a:lnTo>
                    <a:lnTo>
                      <a:pt x="2141" y="8289"/>
                    </a:lnTo>
                    <a:lnTo>
                      <a:pt x="2388" y="8673"/>
                    </a:lnTo>
                    <a:lnTo>
                      <a:pt x="2690" y="9030"/>
                    </a:lnTo>
                    <a:lnTo>
                      <a:pt x="3019" y="9359"/>
                    </a:lnTo>
                    <a:lnTo>
                      <a:pt x="3348" y="9661"/>
                    </a:lnTo>
                    <a:lnTo>
                      <a:pt x="3733" y="9936"/>
                    </a:lnTo>
                    <a:lnTo>
                      <a:pt x="4117" y="10155"/>
                    </a:lnTo>
                    <a:lnTo>
                      <a:pt x="4529" y="10347"/>
                    </a:lnTo>
                    <a:lnTo>
                      <a:pt x="4858" y="10485"/>
                    </a:lnTo>
                    <a:lnTo>
                      <a:pt x="5215" y="10567"/>
                    </a:lnTo>
                    <a:lnTo>
                      <a:pt x="5572" y="10594"/>
                    </a:lnTo>
                    <a:lnTo>
                      <a:pt x="5764" y="10594"/>
                    </a:lnTo>
                    <a:lnTo>
                      <a:pt x="5928" y="10567"/>
                    </a:lnTo>
                    <a:lnTo>
                      <a:pt x="6120" y="10539"/>
                    </a:lnTo>
                    <a:lnTo>
                      <a:pt x="6285" y="10485"/>
                    </a:lnTo>
                    <a:lnTo>
                      <a:pt x="6450" y="10402"/>
                    </a:lnTo>
                    <a:lnTo>
                      <a:pt x="6587" y="10320"/>
                    </a:lnTo>
                    <a:lnTo>
                      <a:pt x="6889" y="10128"/>
                    </a:lnTo>
                    <a:lnTo>
                      <a:pt x="7136" y="9853"/>
                    </a:lnTo>
                    <a:lnTo>
                      <a:pt x="7356" y="9551"/>
                    </a:lnTo>
                    <a:lnTo>
                      <a:pt x="7520" y="9249"/>
                    </a:lnTo>
                    <a:lnTo>
                      <a:pt x="7657" y="8893"/>
                    </a:lnTo>
                    <a:lnTo>
                      <a:pt x="7740" y="8536"/>
                    </a:lnTo>
                    <a:lnTo>
                      <a:pt x="7767" y="8179"/>
                    </a:lnTo>
                    <a:lnTo>
                      <a:pt x="7767" y="7822"/>
                    </a:lnTo>
                    <a:lnTo>
                      <a:pt x="7712" y="7465"/>
                    </a:lnTo>
                    <a:lnTo>
                      <a:pt x="7657" y="7109"/>
                    </a:lnTo>
                    <a:lnTo>
                      <a:pt x="7548" y="6752"/>
                    </a:lnTo>
                    <a:lnTo>
                      <a:pt x="7438" y="6395"/>
                    </a:lnTo>
                    <a:lnTo>
                      <a:pt x="7163" y="5736"/>
                    </a:lnTo>
                    <a:lnTo>
                      <a:pt x="6971" y="5325"/>
                    </a:lnTo>
                    <a:lnTo>
                      <a:pt x="6752" y="4913"/>
                    </a:lnTo>
                    <a:lnTo>
                      <a:pt x="6532" y="4529"/>
                    </a:lnTo>
                    <a:lnTo>
                      <a:pt x="6285" y="4145"/>
                    </a:lnTo>
                    <a:lnTo>
                      <a:pt x="6011" y="3760"/>
                    </a:lnTo>
                    <a:lnTo>
                      <a:pt x="5764" y="3403"/>
                    </a:lnTo>
                    <a:lnTo>
                      <a:pt x="5462" y="3047"/>
                    </a:lnTo>
                    <a:lnTo>
                      <a:pt x="5160" y="2690"/>
                    </a:lnTo>
                    <a:lnTo>
                      <a:pt x="4858" y="2361"/>
                    </a:lnTo>
                    <a:lnTo>
                      <a:pt x="4529" y="2031"/>
                    </a:lnTo>
                    <a:lnTo>
                      <a:pt x="4199" y="1729"/>
                    </a:lnTo>
                    <a:lnTo>
                      <a:pt x="3870" y="1427"/>
                    </a:lnTo>
                    <a:lnTo>
                      <a:pt x="3513" y="1153"/>
                    </a:lnTo>
                    <a:lnTo>
                      <a:pt x="3129" y="878"/>
                    </a:lnTo>
                    <a:lnTo>
                      <a:pt x="2772" y="604"/>
                    </a:lnTo>
                    <a:lnTo>
                      <a:pt x="2388" y="384"/>
                    </a:lnTo>
                    <a:lnTo>
                      <a:pt x="2058" y="220"/>
                    </a:lnTo>
                    <a:lnTo>
                      <a:pt x="1729" y="83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74"/>
              <p:cNvSpPr/>
              <p:nvPr/>
            </p:nvSpPr>
            <p:spPr>
              <a:xfrm>
                <a:off x="5202971" y="1720784"/>
                <a:ext cx="63078" cy="129430"/>
              </a:xfrm>
              <a:custGeom>
                <a:rect b="b" l="l" r="r" t="t"/>
                <a:pathLst>
                  <a:path extrusionOk="0" h="11940" w="5819">
                    <a:moveTo>
                      <a:pt x="1098" y="0"/>
                    </a:moveTo>
                    <a:lnTo>
                      <a:pt x="988" y="28"/>
                    </a:lnTo>
                    <a:lnTo>
                      <a:pt x="851" y="82"/>
                    </a:lnTo>
                    <a:lnTo>
                      <a:pt x="741" y="137"/>
                    </a:lnTo>
                    <a:lnTo>
                      <a:pt x="659" y="247"/>
                    </a:lnTo>
                    <a:lnTo>
                      <a:pt x="549" y="384"/>
                    </a:lnTo>
                    <a:lnTo>
                      <a:pt x="467" y="522"/>
                    </a:lnTo>
                    <a:lnTo>
                      <a:pt x="385" y="714"/>
                    </a:lnTo>
                    <a:lnTo>
                      <a:pt x="302" y="933"/>
                    </a:lnTo>
                    <a:lnTo>
                      <a:pt x="247" y="1208"/>
                    </a:lnTo>
                    <a:lnTo>
                      <a:pt x="192" y="1482"/>
                    </a:lnTo>
                    <a:lnTo>
                      <a:pt x="83" y="2388"/>
                    </a:lnTo>
                    <a:lnTo>
                      <a:pt x="0" y="3294"/>
                    </a:lnTo>
                    <a:lnTo>
                      <a:pt x="0" y="4199"/>
                    </a:lnTo>
                    <a:lnTo>
                      <a:pt x="28" y="5105"/>
                    </a:lnTo>
                    <a:lnTo>
                      <a:pt x="110" y="6011"/>
                    </a:lnTo>
                    <a:lnTo>
                      <a:pt x="220" y="6917"/>
                    </a:lnTo>
                    <a:lnTo>
                      <a:pt x="412" y="7795"/>
                    </a:lnTo>
                    <a:lnTo>
                      <a:pt x="632" y="8673"/>
                    </a:lnTo>
                    <a:lnTo>
                      <a:pt x="879" y="9387"/>
                    </a:lnTo>
                    <a:lnTo>
                      <a:pt x="1016" y="9743"/>
                    </a:lnTo>
                    <a:lnTo>
                      <a:pt x="1181" y="10073"/>
                    </a:lnTo>
                    <a:lnTo>
                      <a:pt x="1345" y="10402"/>
                    </a:lnTo>
                    <a:lnTo>
                      <a:pt x="1565" y="10704"/>
                    </a:lnTo>
                    <a:lnTo>
                      <a:pt x="1784" y="11006"/>
                    </a:lnTo>
                    <a:lnTo>
                      <a:pt x="2059" y="11253"/>
                    </a:lnTo>
                    <a:lnTo>
                      <a:pt x="2333" y="11500"/>
                    </a:lnTo>
                    <a:lnTo>
                      <a:pt x="2663" y="11665"/>
                    </a:lnTo>
                    <a:lnTo>
                      <a:pt x="3019" y="11829"/>
                    </a:lnTo>
                    <a:lnTo>
                      <a:pt x="3376" y="11912"/>
                    </a:lnTo>
                    <a:lnTo>
                      <a:pt x="3760" y="11939"/>
                    </a:lnTo>
                    <a:lnTo>
                      <a:pt x="4117" y="11912"/>
                    </a:lnTo>
                    <a:lnTo>
                      <a:pt x="4282" y="11884"/>
                    </a:lnTo>
                    <a:lnTo>
                      <a:pt x="4474" y="11829"/>
                    </a:lnTo>
                    <a:lnTo>
                      <a:pt x="4639" y="11774"/>
                    </a:lnTo>
                    <a:lnTo>
                      <a:pt x="4776" y="11665"/>
                    </a:lnTo>
                    <a:lnTo>
                      <a:pt x="4996" y="11527"/>
                    </a:lnTo>
                    <a:lnTo>
                      <a:pt x="5160" y="11363"/>
                    </a:lnTo>
                    <a:lnTo>
                      <a:pt x="5325" y="11171"/>
                    </a:lnTo>
                    <a:lnTo>
                      <a:pt x="5435" y="10979"/>
                    </a:lnTo>
                    <a:lnTo>
                      <a:pt x="5544" y="10759"/>
                    </a:lnTo>
                    <a:lnTo>
                      <a:pt x="5654" y="10539"/>
                    </a:lnTo>
                    <a:lnTo>
                      <a:pt x="5709" y="10292"/>
                    </a:lnTo>
                    <a:lnTo>
                      <a:pt x="5764" y="10073"/>
                    </a:lnTo>
                    <a:lnTo>
                      <a:pt x="5819" y="9826"/>
                    </a:lnTo>
                    <a:lnTo>
                      <a:pt x="5819" y="9579"/>
                    </a:lnTo>
                    <a:lnTo>
                      <a:pt x="5819" y="9112"/>
                    </a:lnTo>
                    <a:lnTo>
                      <a:pt x="5764" y="8618"/>
                    </a:lnTo>
                    <a:lnTo>
                      <a:pt x="5682" y="8152"/>
                    </a:lnTo>
                    <a:lnTo>
                      <a:pt x="5544" y="7438"/>
                    </a:lnTo>
                    <a:lnTo>
                      <a:pt x="5380" y="6724"/>
                    </a:lnTo>
                    <a:lnTo>
                      <a:pt x="5160" y="6038"/>
                    </a:lnTo>
                    <a:lnTo>
                      <a:pt x="4941" y="5352"/>
                    </a:lnTo>
                    <a:lnTo>
                      <a:pt x="4694" y="4666"/>
                    </a:lnTo>
                    <a:lnTo>
                      <a:pt x="4419" y="4007"/>
                    </a:lnTo>
                    <a:lnTo>
                      <a:pt x="4117" y="3349"/>
                    </a:lnTo>
                    <a:lnTo>
                      <a:pt x="3788" y="2717"/>
                    </a:lnTo>
                    <a:lnTo>
                      <a:pt x="3404" y="2086"/>
                    </a:lnTo>
                    <a:lnTo>
                      <a:pt x="3184" y="1757"/>
                    </a:lnTo>
                    <a:lnTo>
                      <a:pt x="2937" y="1400"/>
                    </a:lnTo>
                    <a:lnTo>
                      <a:pt x="2690" y="1071"/>
                    </a:lnTo>
                    <a:lnTo>
                      <a:pt x="2416" y="769"/>
                    </a:lnTo>
                    <a:lnTo>
                      <a:pt x="2141" y="494"/>
                    </a:lnTo>
                    <a:lnTo>
                      <a:pt x="1867" y="275"/>
                    </a:lnTo>
                    <a:lnTo>
                      <a:pt x="1592" y="110"/>
                    </a:lnTo>
                    <a:lnTo>
                      <a:pt x="1482" y="55"/>
                    </a:lnTo>
                    <a:lnTo>
                      <a:pt x="1345" y="28"/>
                    </a:lnTo>
                    <a:lnTo>
                      <a:pt x="120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74"/>
              <p:cNvSpPr/>
              <p:nvPr/>
            </p:nvSpPr>
            <p:spPr>
              <a:xfrm>
                <a:off x="4740927" y="1714529"/>
                <a:ext cx="69636" cy="150557"/>
              </a:xfrm>
              <a:custGeom>
                <a:rect b="b" l="l" r="r" t="t"/>
                <a:pathLst>
                  <a:path extrusionOk="0" h="13889" w="6424">
                    <a:moveTo>
                      <a:pt x="4529" y="1"/>
                    </a:moveTo>
                    <a:lnTo>
                      <a:pt x="4392" y="56"/>
                    </a:lnTo>
                    <a:lnTo>
                      <a:pt x="4255" y="138"/>
                    </a:lnTo>
                    <a:lnTo>
                      <a:pt x="4118" y="248"/>
                    </a:lnTo>
                    <a:lnTo>
                      <a:pt x="3843" y="550"/>
                    </a:lnTo>
                    <a:lnTo>
                      <a:pt x="3514" y="961"/>
                    </a:lnTo>
                    <a:lnTo>
                      <a:pt x="2965" y="1730"/>
                    </a:lnTo>
                    <a:lnTo>
                      <a:pt x="2471" y="2553"/>
                    </a:lnTo>
                    <a:lnTo>
                      <a:pt x="2032" y="3377"/>
                    </a:lnTo>
                    <a:lnTo>
                      <a:pt x="1620" y="4255"/>
                    </a:lnTo>
                    <a:lnTo>
                      <a:pt x="1263" y="5106"/>
                    </a:lnTo>
                    <a:lnTo>
                      <a:pt x="934" y="6011"/>
                    </a:lnTo>
                    <a:lnTo>
                      <a:pt x="632" y="6917"/>
                    </a:lnTo>
                    <a:lnTo>
                      <a:pt x="385" y="7823"/>
                    </a:lnTo>
                    <a:lnTo>
                      <a:pt x="166" y="8756"/>
                    </a:lnTo>
                    <a:lnTo>
                      <a:pt x="83" y="9223"/>
                    </a:lnTo>
                    <a:lnTo>
                      <a:pt x="28" y="9689"/>
                    </a:lnTo>
                    <a:lnTo>
                      <a:pt x="1" y="10156"/>
                    </a:lnTo>
                    <a:lnTo>
                      <a:pt x="28" y="10622"/>
                    </a:lnTo>
                    <a:lnTo>
                      <a:pt x="56" y="11089"/>
                    </a:lnTo>
                    <a:lnTo>
                      <a:pt x="166" y="11556"/>
                    </a:lnTo>
                    <a:lnTo>
                      <a:pt x="248" y="11775"/>
                    </a:lnTo>
                    <a:lnTo>
                      <a:pt x="330" y="11995"/>
                    </a:lnTo>
                    <a:lnTo>
                      <a:pt x="550" y="12434"/>
                    </a:lnTo>
                    <a:lnTo>
                      <a:pt x="824" y="12818"/>
                    </a:lnTo>
                    <a:lnTo>
                      <a:pt x="961" y="13010"/>
                    </a:lnTo>
                    <a:lnTo>
                      <a:pt x="1126" y="13175"/>
                    </a:lnTo>
                    <a:lnTo>
                      <a:pt x="1318" y="13312"/>
                    </a:lnTo>
                    <a:lnTo>
                      <a:pt x="1510" y="13449"/>
                    </a:lnTo>
                    <a:lnTo>
                      <a:pt x="1703" y="13587"/>
                    </a:lnTo>
                    <a:lnTo>
                      <a:pt x="1895" y="13669"/>
                    </a:lnTo>
                    <a:lnTo>
                      <a:pt x="2114" y="13779"/>
                    </a:lnTo>
                    <a:lnTo>
                      <a:pt x="2334" y="13834"/>
                    </a:lnTo>
                    <a:lnTo>
                      <a:pt x="2553" y="13861"/>
                    </a:lnTo>
                    <a:lnTo>
                      <a:pt x="2800" y="13888"/>
                    </a:lnTo>
                    <a:lnTo>
                      <a:pt x="3157" y="13861"/>
                    </a:lnTo>
                    <a:lnTo>
                      <a:pt x="3541" y="13779"/>
                    </a:lnTo>
                    <a:lnTo>
                      <a:pt x="3871" y="13614"/>
                    </a:lnTo>
                    <a:lnTo>
                      <a:pt x="4200" y="13449"/>
                    </a:lnTo>
                    <a:lnTo>
                      <a:pt x="4502" y="13230"/>
                    </a:lnTo>
                    <a:lnTo>
                      <a:pt x="4776" y="12955"/>
                    </a:lnTo>
                    <a:lnTo>
                      <a:pt x="5023" y="12681"/>
                    </a:lnTo>
                    <a:lnTo>
                      <a:pt x="5243" y="12351"/>
                    </a:lnTo>
                    <a:lnTo>
                      <a:pt x="5408" y="12022"/>
                    </a:lnTo>
                    <a:lnTo>
                      <a:pt x="5572" y="11693"/>
                    </a:lnTo>
                    <a:lnTo>
                      <a:pt x="5710" y="11336"/>
                    </a:lnTo>
                    <a:lnTo>
                      <a:pt x="5819" y="10979"/>
                    </a:lnTo>
                    <a:lnTo>
                      <a:pt x="5984" y="10238"/>
                    </a:lnTo>
                    <a:lnTo>
                      <a:pt x="6121" y="9497"/>
                    </a:lnTo>
                    <a:lnTo>
                      <a:pt x="6286" y="8125"/>
                    </a:lnTo>
                    <a:lnTo>
                      <a:pt x="6341" y="7411"/>
                    </a:lnTo>
                    <a:lnTo>
                      <a:pt x="6396" y="6725"/>
                    </a:lnTo>
                    <a:lnTo>
                      <a:pt x="6423" y="6039"/>
                    </a:lnTo>
                    <a:lnTo>
                      <a:pt x="6423" y="5325"/>
                    </a:lnTo>
                    <a:lnTo>
                      <a:pt x="6423" y="4639"/>
                    </a:lnTo>
                    <a:lnTo>
                      <a:pt x="6396" y="3926"/>
                    </a:lnTo>
                    <a:lnTo>
                      <a:pt x="6313" y="3184"/>
                    </a:lnTo>
                    <a:lnTo>
                      <a:pt x="6259" y="2828"/>
                    </a:lnTo>
                    <a:lnTo>
                      <a:pt x="6204" y="2443"/>
                    </a:lnTo>
                    <a:lnTo>
                      <a:pt x="6121" y="2087"/>
                    </a:lnTo>
                    <a:lnTo>
                      <a:pt x="5984" y="1702"/>
                    </a:lnTo>
                    <a:lnTo>
                      <a:pt x="5874" y="1373"/>
                    </a:lnTo>
                    <a:lnTo>
                      <a:pt x="5710" y="1016"/>
                    </a:lnTo>
                    <a:lnTo>
                      <a:pt x="5435" y="550"/>
                    </a:lnTo>
                    <a:lnTo>
                      <a:pt x="5298" y="385"/>
                    </a:lnTo>
                    <a:lnTo>
                      <a:pt x="5161" y="220"/>
                    </a:lnTo>
                    <a:lnTo>
                      <a:pt x="5023" y="111"/>
                    </a:lnTo>
                    <a:lnTo>
                      <a:pt x="4914" y="28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6" name="Google Shape;2376;p74"/>
              <p:cNvSpPr/>
              <p:nvPr/>
            </p:nvSpPr>
            <p:spPr>
              <a:xfrm>
                <a:off x="4508279" y="1661576"/>
                <a:ext cx="85094" cy="130622"/>
              </a:xfrm>
              <a:custGeom>
                <a:rect b="b" l="l" r="r" t="t"/>
                <a:pathLst>
                  <a:path extrusionOk="0" h="12050" w="7850">
                    <a:moveTo>
                      <a:pt x="6779" y="0"/>
                    </a:moveTo>
                    <a:lnTo>
                      <a:pt x="6587" y="55"/>
                    </a:lnTo>
                    <a:lnTo>
                      <a:pt x="6395" y="110"/>
                    </a:lnTo>
                    <a:lnTo>
                      <a:pt x="6176" y="193"/>
                    </a:lnTo>
                    <a:lnTo>
                      <a:pt x="5956" y="302"/>
                    </a:lnTo>
                    <a:lnTo>
                      <a:pt x="5736" y="440"/>
                    </a:lnTo>
                    <a:lnTo>
                      <a:pt x="5270" y="796"/>
                    </a:lnTo>
                    <a:lnTo>
                      <a:pt x="4803" y="1181"/>
                    </a:lnTo>
                    <a:lnTo>
                      <a:pt x="4337" y="1647"/>
                    </a:lnTo>
                    <a:lnTo>
                      <a:pt x="3870" y="2141"/>
                    </a:lnTo>
                    <a:lnTo>
                      <a:pt x="3431" y="2635"/>
                    </a:lnTo>
                    <a:lnTo>
                      <a:pt x="2608" y="3596"/>
                    </a:lnTo>
                    <a:lnTo>
                      <a:pt x="1976" y="4419"/>
                    </a:lnTo>
                    <a:lnTo>
                      <a:pt x="1565" y="4968"/>
                    </a:lnTo>
                    <a:lnTo>
                      <a:pt x="1263" y="5435"/>
                    </a:lnTo>
                    <a:lnTo>
                      <a:pt x="961" y="5929"/>
                    </a:lnTo>
                    <a:lnTo>
                      <a:pt x="686" y="6423"/>
                    </a:lnTo>
                    <a:lnTo>
                      <a:pt x="439" y="6917"/>
                    </a:lnTo>
                    <a:lnTo>
                      <a:pt x="247" y="7438"/>
                    </a:lnTo>
                    <a:lnTo>
                      <a:pt x="110" y="7987"/>
                    </a:lnTo>
                    <a:lnTo>
                      <a:pt x="55" y="8262"/>
                    </a:lnTo>
                    <a:lnTo>
                      <a:pt x="28" y="8536"/>
                    </a:lnTo>
                    <a:lnTo>
                      <a:pt x="0" y="8811"/>
                    </a:lnTo>
                    <a:lnTo>
                      <a:pt x="0" y="9085"/>
                    </a:lnTo>
                    <a:lnTo>
                      <a:pt x="28" y="9359"/>
                    </a:lnTo>
                    <a:lnTo>
                      <a:pt x="83" y="9634"/>
                    </a:lnTo>
                    <a:lnTo>
                      <a:pt x="137" y="9908"/>
                    </a:lnTo>
                    <a:lnTo>
                      <a:pt x="247" y="10183"/>
                    </a:lnTo>
                    <a:lnTo>
                      <a:pt x="357" y="10430"/>
                    </a:lnTo>
                    <a:lnTo>
                      <a:pt x="494" y="10677"/>
                    </a:lnTo>
                    <a:lnTo>
                      <a:pt x="659" y="10924"/>
                    </a:lnTo>
                    <a:lnTo>
                      <a:pt x="824" y="11143"/>
                    </a:lnTo>
                    <a:lnTo>
                      <a:pt x="1016" y="11336"/>
                    </a:lnTo>
                    <a:lnTo>
                      <a:pt x="1235" y="11528"/>
                    </a:lnTo>
                    <a:lnTo>
                      <a:pt x="1455" y="11692"/>
                    </a:lnTo>
                    <a:lnTo>
                      <a:pt x="1674" y="11802"/>
                    </a:lnTo>
                    <a:lnTo>
                      <a:pt x="1921" y="11912"/>
                    </a:lnTo>
                    <a:lnTo>
                      <a:pt x="2168" y="11994"/>
                    </a:lnTo>
                    <a:lnTo>
                      <a:pt x="2443" y="12049"/>
                    </a:lnTo>
                    <a:lnTo>
                      <a:pt x="2717" y="12049"/>
                    </a:lnTo>
                    <a:lnTo>
                      <a:pt x="2992" y="12022"/>
                    </a:lnTo>
                    <a:lnTo>
                      <a:pt x="3266" y="11967"/>
                    </a:lnTo>
                    <a:lnTo>
                      <a:pt x="3513" y="11884"/>
                    </a:lnTo>
                    <a:lnTo>
                      <a:pt x="3733" y="11775"/>
                    </a:lnTo>
                    <a:lnTo>
                      <a:pt x="3980" y="11637"/>
                    </a:lnTo>
                    <a:lnTo>
                      <a:pt x="4172" y="11473"/>
                    </a:lnTo>
                    <a:lnTo>
                      <a:pt x="4392" y="11308"/>
                    </a:lnTo>
                    <a:lnTo>
                      <a:pt x="4584" y="11116"/>
                    </a:lnTo>
                    <a:lnTo>
                      <a:pt x="4940" y="10704"/>
                    </a:lnTo>
                    <a:lnTo>
                      <a:pt x="5270" y="10238"/>
                    </a:lnTo>
                    <a:lnTo>
                      <a:pt x="5572" y="9744"/>
                    </a:lnTo>
                    <a:lnTo>
                      <a:pt x="5819" y="9250"/>
                    </a:lnTo>
                    <a:lnTo>
                      <a:pt x="6066" y="8701"/>
                    </a:lnTo>
                    <a:lnTo>
                      <a:pt x="6285" y="8152"/>
                    </a:lnTo>
                    <a:lnTo>
                      <a:pt x="6505" y="7603"/>
                    </a:lnTo>
                    <a:lnTo>
                      <a:pt x="6697" y="7054"/>
                    </a:lnTo>
                    <a:lnTo>
                      <a:pt x="6862" y="6478"/>
                    </a:lnTo>
                    <a:lnTo>
                      <a:pt x="7026" y="5901"/>
                    </a:lnTo>
                    <a:lnTo>
                      <a:pt x="7164" y="5325"/>
                    </a:lnTo>
                    <a:lnTo>
                      <a:pt x="7301" y="4749"/>
                    </a:lnTo>
                    <a:lnTo>
                      <a:pt x="7520" y="3788"/>
                    </a:lnTo>
                    <a:lnTo>
                      <a:pt x="7658" y="3157"/>
                    </a:lnTo>
                    <a:lnTo>
                      <a:pt x="7767" y="2525"/>
                    </a:lnTo>
                    <a:lnTo>
                      <a:pt x="7850" y="1867"/>
                    </a:lnTo>
                    <a:lnTo>
                      <a:pt x="7850" y="1565"/>
                    </a:lnTo>
                    <a:lnTo>
                      <a:pt x="7850" y="1263"/>
                    </a:lnTo>
                    <a:lnTo>
                      <a:pt x="7822" y="1016"/>
                    </a:lnTo>
                    <a:lnTo>
                      <a:pt x="7767" y="769"/>
                    </a:lnTo>
                    <a:lnTo>
                      <a:pt x="7685" y="549"/>
                    </a:lnTo>
                    <a:lnTo>
                      <a:pt x="7575" y="357"/>
                    </a:lnTo>
                    <a:lnTo>
                      <a:pt x="7465" y="220"/>
                    </a:lnTo>
                    <a:lnTo>
                      <a:pt x="7301" y="110"/>
                    </a:lnTo>
                    <a:lnTo>
                      <a:pt x="7136" y="28"/>
                    </a:lnTo>
                    <a:lnTo>
                      <a:pt x="697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7" name="Google Shape;2377;p74"/>
              <p:cNvSpPr/>
              <p:nvPr/>
            </p:nvSpPr>
            <p:spPr>
              <a:xfrm>
                <a:off x="4263425" y="1421481"/>
                <a:ext cx="1453059" cy="898799"/>
              </a:xfrm>
              <a:custGeom>
                <a:rect b="b" l="l" r="r" t="t"/>
                <a:pathLst>
                  <a:path extrusionOk="0" h="82915" w="134046">
                    <a:moveTo>
                      <a:pt x="71085" y="2498"/>
                    </a:moveTo>
                    <a:lnTo>
                      <a:pt x="72046" y="2526"/>
                    </a:lnTo>
                    <a:lnTo>
                      <a:pt x="73061" y="2553"/>
                    </a:lnTo>
                    <a:lnTo>
                      <a:pt x="74104" y="2635"/>
                    </a:lnTo>
                    <a:lnTo>
                      <a:pt x="75175" y="2745"/>
                    </a:lnTo>
                    <a:lnTo>
                      <a:pt x="76300" y="2855"/>
                    </a:lnTo>
                    <a:lnTo>
                      <a:pt x="77425" y="3020"/>
                    </a:lnTo>
                    <a:lnTo>
                      <a:pt x="78578" y="3184"/>
                    </a:lnTo>
                    <a:lnTo>
                      <a:pt x="79758" y="3376"/>
                    </a:lnTo>
                    <a:lnTo>
                      <a:pt x="80966" y="3623"/>
                    </a:lnTo>
                    <a:lnTo>
                      <a:pt x="82173" y="3870"/>
                    </a:lnTo>
                    <a:lnTo>
                      <a:pt x="83408" y="4172"/>
                    </a:lnTo>
                    <a:lnTo>
                      <a:pt x="84643" y="4474"/>
                    </a:lnTo>
                    <a:lnTo>
                      <a:pt x="85878" y="4804"/>
                    </a:lnTo>
                    <a:lnTo>
                      <a:pt x="87114" y="5188"/>
                    </a:lnTo>
                    <a:lnTo>
                      <a:pt x="88376" y="5572"/>
                    </a:lnTo>
                    <a:lnTo>
                      <a:pt x="89254" y="5874"/>
                    </a:lnTo>
                    <a:lnTo>
                      <a:pt x="90133" y="6203"/>
                    </a:lnTo>
                    <a:lnTo>
                      <a:pt x="90983" y="6533"/>
                    </a:lnTo>
                    <a:lnTo>
                      <a:pt x="91834" y="6889"/>
                    </a:lnTo>
                    <a:lnTo>
                      <a:pt x="92685" y="7274"/>
                    </a:lnTo>
                    <a:lnTo>
                      <a:pt x="93508" y="7658"/>
                    </a:lnTo>
                    <a:lnTo>
                      <a:pt x="94359" y="8070"/>
                    </a:lnTo>
                    <a:lnTo>
                      <a:pt x="95155" y="8481"/>
                    </a:lnTo>
                    <a:lnTo>
                      <a:pt x="95979" y="8920"/>
                    </a:lnTo>
                    <a:lnTo>
                      <a:pt x="96774" y="9387"/>
                    </a:lnTo>
                    <a:lnTo>
                      <a:pt x="97543" y="9854"/>
                    </a:lnTo>
                    <a:lnTo>
                      <a:pt x="98311" y="10375"/>
                    </a:lnTo>
                    <a:lnTo>
                      <a:pt x="99080" y="10869"/>
                    </a:lnTo>
                    <a:lnTo>
                      <a:pt x="99848" y="11418"/>
                    </a:lnTo>
                    <a:lnTo>
                      <a:pt x="100589" y="11967"/>
                    </a:lnTo>
                    <a:lnTo>
                      <a:pt x="101303" y="12543"/>
                    </a:lnTo>
                    <a:lnTo>
                      <a:pt x="105063" y="15617"/>
                    </a:lnTo>
                    <a:lnTo>
                      <a:pt x="108796" y="18719"/>
                    </a:lnTo>
                    <a:lnTo>
                      <a:pt x="112474" y="21875"/>
                    </a:lnTo>
                    <a:lnTo>
                      <a:pt x="114285" y="23467"/>
                    </a:lnTo>
                    <a:lnTo>
                      <a:pt x="116096" y="25059"/>
                    </a:lnTo>
                    <a:lnTo>
                      <a:pt x="117139" y="25992"/>
                    </a:lnTo>
                    <a:lnTo>
                      <a:pt x="118182" y="26898"/>
                    </a:lnTo>
                    <a:lnTo>
                      <a:pt x="119253" y="27776"/>
                    </a:lnTo>
                    <a:lnTo>
                      <a:pt x="120323" y="28627"/>
                    </a:lnTo>
                    <a:lnTo>
                      <a:pt x="121448" y="29450"/>
                    </a:lnTo>
                    <a:lnTo>
                      <a:pt x="122574" y="30246"/>
                    </a:lnTo>
                    <a:lnTo>
                      <a:pt x="123726" y="31014"/>
                    </a:lnTo>
                    <a:lnTo>
                      <a:pt x="124934" y="31701"/>
                    </a:lnTo>
                    <a:lnTo>
                      <a:pt x="125648" y="32140"/>
                    </a:lnTo>
                    <a:lnTo>
                      <a:pt x="126361" y="32551"/>
                    </a:lnTo>
                    <a:lnTo>
                      <a:pt x="127733" y="33457"/>
                    </a:lnTo>
                    <a:lnTo>
                      <a:pt x="128173" y="33786"/>
                    </a:lnTo>
                    <a:lnTo>
                      <a:pt x="128584" y="34116"/>
                    </a:lnTo>
                    <a:lnTo>
                      <a:pt x="128969" y="34473"/>
                    </a:lnTo>
                    <a:lnTo>
                      <a:pt x="129325" y="34829"/>
                    </a:lnTo>
                    <a:lnTo>
                      <a:pt x="129655" y="35214"/>
                    </a:lnTo>
                    <a:lnTo>
                      <a:pt x="129929" y="35625"/>
                    </a:lnTo>
                    <a:lnTo>
                      <a:pt x="130204" y="36037"/>
                    </a:lnTo>
                    <a:lnTo>
                      <a:pt x="130423" y="36449"/>
                    </a:lnTo>
                    <a:lnTo>
                      <a:pt x="130643" y="36888"/>
                    </a:lnTo>
                    <a:lnTo>
                      <a:pt x="130835" y="37354"/>
                    </a:lnTo>
                    <a:lnTo>
                      <a:pt x="131000" y="37821"/>
                    </a:lnTo>
                    <a:lnTo>
                      <a:pt x="131137" y="38315"/>
                    </a:lnTo>
                    <a:lnTo>
                      <a:pt x="131247" y="38809"/>
                    </a:lnTo>
                    <a:lnTo>
                      <a:pt x="131356" y="39303"/>
                    </a:lnTo>
                    <a:lnTo>
                      <a:pt x="131411" y="39825"/>
                    </a:lnTo>
                    <a:lnTo>
                      <a:pt x="131466" y="40346"/>
                    </a:lnTo>
                    <a:lnTo>
                      <a:pt x="131494" y="40758"/>
                    </a:lnTo>
                    <a:lnTo>
                      <a:pt x="131466" y="41169"/>
                    </a:lnTo>
                    <a:lnTo>
                      <a:pt x="131411" y="41554"/>
                    </a:lnTo>
                    <a:lnTo>
                      <a:pt x="131301" y="41938"/>
                    </a:lnTo>
                    <a:lnTo>
                      <a:pt x="131164" y="42295"/>
                    </a:lnTo>
                    <a:lnTo>
                      <a:pt x="130972" y="42624"/>
                    </a:lnTo>
                    <a:lnTo>
                      <a:pt x="130753" y="42926"/>
                    </a:lnTo>
                    <a:lnTo>
                      <a:pt x="130451" y="43200"/>
                    </a:lnTo>
                    <a:lnTo>
                      <a:pt x="129710" y="43859"/>
                    </a:lnTo>
                    <a:lnTo>
                      <a:pt x="128914" y="44490"/>
                    </a:lnTo>
                    <a:lnTo>
                      <a:pt x="128090" y="45067"/>
                    </a:lnTo>
                    <a:lnTo>
                      <a:pt x="127239" y="45616"/>
                    </a:lnTo>
                    <a:lnTo>
                      <a:pt x="126992" y="45753"/>
                    </a:lnTo>
                    <a:lnTo>
                      <a:pt x="126745" y="45835"/>
                    </a:lnTo>
                    <a:lnTo>
                      <a:pt x="126526" y="45918"/>
                    </a:lnTo>
                    <a:lnTo>
                      <a:pt x="126279" y="45972"/>
                    </a:lnTo>
                    <a:lnTo>
                      <a:pt x="126032" y="46000"/>
                    </a:lnTo>
                    <a:lnTo>
                      <a:pt x="125812" y="46000"/>
                    </a:lnTo>
                    <a:lnTo>
                      <a:pt x="125565" y="45972"/>
                    </a:lnTo>
                    <a:lnTo>
                      <a:pt x="125346" y="45945"/>
                    </a:lnTo>
                    <a:lnTo>
                      <a:pt x="124879" y="45835"/>
                    </a:lnTo>
                    <a:lnTo>
                      <a:pt x="124413" y="45671"/>
                    </a:lnTo>
                    <a:lnTo>
                      <a:pt x="123973" y="45451"/>
                    </a:lnTo>
                    <a:lnTo>
                      <a:pt x="123562" y="45204"/>
                    </a:lnTo>
                    <a:lnTo>
                      <a:pt x="123068" y="44930"/>
                    </a:lnTo>
                    <a:lnTo>
                      <a:pt x="122601" y="44655"/>
                    </a:lnTo>
                    <a:lnTo>
                      <a:pt x="122134" y="44436"/>
                    </a:lnTo>
                    <a:lnTo>
                      <a:pt x="121640" y="44216"/>
                    </a:lnTo>
                    <a:lnTo>
                      <a:pt x="121174" y="44024"/>
                    </a:lnTo>
                    <a:lnTo>
                      <a:pt x="120707" y="43859"/>
                    </a:lnTo>
                    <a:lnTo>
                      <a:pt x="120241" y="43722"/>
                    </a:lnTo>
                    <a:lnTo>
                      <a:pt x="119774" y="43585"/>
                    </a:lnTo>
                    <a:lnTo>
                      <a:pt x="119280" y="43475"/>
                    </a:lnTo>
                    <a:lnTo>
                      <a:pt x="118814" y="43393"/>
                    </a:lnTo>
                    <a:lnTo>
                      <a:pt x="118347" y="43338"/>
                    </a:lnTo>
                    <a:lnTo>
                      <a:pt x="117908" y="43310"/>
                    </a:lnTo>
                    <a:lnTo>
                      <a:pt x="117441" y="43283"/>
                    </a:lnTo>
                    <a:lnTo>
                      <a:pt x="116975" y="43283"/>
                    </a:lnTo>
                    <a:lnTo>
                      <a:pt x="116508" y="43310"/>
                    </a:lnTo>
                    <a:lnTo>
                      <a:pt x="116041" y="43338"/>
                    </a:lnTo>
                    <a:lnTo>
                      <a:pt x="115575" y="43393"/>
                    </a:lnTo>
                    <a:lnTo>
                      <a:pt x="115136" y="43447"/>
                    </a:lnTo>
                    <a:lnTo>
                      <a:pt x="114203" y="43640"/>
                    </a:lnTo>
                    <a:lnTo>
                      <a:pt x="113297" y="43887"/>
                    </a:lnTo>
                    <a:lnTo>
                      <a:pt x="112391" y="44216"/>
                    </a:lnTo>
                    <a:lnTo>
                      <a:pt x="111485" y="44573"/>
                    </a:lnTo>
                    <a:lnTo>
                      <a:pt x="110607" y="45012"/>
                    </a:lnTo>
                    <a:lnTo>
                      <a:pt x="109701" y="45478"/>
                    </a:lnTo>
                    <a:lnTo>
                      <a:pt x="108796" y="46000"/>
                    </a:lnTo>
                    <a:lnTo>
                      <a:pt x="108302" y="46302"/>
                    </a:lnTo>
                    <a:lnTo>
                      <a:pt x="107808" y="46659"/>
                    </a:lnTo>
                    <a:lnTo>
                      <a:pt x="106820" y="47345"/>
                    </a:lnTo>
                    <a:lnTo>
                      <a:pt x="105832" y="48031"/>
                    </a:lnTo>
                    <a:lnTo>
                      <a:pt x="105338" y="48360"/>
                    </a:lnTo>
                    <a:lnTo>
                      <a:pt x="104816" y="48662"/>
                    </a:lnTo>
                    <a:lnTo>
                      <a:pt x="103965" y="49129"/>
                    </a:lnTo>
                    <a:lnTo>
                      <a:pt x="103114" y="49513"/>
                    </a:lnTo>
                    <a:lnTo>
                      <a:pt x="102236" y="49897"/>
                    </a:lnTo>
                    <a:lnTo>
                      <a:pt x="101385" y="50199"/>
                    </a:lnTo>
                    <a:lnTo>
                      <a:pt x="100507" y="50446"/>
                    </a:lnTo>
                    <a:lnTo>
                      <a:pt x="99629" y="50666"/>
                    </a:lnTo>
                    <a:lnTo>
                      <a:pt x="98778" y="50803"/>
                    </a:lnTo>
                    <a:lnTo>
                      <a:pt x="97900" y="50885"/>
                    </a:lnTo>
                    <a:lnTo>
                      <a:pt x="97021" y="50913"/>
                    </a:lnTo>
                    <a:lnTo>
                      <a:pt x="96582" y="50913"/>
                    </a:lnTo>
                    <a:lnTo>
                      <a:pt x="96143" y="50885"/>
                    </a:lnTo>
                    <a:lnTo>
                      <a:pt x="95704" y="50830"/>
                    </a:lnTo>
                    <a:lnTo>
                      <a:pt x="95265" y="50776"/>
                    </a:lnTo>
                    <a:lnTo>
                      <a:pt x="94798" y="50693"/>
                    </a:lnTo>
                    <a:lnTo>
                      <a:pt x="94359" y="50583"/>
                    </a:lnTo>
                    <a:lnTo>
                      <a:pt x="93920" y="50474"/>
                    </a:lnTo>
                    <a:lnTo>
                      <a:pt x="93481" y="50336"/>
                    </a:lnTo>
                    <a:lnTo>
                      <a:pt x="93042" y="50172"/>
                    </a:lnTo>
                    <a:lnTo>
                      <a:pt x="92603" y="50007"/>
                    </a:lnTo>
                    <a:lnTo>
                      <a:pt x="92136" y="49815"/>
                    </a:lnTo>
                    <a:lnTo>
                      <a:pt x="91697" y="49595"/>
                    </a:lnTo>
                    <a:lnTo>
                      <a:pt x="91258" y="49376"/>
                    </a:lnTo>
                    <a:lnTo>
                      <a:pt x="90819" y="49129"/>
                    </a:lnTo>
                    <a:lnTo>
                      <a:pt x="89803" y="48552"/>
                    </a:lnTo>
                    <a:lnTo>
                      <a:pt x="88788" y="48003"/>
                    </a:lnTo>
                    <a:lnTo>
                      <a:pt x="87772" y="47455"/>
                    </a:lnTo>
                    <a:lnTo>
                      <a:pt x="86757" y="46906"/>
                    </a:lnTo>
                    <a:lnTo>
                      <a:pt x="85851" y="46384"/>
                    </a:lnTo>
                    <a:lnTo>
                      <a:pt x="84918" y="45945"/>
                    </a:lnTo>
                    <a:lnTo>
                      <a:pt x="83985" y="45561"/>
                    </a:lnTo>
                    <a:lnTo>
                      <a:pt x="83052" y="45204"/>
                    </a:lnTo>
                    <a:lnTo>
                      <a:pt x="82091" y="44902"/>
                    </a:lnTo>
                    <a:lnTo>
                      <a:pt x="81130" y="44655"/>
                    </a:lnTo>
                    <a:lnTo>
                      <a:pt x="80170" y="44436"/>
                    </a:lnTo>
                    <a:lnTo>
                      <a:pt x="79209" y="44271"/>
                    </a:lnTo>
                    <a:lnTo>
                      <a:pt x="78221" y="44161"/>
                    </a:lnTo>
                    <a:lnTo>
                      <a:pt x="77260" y="44079"/>
                    </a:lnTo>
                    <a:lnTo>
                      <a:pt x="76245" y="44051"/>
                    </a:lnTo>
                    <a:lnTo>
                      <a:pt x="75257" y="44051"/>
                    </a:lnTo>
                    <a:lnTo>
                      <a:pt x="74269" y="44079"/>
                    </a:lnTo>
                    <a:lnTo>
                      <a:pt x="73253" y="44161"/>
                    </a:lnTo>
                    <a:lnTo>
                      <a:pt x="72238" y="44271"/>
                    </a:lnTo>
                    <a:lnTo>
                      <a:pt x="71222" y="44408"/>
                    </a:lnTo>
                    <a:lnTo>
                      <a:pt x="70152" y="44573"/>
                    </a:lnTo>
                    <a:lnTo>
                      <a:pt x="69082" y="44792"/>
                    </a:lnTo>
                    <a:lnTo>
                      <a:pt x="68039" y="45039"/>
                    </a:lnTo>
                    <a:lnTo>
                      <a:pt x="66996" y="45341"/>
                    </a:lnTo>
                    <a:lnTo>
                      <a:pt x="65953" y="45671"/>
                    </a:lnTo>
                    <a:lnTo>
                      <a:pt x="64937" y="46027"/>
                    </a:lnTo>
                    <a:lnTo>
                      <a:pt x="63949" y="46467"/>
                    </a:lnTo>
                    <a:lnTo>
                      <a:pt x="62961" y="46933"/>
                    </a:lnTo>
                    <a:lnTo>
                      <a:pt x="62302" y="47262"/>
                    </a:lnTo>
                    <a:lnTo>
                      <a:pt x="61616" y="47564"/>
                    </a:lnTo>
                    <a:lnTo>
                      <a:pt x="60271" y="48168"/>
                    </a:lnTo>
                    <a:lnTo>
                      <a:pt x="58927" y="48745"/>
                    </a:lnTo>
                    <a:lnTo>
                      <a:pt x="57582" y="49348"/>
                    </a:lnTo>
                    <a:lnTo>
                      <a:pt x="56703" y="49733"/>
                    </a:lnTo>
                    <a:lnTo>
                      <a:pt x="55853" y="50062"/>
                    </a:lnTo>
                    <a:lnTo>
                      <a:pt x="54974" y="50309"/>
                    </a:lnTo>
                    <a:lnTo>
                      <a:pt x="54124" y="50501"/>
                    </a:lnTo>
                    <a:lnTo>
                      <a:pt x="53273" y="50611"/>
                    </a:lnTo>
                    <a:lnTo>
                      <a:pt x="52422" y="50693"/>
                    </a:lnTo>
                    <a:lnTo>
                      <a:pt x="51571" y="50693"/>
                    </a:lnTo>
                    <a:lnTo>
                      <a:pt x="50748" y="50638"/>
                    </a:lnTo>
                    <a:lnTo>
                      <a:pt x="49897" y="50556"/>
                    </a:lnTo>
                    <a:lnTo>
                      <a:pt x="49073" y="50391"/>
                    </a:lnTo>
                    <a:lnTo>
                      <a:pt x="48250" y="50199"/>
                    </a:lnTo>
                    <a:lnTo>
                      <a:pt x="47427" y="49952"/>
                    </a:lnTo>
                    <a:lnTo>
                      <a:pt x="46603" y="49650"/>
                    </a:lnTo>
                    <a:lnTo>
                      <a:pt x="45780" y="49293"/>
                    </a:lnTo>
                    <a:lnTo>
                      <a:pt x="44957" y="48909"/>
                    </a:lnTo>
                    <a:lnTo>
                      <a:pt x="44133" y="48498"/>
                    </a:lnTo>
                    <a:lnTo>
                      <a:pt x="42541" y="47592"/>
                    </a:lnTo>
                    <a:lnTo>
                      <a:pt x="40922" y="46686"/>
                    </a:lnTo>
                    <a:lnTo>
                      <a:pt x="37766" y="44792"/>
                    </a:lnTo>
                    <a:lnTo>
                      <a:pt x="37189" y="44490"/>
                    </a:lnTo>
                    <a:lnTo>
                      <a:pt x="36640" y="44188"/>
                    </a:lnTo>
                    <a:lnTo>
                      <a:pt x="36092" y="43914"/>
                    </a:lnTo>
                    <a:lnTo>
                      <a:pt x="35515" y="43667"/>
                    </a:lnTo>
                    <a:lnTo>
                      <a:pt x="34939" y="43447"/>
                    </a:lnTo>
                    <a:lnTo>
                      <a:pt x="34362" y="43228"/>
                    </a:lnTo>
                    <a:lnTo>
                      <a:pt x="33759" y="43036"/>
                    </a:lnTo>
                    <a:lnTo>
                      <a:pt x="33182" y="42871"/>
                    </a:lnTo>
                    <a:lnTo>
                      <a:pt x="32578" y="42706"/>
                    </a:lnTo>
                    <a:lnTo>
                      <a:pt x="31975" y="42597"/>
                    </a:lnTo>
                    <a:lnTo>
                      <a:pt x="31371" y="42459"/>
                    </a:lnTo>
                    <a:lnTo>
                      <a:pt x="30740" y="42377"/>
                    </a:lnTo>
                    <a:lnTo>
                      <a:pt x="29505" y="42212"/>
                    </a:lnTo>
                    <a:lnTo>
                      <a:pt x="28269" y="42130"/>
                    </a:lnTo>
                    <a:lnTo>
                      <a:pt x="26925" y="42130"/>
                    </a:lnTo>
                    <a:lnTo>
                      <a:pt x="26266" y="42212"/>
                    </a:lnTo>
                    <a:lnTo>
                      <a:pt x="25607" y="42322"/>
                    </a:lnTo>
                    <a:lnTo>
                      <a:pt x="24976" y="42459"/>
                    </a:lnTo>
                    <a:lnTo>
                      <a:pt x="24317" y="42624"/>
                    </a:lnTo>
                    <a:lnTo>
                      <a:pt x="23686" y="42844"/>
                    </a:lnTo>
                    <a:lnTo>
                      <a:pt x="23055" y="43091"/>
                    </a:lnTo>
                    <a:lnTo>
                      <a:pt x="21381" y="43777"/>
                    </a:lnTo>
                    <a:lnTo>
                      <a:pt x="20557" y="44134"/>
                    </a:lnTo>
                    <a:lnTo>
                      <a:pt x="19706" y="44463"/>
                    </a:lnTo>
                    <a:lnTo>
                      <a:pt x="18883" y="44765"/>
                    </a:lnTo>
                    <a:lnTo>
                      <a:pt x="18032" y="45039"/>
                    </a:lnTo>
                    <a:lnTo>
                      <a:pt x="17154" y="45286"/>
                    </a:lnTo>
                    <a:lnTo>
                      <a:pt x="16303" y="45451"/>
                    </a:lnTo>
                    <a:lnTo>
                      <a:pt x="15562" y="45588"/>
                    </a:lnTo>
                    <a:lnTo>
                      <a:pt x="14848" y="45671"/>
                    </a:lnTo>
                    <a:lnTo>
                      <a:pt x="14135" y="45698"/>
                    </a:lnTo>
                    <a:lnTo>
                      <a:pt x="13421" y="45725"/>
                    </a:lnTo>
                    <a:lnTo>
                      <a:pt x="12735" y="45698"/>
                    </a:lnTo>
                    <a:lnTo>
                      <a:pt x="12021" y="45643"/>
                    </a:lnTo>
                    <a:lnTo>
                      <a:pt x="11335" y="45561"/>
                    </a:lnTo>
                    <a:lnTo>
                      <a:pt x="10649" y="45451"/>
                    </a:lnTo>
                    <a:lnTo>
                      <a:pt x="9963" y="45286"/>
                    </a:lnTo>
                    <a:lnTo>
                      <a:pt x="9277" y="45094"/>
                    </a:lnTo>
                    <a:lnTo>
                      <a:pt x="8618" y="44875"/>
                    </a:lnTo>
                    <a:lnTo>
                      <a:pt x="7960" y="44600"/>
                    </a:lnTo>
                    <a:lnTo>
                      <a:pt x="7301" y="44298"/>
                    </a:lnTo>
                    <a:lnTo>
                      <a:pt x="6642" y="43969"/>
                    </a:lnTo>
                    <a:lnTo>
                      <a:pt x="6011" y="43612"/>
                    </a:lnTo>
                    <a:lnTo>
                      <a:pt x="5380" y="43200"/>
                    </a:lnTo>
                    <a:lnTo>
                      <a:pt x="4940" y="42926"/>
                    </a:lnTo>
                    <a:lnTo>
                      <a:pt x="4529" y="42652"/>
                    </a:lnTo>
                    <a:lnTo>
                      <a:pt x="4172" y="42377"/>
                    </a:lnTo>
                    <a:lnTo>
                      <a:pt x="3843" y="42130"/>
                    </a:lnTo>
                    <a:lnTo>
                      <a:pt x="3568" y="41856"/>
                    </a:lnTo>
                    <a:lnTo>
                      <a:pt x="3321" y="41636"/>
                    </a:lnTo>
                    <a:lnTo>
                      <a:pt x="3102" y="41389"/>
                    </a:lnTo>
                    <a:lnTo>
                      <a:pt x="2937" y="41169"/>
                    </a:lnTo>
                    <a:lnTo>
                      <a:pt x="2800" y="40950"/>
                    </a:lnTo>
                    <a:lnTo>
                      <a:pt x="2690" y="40730"/>
                    </a:lnTo>
                    <a:lnTo>
                      <a:pt x="2608" y="40511"/>
                    </a:lnTo>
                    <a:lnTo>
                      <a:pt x="2553" y="40319"/>
                    </a:lnTo>
                    <a:lnTo>
                      <a:pt x="2525" y="40126"/>
                    </a:lnTo>
                    <a:lnTo>
                      <a:pt x="2553" y="39962"/>
                    </a:lnTo>
                    <a:lnTo>
                      <a:pt x="2580" y="39770"/>
                    </a:lnTo>
                    <a:lnTo>
                      <a:pt x="2608" y="39605"/>
                    </a:lnTo>
                    <a:lnTo>
                      <a:pt x="2909" y="38946"/>
                    </a:lnTo>
                    <a:lnTo>
                      <a:pt x="3239" y="38288"/>
                    </a:lnTo>
                    <a:lnTo>
                      <a:pt x="3431" y="37986"/>
                    </a:lnTo>
                    <a:lnTo>
                      <a:pt x="3623" y="37656"/>
                    </a:lnTo>
                    <a:lnTo>
                      <a:pt x="3843" y="37382"/>
                    </a:lnTo>
                    <a:lnTo>
                      <a:pt x="4090" y="37107"/>
                    </a:lnTo>
                    <a:lnTo>
                      <a:pt x="4392" y="36778"/>
                    </a:lnTo>
                    <a:lnTo>
                      <a:pt x="4693" y="36476"/>
                    </a:lnTo>
                    <a:lnTo>
                      <a:pt x="5352" y="35900"/>
                    </a:lnTo>
                    <a:lnTo>
                      <a:pt x="6038" y="35351"/>
                    </a:lnTo>
                    <a:lnTo>
                      <a:pt x="6752" y="34857"/>
                    </a:lnTo>
                    <a:lnTo>
                      <a:pt x="7960" y="34033"/>
                    </a:lnTo>
                    <a:lnTo>
                      <a:pt x="9085" y="33155"/>
                    </a:lnTo>
                    <a:lnTo>
                      <a:pt x="10183" y="32249"/>
                    </a:lnTo>
                    <a:lnTo>
                      <a:pt x="11226" y="31289"/>
                    </a:lnTo>
                    <a:lnTo>
                      <a:pt x="12241" y="30273"/>
                    </a:lnTo>
                    <a:lnTo>
                      <a:pt x="13202" y="29230"/>
                    </a:lnTo>
                    <a:lnTo>
                      <a:pt x="14107" y="28133"/>
                    </a:lnTo>
                    <a:lnTo>
                      <a:pt x="15013" y="27007"/>
                    </a:lnTo>
                    <a:lnTo>
                      <a:pt x="16111" y="25553"/>
                    </a:lnTo>
                    <a:lnTo>
                      <a:pt x="17264" y="24125"/>
                    </a:lnTo>
                    <a:lnTo>
                      <a:pt x="18444" y="22753"/>
                    </a:lnTo>
                    <a:lnTo>
                      <a:pt x="19679" y="21408"/>
                    </a:lnTo>
                    <a:lnTo>
                      <a:pt x="20310" y="20750"/>
                    </a:lnTo>
                    <a:lnTo>
                      <a:pt x="20941" y="20118"/>
                    </a:lnTo>
                    <a:lnTo>
                      <a:pt x="21600" y="19487"/>
                    </a:lnTo>
                    <a:lnTo>
                      <a:pt x="22259" y="18856"/>
                    </a:lnTo>
                    <a:lnTo>
                      <a:pt x="22945" y="18252"/>
                    </a:lnTo>
                    <a:lnTo>
                      <a:pt x="23659" y="17648"/>
                    </a:lnTo>
                    <a:lnTo>
                      <a:pt x="24372" y="17072"/>
                    </a:lnTo>
                    <a:lnTo>
                      <a:pt x="25086" y="16523"/>
                    </a:lnTo>
                    <a:lnTo>
                      <a:pt x="26348" y="15590"/>
                    </a:lnTo>
                    <a:lnTo>
                      <a:pt x="27611" y="14712"/>
                    </a:lnTo>
                    <a:lnTo>
                      <a:pt x="28928" y="13861"/>
                    </a:lnTo>
                    <a:lnTo>
                      <a:pt x="30218" y="13037"/>
                    </a:lnTo>
                    <a:lnTo>
                      <a:pt x="31563" y="12241"/>
                    </a:lnTo>
                    <a:lnTo>
                      <a:pt x="32880" y="11500"/>
                    </a:lnTo>
                    <a:lnTo>
                      <a:pt x="34253" y="10759"/>
                    </a:lnTo>
                    <a:lnTo>
                      <a:pt x="35625" y="10073"/>
                    </a:lnTo>
                    <a:lnTo>
                      <a:pt x="36997" y="9414"/>
                    </a:lnTo>
                    <a:lnTo>
                      <a:pt x="38397" y="8783"/>
                    </a:lnTo>
                    <a:lnTo>
                      <a:pt x="39824" y="8152"/>
                    </a:lnTo>
                    <a:lnTo>
                      <a:pt x="41251" y="7576"/>
                    </a:lnTo>
                    <a:lnTo>
                      <a:pt x="42706" y="7027"/>
                    </a:lnTo>
                    <a:lnTo>
                      <a:pt x="44161" y="6478"/>
                    </a:lnTo>
                    <a:lnTo>
                      <a:pt x="45615" y="5984"/>
                    </a:lnTo>
                    <a:lnTo>
                      <a:pt x="47097" y="5490"/>
                    </a:lnTo>
                    <a:lnTo>
                      <a:pt x="48360" y="5105"/>
                    </a:lnTo>
                    <a:lnTo>
                      <a:pt x="49650" y="4721"/>
                    </a:lnTo>
                    <a:lnTo>
                      <a:pt x="50967" y="4392"/>
                    </a:lnTo>
                    <a:lnTo>
                      <a:pt x="52285" y="4090"/>
                    </a:lnTo>
                    <a:lnTo>
                      <a:pt x="53602" y="3815"/>
                    </a:lnTo>
                    <a:lnTo>
                      <a:pt x="54947" y="3596"/>
                    </a:lnTo>
                    <a:lnTo>
                      <a:pt x="56319" y="3376"/>
                    </a:lnTo>
                    <a:lnTo>
                      <a:pt x="57719" y="3184"/>
                    </a:lnTo>
                    <a:lnTo>
                      <a:pt x="59146" y="3020"/>
                    </a:lnTo>
                    <a:lnTo>
                      <a:pt x="60601" y="2882"/>
                    </a:lnTo>
                    <a:lnTo>
                      <a:pt x="62083" y="2745"/>
                    </a:lnTo>
                    <a:lnTo>
                      <a:pt x="63620" y="2663"/>
                    </a:lnTo>
                    <a:lnTo>
                      <a:pt x="65184" y="2580"/>
                    </a:lnTo>
                    <a:lnTo>
                      <a:pt x="66804" y="2526"/>
                    </a:lnTo>
                    <a:lnTo>
                      <a:pt x="68450" y="2498"/>
                    </a:lnTo>
                    <a:close/>
                    <a:moveTo>
                      <a:pt x="28379" y="44628"/>
                    </a:moveTo>
                    <a:lnTo>
                      <a:pt x="29175" y="44655"/>
                    </a:lnTo>
                    <a:lnTo>
                      <a:pt x="29944" y="44737"/>
                    </a:lnTo>
                    <a:lnTo>
                      <a:pt x="30712" y="44875"/>
                    </a:lnTo>
                    <a:lnTo>
                      <a:pt x="31481" y="45039"/>
                    </a:lnTo>
                    <a:lnTo>
                      <a:pt x="32249" y="45259"/>
                    </a:lnTo>
                    <a:lnTo>
                      <a:pt x="33018" y="45506"/>
                    </a:lnTo>
                    <a:lnTo>
                      <a:pt x="33786" y="45780"/>
                    </a:lnTo>
                    <a:lnTo>
                      <a:pt x="34527" y="46110"/>
                    </a:lnTo>
                    <a:lnTo>
                      <a:pt x="35296" y="46439"/>
                    </a:lnTo>
                    <a:lnTo>
                      <a:pt x="36174" y="46878"/>
                    </a:lnTo>
                    <a:lnTo>
                      <a:pt x="37052" y="47345"/>
                    </a:lnTo>
                    <a:lnTo>
                      <a:pt x="37903" y="47839"/>
                    </a:lnTo>
                    <a:lnTo>
                      <a:pt x="38781" y="48333"/>
                    </a:lnTo>
                    <a:lnTo>
                      <a:pt x="40483" y="49348"/>
                    </a:lnTo>
                    <a:lnTo>
                      <a:pt x="42157" y="50391"/>
                    </a:lnTo>
                    <a:lnTo>
                      <a:pt x="43118" y="50940"/>
                    </a:lnTo>
                    <a:lnTo>
                      <a:pt x="44078" y="51434"/>
                    </a:lnTo>
                    <a:lnTo>
                      <a:pt x="45066" y="51873"/>
                    </a:lnTo>
                    <a:lnTo>
                      <a:pt x="46082" y="52258"/>
                    </a:lnTo>
                    <a:lnTo>
                      <a:pt x="47097" y="52587"/>
                    </a:lnTo>
                    <a:lnTo>
                      <a:pt x="48140" y="52861"/>
                    </a:lnTo>
                    <a:lnTo>
                      <a:pt x="49211" y="53081"/>
                    </a:lnTo>
                    <a:lnTo>
                      <a:pt x="50281" y="53246"/>
                    </a:lnTo>
                    <a:lnTo>
                      <a:pt x="51104" y="53355"/>
                    </a:lnTo>
                    <a:lnTo>
                      <a:pt x="51928" y="53383"/>
                    </a:lnTo>
                    <a:lnTo>
                      <a:pt x="52724" y="53383"/>
                    </a:lnTo>
                    <a:lnTo>
                      <a:pt x="53520" y="53328"/>
                    </a:lnTo>
                    <a:lnTo>
                      <a:pt x="54316" y="53218"/>
                    </a:lnTo>
                    <a:lnTo>
                      <a:pt x="55084" y="53054"/>
                    </a:lnTo>
                    <a:lnTo>
                      <a:pt x="55853" y="52834"/>
                    </a:lnTo>
                    <a:lnTo>
                      <a:pt x="56621" y="52532"/>
                    </a:lnTo>
                    <a:lnTo>
                      <a:pt x="58707" y="51654"/>
                    </a:lnTo>
                    <a:lnTo>
                      <a:pt x="60765" y="50748"/>
                    </a:lnTo>
                    <a:lnTo>
                      <a:pt x="62851" y="49842"/>
                    </a:lnTo>
                    <a:lnTo>
                      <a:pt x="63894" y="49403"/>
                    </a:lnTo>
                    <a:lnTo>
                      <a:pt x="64937" y="48964"/>
                    </a:lnTo>
                    <a:lnTo>
                      <a:pt x="66227" y="48470"/>
                    </a:lnTo>
                    <a:lnTo>
                      <a:pt x="67545" y="48031"/>
                    </a:lnTo>
                    <a:lnTo>
                      <a:pt x="68862" y="47647"/>
                    </a:lnTo>
                    <a:lnTo>
                      <a:pt x="70152" y="47317"/>
                    </a:lnTo>
                    <a:lnTo>
                      <a:pt x="71469" y="47043"/>
                    </a:lnTo>
                    <a:lnTo>
                      <a:pt x="72128" y="46933"/>
                    </a:lnTo>
                    <a:lnTo>
                      <a:pt x="72759" y="46851"/>
                    </a:lnTo>
                    <a:lnTo>
                      <a:pt x="73418" y="46796"/>
                    </a:lnTo>
                    <a:lnTo>
                      <a:pt x="74077" y="46741"/>
                    </a:lnTo>
                    <a:lnTo>
                      <a:pt x="74735" y="46686"/>
                    </a:lnTo>
                    <a:lnTo>
                      <a:pt x="76025" y="46686"/>
                    </a:lnTo>
                    <a:lnTo>
                      <a:pt x="76684" y="46714"/>
                    </a:lnTo>
                    <a:lnTo>
                      <a:pt x="77315" y="46768"/>
                    </a:lnTo>
                    <a:lnTo>
                      <a:pt x="77974" y="46823"/>
                    </a:lnTo>
                    <a:lnTo>
                      <a:pt x="78633" y="46906"/>
                    </a:lnTo>
                    <a:lnTo>
                      <a:pt x="79264" y="47015"/>
                    </a:lnTo>
                    <a:lnTo>
                      <a:pt x="79923" y="47153"/>
                    </a:lnTo>
                    <a:lnTo>
                      <a:pt x="80581" y="47317"/>
                    </a:lnTo>
                    <a:lnTo>
                      <a:pt x="81213" y="47482"/>
                    </a:lnTo>
                    <a:lnTo>
                      <a:pt x="81871" y="47702"/>
                    </a:lnTo>
                    <a:lnTo>
                      <a:pt x="82503" y="47921"/>
                    </a:lnTo>
                    <a:lnTo>
                      <a:pt x="83161" y="48168"/>
                    </a:lnTo>
                    <a:lnTo>
                      <a:pt x="83793" y="48443"/>
                    </a:lnTo>
                    <a:lnTo>
                      <a:pt x="84451" y="48745"/>
                    </a:lnTo>
                    <a:lnTo>
                      <a:pt x="85083" y="49074"/>
                    </a:lnTo>
                    <a:lnTo>
                      <a:pt x="85714" y="49431"/>
                    </a:lnTo>
                    <a:lnTo>
                      <a:pt x="87827" y="50583"/>
                    </a:lnTo>
                    <a:lnTo>
                      <a:pt x="89940" y="51736"/>
                    </a:lnTo>
                    <a:lnTo>
                      <a:pt x="90434" y="52011"/>
                    </a:lnTo>
                    <a:lnTo>
                      <a:pt x="90928" y="52258"/>
                    </a:lnTo>
                    <a:lnTo>
                      <a:pt x="91423" y="52477"/>
                    </a:lnTo>
                    <a:lnTo>
                      <a:pt x="91917" y="52669"/>
                    </a:lnTo>
                    <a:lnTo>
                      <a:pt x="92411" y="52861"/>
                    </a:lnTo>
                    <a:lnTo>
                      <a:pt x="92905" y="53026"/>
                    </a:lnTo>
                    <a:lnTo>
                      <a:pt x="93399" y="53163"/>
                    </a:lnTo>
                    <a:lnTo>
                      <a:pt x="93893" y="53301"/>
                    </a:lnTo>
                    <a:lnTo>
                      <a:pt x="94387" y="53410"/>
                    </a:lnTo>
                    <a:lnTo>
                      <a:pt x="94881" y="53493"/>
                    </a:lnTo>
                    <a:lnTo>
                      <a:pt x="95375" y="53575"/>
                    </a:lnTo>
                    <a:lnTo>
                      <a:pt x="95869" y="53630"/>
                    </a:lnTo>
                    <a:lnTo>
                      <a:pt x="96363" y="53657"/>
                    </a:lnTo>
                    <a:lnTo>
                      <a:pt x="97845" y="53657"/>
                    </a:lnTo>
                    <a:lnTo>
                      <a:pt x="98805" y="53575"/>
                    </a:lnTo>
                    <a:lnTo>
                      <a:pt x="99794" y="53438"/>
                    </a:lnTo>
                    <a:lnTo>
                      <a:pt x="100782" y="53218"/>
                    </a:lnTo>
                    <a:lnTo>
                      <a:pt x="101742" y="52971"/>
                    </a:lnTo>
                    <a:lnTo>
                      <a:pt x="102730" y="52642"/>
                    </a:lnTo>
                    <a:lnTo>
                      <a:pt x="103691" y="52258"/>
                    </a:lnTo>
                    <a:lnTo>
                      <a:pt x="104651" y="51846"/>
                    </a:lnTo>
                    <a:lnTo>
                      <a:pt x="105612" y="51379"/>
                    </a:lnTo>
                    <a:lnTo>
                      <a:pt x="106216" y="51050"/>
                    </a:lnTo>
                    <a:lnTo>
                      <a:pt x="106792" y="50721"/>
                    </a:lnTo>
                    <a:lnTo>
                      <a:pt x="107341" y="50364"/>
                    </a:lnTo>
                    <a:lnTo>
                      <a:pt x="107890" y="49980"/>
                    </a:lnTo>
                    <a:lnTo>
                      <a:pt x="108988" y="49184"/>
                    </a:lnTo>
                    <a:lnTo>
                      <a:pt x="110086" y="48443"/>
                    </a:lnTo>
                    <a:lnTo>
                      <a:pt x="110552" y="48141"/>
                    </a:lnTo>
                    <a:lnTo>
                      <a:pt x="111019" y="47866"/>
                    </a:lnTo>
                    <a:lnTo>
                      <a:pt x="111485" y="47592"/>
                    </a:lnTo>
                    <a:lnTo>
                      <a:pt x="111952" y="47345"/>
                    </a:lnTo>
                    <a:lnTo>
                      <a:pt x="112419" y="47125"/>
                    </a:lnTo>
                    <a:lnTo>
                      <a:pt x="112913" y="46933"/>
                    </a:lnTo>
                    <a:lnTo>
                      <a:pt x="113379" y="46741"/>
                    </a:lnTo>
                    <a:lnTo>
                      <a:pt x="113901" y="46576"/>
                    </a:lnTo>
                    <a:lnTo>
                      <a:pt x="114395" y="46439"/>
                    </a:lnTo>
                    <a:lnTo>
                      <a:pt x="114889" y="46329"/>
                    </a:lnTo>
                    <a:lnTo>
                      <a:pt x="115410" y="46219"/>
                    </a:lnTo>
                    <a:lnTo>
                      <a:pt x="115932" y="46165"/>
                    </a:lnTo>
                    <a:lnTo>
                      <a:pt x="116453" y="46110"/>
                    </a:lnTo>
                    <a:lnTo>
                      <a:pt x="117002" y="46082"/>
                    </a:lnTo>
                    <a:lnTo>
                      <a:pt x="117524" y="46082"/>
                    </a:lnTo>
                    <a:lnTo>
                      <a:pt x="118072" y="46137"/>
                    </a:lnTo>
                    <a:lnTo>
                      <a:pt x="118621" y="46192"/>
                    </a:lnTo>
                    <a:lnTo>
                      <a:pt x="119143" y="46302"/>
                    </a:lnTo>
                    <a:lnTo>
                      <a:pt x="120213" y="46549"/>
                    </a:lnTo>
                    <a:lnTo>
                      <a:pt x="120296" y="46933"/>
                    </a:lnTo>
                    <a:lnTo>
                      <a:pt x="120323" y="47070"/>
                    </a:lnTo>
                    <a:lnTo>
                      <a:pt x="120323" y="47208"/>
                    </a:lnTo>
                    <a:lnTo>
                      <a:pt x="120076" y="48031"/>
                    </a:lnTo>
                    <a:lnTo>
                      <a:pt x="119774" y="49074"/>
                    </a:lnTo>
                    <a:lnTo>
                      <a:pt x="119362" y="50309"/>
                    </a:lnTo>
                    <a:lnTo>
                      <a:pt x="118896" y="51681"/>
                    </a:lnTo>
                    <a:lnTo>
                      <a:pt x="117771" y="54783"/>
                    </a:lnTo>
                    <a:lnTo>
                      <a:pt x="116508" y="58131"/>
                    </a:lnTo>
                    <a:lnTo>
                      <a:pt x="115163" y="61507"/>
                    </a:lnTo>
                    <a:lnTo>
                      <a:pt x="114477" y="63126"/>
                    </a:lnTo>
                    <a:lnTo>
                      <a:pt x="113846" y="64663"/>
                    </a:lnTo>
                    <a:lnTo>
                      <a:pt x="113215" y="66090"/>
                    </a:lnTo>
                    <a:lnTo>
                      <a:pt x="112611" y="67353"/>
                    </a:lnTo>
                    <a:lnTo>
                      <a:pt x="112062" y="68478"/>
                    </a:lnTo>
                    <a:lnTo>
                      <a:pt x="111595" y="69384"/>
                    </a:lnTo>
                    <a:lnTo>
                      <a:pt x="111376" y="69768"/>
                    </a:lnTo>
                    <a:lnTo>
                      <a:pt x="111156" y="70097"/>
                    </a:lnTo>
                    <a:lnTo>
                      <a:pt x="110909" y="70454"/>
                    </a:lnTo>
                    <a:lnTo>
                      <a:pt x="110662" y="70784"/>
                    </a:lnTo>
                    <a:lnTo>
                      <a:pt x="110113" y="71387"/>
                    </a:lnTo>
                    <a:lnTo>
                      <a:pt x="109509" y="71964"/>
                    </a:lnTo>
                    <a:lnTo>
                      <a:pt x="108878" y="72513"/>
                    </a:lnTo>
                    <a:lnTo>
                      <a:pt x="108219" y="73007"/>
                    </a:lnTo>
                    <a:lnTo>
                      <a:pt x="107533" y="73473"/>
                    </a:lnTo>
                    <a:lnTo>
                      <a:pt x="106792" y="73885"/>
                    </a:lnTo>
                    <a:lnTo>
                      <a:pt x="106161" y="74214"/>
                    </a:lnTo>
                    <a:lnTo>
                      <a:pt x="105530" y="74544"/>
                    </a:lnTo>
                    <a:lnTo>
                      <a:pt x="104871" y="74846"/>
                    </a:lnTo>
                    <a:lnTo>
                      <a:pt x="104212" y="75148"/>
                    </a:lnTo>
                    <a:lnTo>
                      <a:pt x="103554" y="75395"/>
                    </a:lnTo>
                    <a:lnTo>
                      <a:pt x="102895" y="75642"/>
                    </a:lnTo>
                    <a:lnTo>
                      <a:pt x="101550" y="76108"/>
                    </a:lnTo>
                    <a:lnTo>
                      <a:pt x="100178" y="76520"/>
                    </a:lnTo>
                    <a:lnTo>
                      <a:pt x="98805" y="76849"/>
                    </a:lnTo>
                    <a:lnTo>
                      <a:pt x="97406" y="77179"/>
                    </a:lnTo>
                    <a:lnTo>
                      <a:pt x="95979" y="77453"/>
                    </a:lnTo>
                    <a:lnTo>
                      <a:pt x="92822" y="77974"/>
                    </a:lnTo>
                    <a:lnTo>
                      <a:pt x="89639" y="78469"/>
                    </a:lnTo>
                    <a:lnTo>
                      <a:pt x="86482" y="78908"/>
                    </a:lnTo>
                    <a:lnTo>
                      <a:pt x="83299" y="79292"/>
                    </a:lnTo>
                    <a:lnTo>
                      <a:pt x="80087" y="79621"/>
                    </a:lnTo>
                    <a:lnTo>
                      <a:pt x="76904" y="79896"/>
                    </a:lnTo>
                    <a:lnTo>
                      <a:pt x="73720" y="80115"/>
                    </a:lnTo>
                    <a:lnTo>
                      <a:pt x="70509" y="80253"/>
                    </a:lnTo>
                    <a:lnTo>
                      <a:pt x="68862" y="80307"/>
                    </a:lnTo>
                    <a:lnTo>
                      <a:pt x="67243" y="80335"/>
                    </a:lnTo>
                    <a:lnTo>
                      <a:pt x="65596" y="80307"/>
                    </a:lnTo>
                    <a:lnTo>
                      <a:pt x="63949" y="80280"/>
                    </a:lnTo>
                    <a:lnTo>
                      <a:pt x="60683" y="80170"/>
                    </a:lnTo>
                    <a:lnTo>
                      <a:pt x="57390" y="80060"/>
                    </a:lnTo>
                    <a:lnTo>
                      <a:pt x="54041" y="79923"/>
                    </a:lnTo>
                    <a:lnTo>
                      <a:pt x="50665" y="79786"/>
                    </a:lnTo>
                    <a:lnTo>
                      <a:pt x="48991" y="79704"/>
                    </a:lnTo>
                    <a:lnTo>
                      <a:pt x="47317" y="79594"/>
                    </a:lnTo>
                    <a:lnTo>
                      <a:pt x="45615" y="79457"/>
                    </a:lnTo>
                    <a:lnTo>
                      <a:pt x="43941" y="79319"/>
                    </a:lnTo>
                    <a:lnTo>
                      <a:pt x="42432" y="79155"/>
                    </a:lnTo>
                    <a:lnTo>
                      <a:pt x="40922" y="78963"/>
                    </a:lnTo>
                    <a:lnTo>
                      <a:pt x="39413" y="78770"/>
                    </a:lnTo>
                    <a:lnTo>
                      <a:pt x="37903" y="78551"/>
                    </a:lnTo>
                    <a:lnTo>
                      <a:pt x="36393" y="78331"/>
                    </a:lnTo>
                    <a:lnTo>
                      <a:pt x="34911" y="78057"/>
                    </a:lnTo>
                    <a:lnTo>
                      <a:pt x="33402" y="77782"/>
                    </a:lnTo>
                    <a:lnTo>
                      <a:pt x="31920" y="77480"/>
                    </a:lnTo>
                    <a:lnTo>
                      <a:pt x="30273" y="77124"/>
                    </a:lnTo>
                    <a:lnTo>
                      <a:pt x="29422" y="76904"/>
                    </a:lnTo>
                    <a:lnTo>
                      <a:pt x="28571" y="76685"/>
                    </a:lnTo>
                    <a:lnTo>
                      <a:pt x="27693" y="76410"/>
                    </a:lnTo>
                    <a:lnTo>
                      <a:pt x="26842" y="76108"/>
                    </a:lnTo>
                    <a:lnTo>
                      <a:pt x="25964" y="75724"/>
                    </a:lnTo>
                    <a:lnTo>
                      <a:pt x="25113" y="75312"/>
                    </a:lnTo>
                    <a:lnTo>
                      <a:pt x="24674" y="75065"/>
                    </a:lnTo>
                    <a:lnTo>
                      <a:pt x="24235" y="74791"/>
                    </a:lnTo>
                    <a:lnTo>
                      <a:pt x="23796" y="74516"/>
                    </a:lnTo>
                    <a:lnTo>
                      <a:pt x="23357" y="74214"/>
                    </a:lnTo>
                    <a:lnTo>
                      <a:pt x="22918" y="73885"/>
                    </a:lnTo>
                    <a:lnTo>
                      <a:pt x="22478" y="73528"/>
                    </a:lnTo>
                    <a:lnTo>
                      <a:pt x="22039" y="73171"/>
                    </a:lnTo>
                    <a:lnTo>
                      <a:pt x="21628" y="72760"/>
                    </a:lnTo>
                    <a:lnTo>
                      <a:pt x="21188" y="72348"/>
                    </a:lnTo>
                    <a:lnTo>
                      <a:pt x="20749" y="71881"/>
                    </a:lnTo>
                    <a:lnTo>
                      <a:pt x="20338" y="71415"/>
                    </a:lnTo>
                    <a:lnTo>
                      <a:pt x="19898" y="70893"/>
                    </a:lnTo>
                    <a:lnTo>
                      <a:pt x="19487" y="70345"/>
                    </a:lnTo>
                    <a:lnTo>
                      <a:pt x="19075" y="69768"/>
                    </a:lnTo>
                    <a:lnTo>
                      <a:pt x="18636" y="69164"/>
                    </a:lnTo>
                    <a:lnTo>
                      <a:pt x="18224" y="68533"/>
                    </a:lnTo>
                    <a:lnTo>
                      <a:pt x="17566" y="67161"/>
                    </a:lnTo>
                    <a:lnTo>
                      <a:pt x="16934" y="65871"/>
                    </a:lnTo>
                    <a:lnTo>
                      <a:pt x="15672" y="63401"/>
                    </a:lnTo>
                    <a:lnTo>
                      <a:pt x="14464" y="61068"/>
                    </a:lnTo>
                    <a:lnTo>
                      <a:pt x="13915" y="59915"/>
                    </a:lnTo>
                    <a:lnTo>
                      <a:pt x="13366" y="58762"/>
                    </a:lnTo>
                    <a:lnTo>
                      <a:pt x="12817" y="57610"/>
                    </a:lnTo>
                    <a:lnTo>
                      <a:pt x="12323" y="56429"/>
                    </a:lnTo>
                    <a:lnTo>
                      <a:pt x="11857" y="55222"/>
                    </a:lnTo>
                    <a:lnTo>
                      <a:pt x="11390" y="53987"/>
                    </a:lnTo>
                    <a:lnTo>
                      <a:pt x="10951" y="52697"/>
                    </a:lnTo>
                    <a:lnTo>
                      <a:pt x="10567" y="51352"/>
                    </a:lnTo>
                    <a:lnTo>
                      <a:pt x="10210" y="49952"/>
                    </a:lnTo>
                    <a:lnTo>
                      <a:pt x="9853" y="48498"/>
                    </a:lnTo>
                    <a:lnTo>
                      <a:pt x="9853" y="48388"/>
                    </a:lnTo>
                    <a:lnTo>
                      <a:pt x="9881" y="48278"/>
                    </a:lnTo>
                    <a:lnTo>
                      <a:pt x="9908" y="47921"/>
                    </a:lnTo>
                    <a:lnTo>
                      <a:pt x="10759" y="47976"/>
                    </a:lnTo>
                    <a:lnTo>
                      <a:pt x="11143" y="48031"/>
                    </a:lnTo>
                    <a:lnTo>
                      <a:pt x="11500" y="48086"/>
                    </a:lnTo>
                    <a:lnTo>
                      <a:pt x="12076" y="48196"/>
                    </a:lnTo>
                    <a:lnTo>
                      <a:pt x="12680" y="48278"/>
                    </a:lnTo>
                    <a:lnTo>
                      <a:pt x="13284" y="48333"/>
                    </a:lnTo>
                    <a:lnTo>
                      <a:pt x="13860" y="48360"/>
                    </a:lnTo>
                    <a:lnTo>
                      <a:pt x="14437" y="48360"/>
                    </a:lnTo>
                    <a:lnTo>
                      <a:pt x="15013" y="48333"/>
                    </a:lnTo>
                    <a:lnTo>
                      <a:pt x="15589" y="48278"/>
                    </a:lnTo>
                    <a:lnTo>
                      <a:pt x="16166" y="48223"/>
                    </a:lnTo>
                    <a:lnTo>
                      <a:pt x="16742" y="48141"/>
                    </a:lnTo>
                    <a:lnTo>
                      <a:pt x="17319" y="48031"/>
                    </a:lnTo>
                    <a:lnTo>
                      <a:pt x="17895" y="47894"/>
                    </a:lnTo>
                    <a:lnTo>
                      <a:pt x="18444" y="47729"/>
                    </a:lnTo>
                    <a:lnTo>
                      <a:pt x="19020" y="47564"/>
                    </a:lnTo>
                    <a:lnTo>
                      <a:pt x="19569" y="47372"/>
                    </a:lnTo>
                    <a:lnTo>
                      <a:pt x="20694" y="46961"/>
                    </a:lnTo>
                    <a:lnTo>
                      <a:pt x="21792" y="46494"/>
                    </a:lnTo>
                    <a:lnTo>
                      <a:pt x="22341" y="46247"/>
                    </a:lnTo>
                    <a:lnTo>
                      <a:pt x="22890" y="45972"/>
                    </a:lnTo>
                    <a:lnTo>
                      <a:pt x="23686" y="45616"/>
                    </a:lnTo>
                    <a:lnTo>
                      <a:pt x="24454" y="45286"/>
                    </a:lnTo>
                    <a:lnTo>
                      <a:pt x="25250" y="45039"/>
                    </a:lnTo>
                    <a:lnTo>
                      <a:pt x="26046" y="44847"/>
                    </a:lnTo>
                    <a:lnTo>
                      <a:pt x="26815" y="44737"/>
                    </a:lnTo>
                    <a:lnTo>
                      <a:pt x="27611" y="44655"/>
                    </a:lnTo>
                    <a:lnTo>
                      <a:pt x="28379" y="44628"/>
                    </a:lnTo>
                    <a:close/>
                    <a:moveTo>
                      <a:pt x="66062" y="0"/>
                    </a:moveTo>
                    <a:lnTo>
                      <a:pt x="64498" y="28"/>
                    </a:lnTo>
                    <a:lnTo>
                      <a:pt x="62961" y="110"/>
                    </a:lnTo>
                    <a:lnTo>
                      <a:pt x="61397" y="220"/>
                    </a:lnTo>
                    <a:lnTo>
                      <a:pt x="59860" y="330"/>
                    </a:lnTo>
                    <a:lnTo>
                      <a:pt x="58323" y="495"/>
                    </a:lnTo>
                    <a:lnTo>
                      <a:pt x="56786" y="687"/>
                    </a:lnTo>
                    <a:lnTo>
                      <a:pt x="55249" y="934"/>
                    </a:lnTo>
                    <a:lnTo>
                      <a:pt x="53712" y="1181"/>
                    </a:lnTo>
                    <a:lnTo>
                      <a:pt x="52175" y="1510"/>
                    </a:lnTo>
                    <a:lnTo>
                      <a:pt x="50665" y="1839"/>
                    </a:lnTo>
                    <a:lnTo>
                      <a:pt x="49128" y="2224"/>
                    </a:lnTo>
                    <a:lnTo>
                      <a:pt x="47619" y="2663"/>
                    </a:lnTo>
                    <a:lnTo>
                      <a:pt x="46274" y="3074"/>
                    </a:lnTo>
                    <a:lnTo>
                      <a:pt x="44929" y="3514"/>
                    </a:lnTo>
                    <a:lnTo>
                      <a:pt x="43584" y="3980"/>
                    </a:lnTo>
                    <a:lnTo>
                      <a:pt x="42267" y="4447"/>
                    </a:lnTo>
                    <a:lnTo>
                      <a:pt x="40949" y="4941"/>
                    </a:lnTo>
                    <a:lnTo>
                      <a:pt x="39660" y="5435"/>
                    </a:lnTo>
                    <a:lnTo>
                      <a:pt x="38370" y="5984"/>
                    </a:lnTo>
                    <a:lnTo>
                      <a:pt x="37107" y="6533"/>
                    </a:lnTo>
                    <a:lnTo>
                      <a:pt x="35872" y="7109"/>
                    </a:lnTo>
                    <a:lnTo>
                      <a:pt x="34609" y="7685"/>
                    </a:lnTo>
                    <a:lnTo>
                      <a:pt x="33402" y="8317"/>
                    </a:lnTo>
                    <a:lnTo>
                      <a:pt x="32194" y="8948"/>
                    </a:lnTo>
                    <a:lnTo>
                      <a:pt x="30987" y="9607"/>
                    </a:lnTo>
                    <a:lnTo>
                      <a:pt x="29806" y="10293"/>
                    </a:lnTo>
                    <a:lnTo>
                      <a:pt x="28654" y="10979"/>
                    </a:lnTo>
                    <a:lnTo>
                      <a:pt x="27501" y="11720"/>
                    </a:lnTo>
                    <a:lnTo>
                      <a:pt x="26376" y="12461"/>
                    </a:lnTo>
                    <a:lnTo>
                      <a:pt x="25278" y="13257"/>
                    </a:lnTo>
                    <a:lnTo>
                      <a:pt x="24180" y="14053"/>
                    </a:lnTo>
                    <a:lnTo>
                      <a:pt x="23082" y="14876"/>
                    </a:lnTo>
                    <a:lnTo>
                      <a:pt x="22039" y="15754"/>
                    </a:lnTo>
                    <a:lnTo>
                      <a:pt x="20996" y="16633"/>
                    </a:lnTo>
                    <a:lnTo>
                      <a:pt x="19981" y="17538"/>
                    </a:lnTo>
                    <a:lnTo>
                      <a:pt x="18965" y="18472"/>
                    </a:lnTo>
                    <a:lnTo>
                      <a:pt x="17977" y="19432"/>
                    </a:lnTo>
                    <a:lnTo>
                      <a:pt x="17017" y="20420"/>
                    </a:lnTo>
                    <a:lnTo>
                      <a:pt x="16056" y="21463"/>
                    </a:lnTo>
                    <a:lnTo>
                      <a:pt x="15123" y="22506"/>
                    </a:lnTo>
                    <a:lnTo>
                      <a:pt x="14217" y="23577"/>
                    </a:lnTo>
                    <a:lnTo>
                      <a:pt x="13339" y="24702"/>
                    </a:lnTo>
                    <a:lnTo>
                      <a:pt x="12461" y="25827"/>
                    </a:lnTo>
                    <a:lnTo>
                      <a:pt x="11610" y="27007"/>
                    </a:lnTo>
                    <a:lnTo>
                      <a:pt x="11335" y="27392"/>
                    </a:lnTo>
                    <a:lnTo>
                      <a:pt x="11033" y="27776"/>
                    </a:lnTo>
                    <a:lnTo>
                      <a:pt x="10402" y="28517"/>
                    </a:lnTo>
                    <a:lnTo>
                      <a:pt x="9716" y="29203"/>
                    </a:lnTo>
                    <a:lnTo>
                      <a:pt x="9002" y="29862"/>
                    </a:lnTo>
                    <a:lnTo>
                      <a:pt x="8261" y="30493"/>
                    </a:lnTo>
                    <a:lnTo>
                      <a:pt x="7520" y="31097"/>
                    </a:lnTo>
                    <a:lnTo>
                      <a:pt x="6752" y="31701"/>
                    </a:lnTo>
                    <a:lnTo>
                      <a:pt x="5956" y="32277"/>
                    </a:lnTo>
                    <a:lnTo>
                      <a:pt x="4940" y="33045"/>
                    </a:lnTo>
                    <a:lnTo>
                      <a:pt x="3925" y="33869"/>
                    </a:lnTo>
                    <a:lnTo>
                      <a:pt x="2937" y="34692"/>
                    </a:lnTo>
                    <a:lnTo>
                      <a:pt x="2004" y="35570"/>
                    </a:lnTo>
                    <a:lnTo>
                      <a:pt x="1592" y="35982"/>
                    </a:lnTo>
                    <a:lnTo>
                      <a:pt x="1235" y="36449"/>
                    </a:lnTo>
                    <a:lnTo>
                      <a:pt x="906" y="36915"/>
                    </a:lnTo>
                    <a:lnTo>
                      <a:pt x="631" y="37437"/>
                    </a:lnTo>
                    <a:lnTo>
                      <a:pt x="412" y="37958"/>
                    </a:lnTo>
                    <a:lnTo>
                      <a:pt x="247" y="38507"/>
                    </a:lnTo>
                    <a:lnTo>
                      <a:pt x="110" y="39056"/>
                    </a:lnTo>
                    <a:lnTo>
                      <a:pt x="28" y="39660"/>
                    </a:lnTo>
                    <a:lnTo>
                      <a:pt x="0" y="40072"/>
                    </a:lnTo>
                    <a:lnTo>
                      <a:pt x="0" y="40511"/>
                    </a:lnTo>
                    <a:lnTo>
                      <a:pt x="55" y="40922"/>
                    </a:lnTo>
                    <a:lnTo>
                      <a:pt x="137" y="41307"/>
                    </a:lnTo>
                    <a:lnTo>
                      <a:pt x="275" y="41691"/>
                    </a:lnTo>
                    <a:lnTo>
                      <a:pt x="467" y="42075"/>
                    </a:lnTo>
                    <a:lnTo>
                      <a:pt x="714" y="42405"/>
                    </a:lnTo>
                    <a:lnTo>
                      <a:pt x="851" y="42569"/>
                    </a:lnTo>
                    <a:lnTo>
                      <a:pt x="1016" y="42706"/>
                    </a:lnTo>
                    <a:lnTo>
                      <a:pt x="1976" y="43585"/>
                    </a:lnTo>
                    <a:lnTo>
                      <a:pt x="2470" y="44024"/>
                    </a:lnTo>
                    <a:lnTo>
                      <a:pt x="2964" y="44463"/>
                    </a:lnTo>
                    <a:lnTo>
                      <a:pt x="3458" y="44875"/>
                    </a:lnTo>
                    <a:lnTo>
                      <a:pt x="3980" y="45231"/>
                    </a:lnTo>
                    <a:lnTo>
                      <a:pt x="4529" y="45561"/>
                    </a:lnTo>
                    <a:lnTo>
                      <a:pt x="4803" y="45725"/>
                    </a:lnTo>
                    <a:lnTo>
                      <a:pt x="5078" y="45835"/>
                    </a:lnTo>
                    <a:lnTo>
                      <a:pt x="5489" y="46027"/>
                    </a:lnTo>
                    <a:lnTo>
                      <a:pt x="5846" y="46219"/>
                    </a:lnTo>
                    <a:lnTo>
                      <a:pt x="6176" y="46439"/>
                    </a:lnTo>
                    <a:lnTo>
                      <a:pt x="6477" y="46686"/>
                    </a:lnTo>
                    <a:lnTo>
                      <a:pt x="6752" y="46933"/>
                    </a:lnTo>
                    <a:lnTo>
                      <a:pt x="6999" y="47208"/>
                    </a:lnTo>
                    <a:lnTo>
                      <a:pt x="7218" y="47482"/>
                    </a:lnTo>
                    <a:lnTo>
                      <a:pt x="7411" y="47756"/>
                    </a:lnTo>
                    <a:lnTo>
                      <a:pt x="7575" y="48058"/>
                    </a:lnTo>
                    <a:lnTo>
                      <a:pt x="7740" y="48388"/>
                    </a:lnTo>
                    <a:lnTo>
                      <a:pt x="7850" y="48717"/>
                    </a:lnTo>
                    <a:lnTo>
                      <a:pt x="7987" y="49046"/>
                    </a:lnTo>
                    <a:lnTo>
                      <a:pt x="8179" y="49760"/>
                    </a:lnTo>
                    <a:lnTo>
                      <a:pt x="8316" y="50529"/>
                    </a:lnTo>
                    <a:lnTo>
                      <a:pt x="8426" y="51050"/>
                    </a:lnTo>
                    <a:lnTo>
                      <a:pt x="8755" y="52450"/>
                    </a:lnTo>
                    <a:lnTo>
                      <a:pt x="9112" y="53740"/>
                    </a:lnTo>
                    <a:lnTo>
                      <a:pt x="9496" y="55002"/>
                    </a:lnTo>
                    <a:lnTo>
                      <a:pt x="9936" y="56182"/>
                    </a:lnTo>
                    <a:lnTo>
                      <a:pt x="10375" y="57335"/>
                    </a:lnTo>
                    <a:lnTo>
                      <a:pt x="10841" y="58433"/>
                    </a:lnTo>
                    <a:lnTo>
                      <a:pt x="11308" y="59531"/>
                    </a:lnTo>
                    <a:lnTo>
                      <a:pt x="11829" y="60601"/>
                    </a:lnTo>
                    <a:lnTo>
                      <a:pt x="12900" y="62715"/>
                    </a:lnTo>
                    <a:lnTo>
                      <a:pt x="14025" y="64883"/>
                    </a:lnTo>
                    <a:lnTo>
                      <a:pt x="15205" y="67188"/>
                    </a:lnTo>
                    <a:lnTo>
                      <a:pt x="15809" y="68396"/>
                    </a:lnTo>
                    <a:lnTo>
                      <a:pt x="16440" y="69658"/>
                    </a:lnTo>
                    <a:lnTo>
                      <a:pt x="16825" y="70427"/>
                    </a:lnTo>
                    <a:lnTo>
                      <a:pt x="17209" y="71168"/>
                    </a:lnTo>
                    <a:lnTo>
                      <a:pt x="17620" y="71854"/>
                    </a:lnTo>
                    <a:lnTo>
                      <a:pt x="18060" y="72485"/>
                    </a:lnTo>
                    <a:lnTo>
                      <a:pt x="18499" y="73089"/>
                    </a:lnTo>
                    <a:lnTo>
                      <a:pt x="18965" y="73665"/>
                    </a:lnTo>
                    <a:lnTo>
                      <a:pt x="19432" y="74214"/>
                    </a:lnTo>
                    <a:lnTo>
                      <a:pt x="19926" y="74708"/>
                    </a:lnTo>
                    <a:lnTo>
                      <a:pt x="20393" y="75175"/>
                    </a:lnTo>
                    <a:lnTo>
                      <a:pt x="20914" y="75614"/>
                    </a:lnTo>
                    <a:lnTo>
                      <a:pt x="21408" y="76053"/>
                    </a:lnTo>
                    <a:lnTo>
                      <a:pt x="21929" y="76438"/>
                    </a:lnTo>
                    <a:lnTo>
                      <a:pt x="22451" y="76794"/>
                    </a:lnTo>
                    <a:lnTo>
                      <a:pt x="22972" y="77124"/>
                    </a:lnTo>
                    <a:lnTo>
                      <a:pt x="23521" y="77426"/>
                    </a:lnTo>
                    <a:lnTo>
                      <a:pt x="24070" y="77700"/>
                    </a:lnTo>
                    <a:lnTo>
                      <a:pt x="24592" y="77974"/>
                    </a:lnTo>
                    <a:lnTo>
                      <a:pt x="25141" y="78222"/>
                    </a:lnTo>
                    <a:lnTo>
                      <a:pt x="25690" y="78441"/>
                    </a:lnTo>
                    <a:lnTo>
                      <a:pt x="26238" y="78633"/>
                    </a:lnTo>
                    <a:lnTo>
                      <a:pt x="27309" y="78990"/>
                    </a:lnTo>
                    <a:lnTo>
                      <a:pt x="28407" y="79292"/>
                    </a:lnTo>
                    <a:lnTo>
                      <a:pt x="29450" y="79566"/>
                    </a:lnTo>
                    <a:lnTo>
                      <a:pt x="30493" y="79786"/>
                    </a:lnTo>
                    <a:lnTo>
                      <a:pt x="32469" y="80143"/>
                    </a:lnTo>
                    <a:lnTo>
                      <a:pt x="35515" y="80692"/>
                    </a:lnTo>
                    <a:lnTo>
                      <a:pt x="37025" y="80939"/>
                    </a:lnTo>
                    <a:lnTo>
                      <a:pt x="38562" y="81186"/>
                    </a:lnTo>
                    <a:lnTo>
                      <a:pt x="40099" y="81405"/>
                    </a:lnTo>
                    <a:lnTo>
                      <a:pt x="41636" y="81597"/>
                    </a:lnTo>
                    <a:lnTo>
                      <a:pt x="43173" y="81762"/>
                    </a:lnTo>
                    <a:lnTo>
                      <a:pt x="44682" y="81899"/>
                    </a:lnTo>
                    <a:lnTo>
                      <a:pt x="46795" y="82064"/>
                    </a:lnTo>
                    <a:lnTo>
                      <a:pt x="48881" y="82174"/>
                    </a:lnTo>
                    <a:lnTo>
                      <a:pt x="53081" y="82366"/>
                    </a:lnTo>
                    <a:lnTo>
                      <a:pt x="57280" y="82531"/>
                    </a:lnTo>
                    <a:lnTo>
                      <a:pt x="59393" y="82640"/>
                    </a:lnTo>
                    <a:lnTo>
                      <a:pt x="61479" y="82750"/>
                    </a:lnTo>
                    <a:lnTo>
                      <a:pt x="63208" y="82860"/>
                    </a:lnTo>
                    <a:lnTo>
                      <a:pt x="64937" y="82915"/>
                    </a:lnTo>
                    <a:lnTo>
                      <a:pt x="68395" y="82915"/>
                    </a:lnTo>
                    <a:lnTo>
                      <a:pt x="70124" y="82860"/>
                    </a:lnTo>
                    <a:lnTo>
                      <a:pt x="71854" y="82778"/>
                    </a:lnTo>
                    <a:lnTo>
                      <a:pt x="73583" y="82695"/>
                    </a:lnTo>
                    <a:lnTo>
                      <a:pt x="75312" y="82558"/>
                    </a:lnTo>
                    <a:lnTo>
                      <a:pt x="77864" y="82366"/>
                    </a:lnTo>
                    <a:lnTo>
                      <a:pt x="80417" y="82119"/>
                    </a:lnTo>
                    <a:lnTo>
                      <a:pt x="82969" y="81872"/>
                    </a:lnTo>
                    <a:lnTo>
                      <a:pt x="85522" y="81570"/>
                    </a:lnTo>
                    <a:lnTo>
                      <a:pt x="88047" y="81241"/>
                    </a:lnTo>
                    <a:lnTo>
                      <a:pt x="90599" y="80884"/>
                    </a:lnTo>
                    <a:lnTo>
                      <a:pt x="93124" y="80500"/>
                    </a:lnTo>
                    <a:lnTo>
                      <a:pt x="95649" y="80088"/>
                    </a:lnTo>
                    <a:lnTo>
                      <a:pt x="97214" y="79786"/>
                    </a:lnTo>
                    <a:lnTo>
                      <a:pt x="98778" y="79457"/>
                    </a:lnTo>
                    <a:lnTo>
                      <a:pt x="100315" y="79072"/>
                    </a:lnTo>
                    <a:lnTo>
                      <a:pt x="101852" y="78633"/>
                    </a:lnTo>
                    <a:lnTo>
                      <a:pt x="102593" y="78386"/>
                    </a:lnTo>
                    <a:lnTo>
                      <a:pt x="103334" y="78139"/>
                    </a:lnTo>
                    <a:lnTo>
                      <a:pt x="104075" y="77865"/>
                    </a:lnTo>
                    <a:lnTo>
                      <a:pt x="104816" y="77563"/>
                    </a:lnTo>
                    <a:lnTo>
                      <a:pt x="105557" y="77261"/>
                    </a:lnTo>
                    <a:lnTo>
                      <a:pt x="106271" y="76904"/>
                    </a:lnTo>
                    <a:lnTo>
                      <a:pt x="106984" y="76547"/>
                    </a:lnTo>
                    <a:lnTo>
                      <a:pt x="107698" y="76163"/>
                    </a:lnTo>
                    <a:lnTo>
                      <a:pt x="108192" y="75861"/>
                    </a:lnTo>
                    <a:lnTo>
                      <a:pt x="108686" y="75559"/>
                    </a:lnTo>
                    <a:lnTo>
                      <a:pt x="109180" y="75230"/>
                    </a:lnTo>
                    <a:lnTo>
                      <a:pt x="109647" y="74901"/>
                    </a:lnTo>
                    <a:lnTo>
                      <a:pt x="110086" y="74544"/>
                    </a:lnTo>
                    <a:lnTo>
                      <a:pt x="110525" y="74187"/>
                    </a:lnTo>
                    <a:lnTo>
                      <a:pt x="110964" y="73803"/>
                    </a:lnTo>
                    <a:lnTo>
                      <a:pt x="111348" y="73391"/>
                    </a:lnTo>
                    <a:lnTo>
                      <a:pt x="111760" y="72979"/>
                    </a:lnTo>
                    <a:lnTo>
                      <a:pt x="112117" y="72568"/>
                    </a:lnTo>
                    <a:lnTo>
                      <a:pt x="112474" y="72101"/>
                    </a:lnTo>
                    <a:lnTo>
                      <a:pt x="112830" y="71662"/>
                    </a:lnTo>
                    <a:lnTo>
                      <a:pt x="113160" y="71168"/>
                    </a:lnTo>
                    <a:lnTo>
                      <a:pt x="113462" y="70674"/>
                    </a:lnTo>
                    <a:lnTo>
                      <a:pt x="113763" y="70180"/>
                    </a:lnTo>
                    <a:lnTo>
                      <a:pt x="114038" y="69631"/>
                    </a:lnTo>
                    <a:lnTo>
                      <a:pt x="114477" y="68725"/>
                    </a:lnTo>
                    <a:lnTo>
                      <a:pt x="115273" y="67024"/>
                    </a:lnTo>
                    <a:lnTo>
                      <a:pt x="116316" y="64773"/>
                    </a:lnTo>
                    <a:lnTo>
                      <a:pt x="117496" y="62111"/>
                    </a:lnTo>
                    <a:lnTo>
                      <a:pt x="118100" y="60684"/>
                    </a:lnTo>
                    <a:lnTo>
                      <a:pt x="118704" y="59229"/>
                    </a:lnTo>
                    <a:lnTo>
                      <a:pt x="119308" y="57774"/>
                    </a:lnTo>
                    <a:lnTo>
                      <a:pt x="119829" y="56320"/>
                    </a:lnTo>
                    <a:lnTo>
                      <a:pt x="120350" y="54892"/>
                    </a:lnTo>
                    <a:lnTo>
                      <a:pt x="120790" y="53520"/>
                    </a:lnTo>
                    <a:lnTo>
                      <a:pt x="121146" y="52230"/>
                    </a:lnTo>
                    <a:lnTo>
                      <a:pt x="121311" y="51626"/>
                    </a:lnTo>
                    <a:lnTo>
                      <a:pt x="121421" y="51050"/>
                    </a:lnTo>
                    <a:lnTo>
                      <a:pt x="121613" y="50282"/>
                    </a:lnTo>
                    <a:lnTo>
                      <a:pt x="121805" y="49513"/>
                    </a:lnTo>
                    <a:lnTo>
                      <a:pt x="122244" y="47839"/>
                    </a:lnTo>
                    <a:lnTo>
                      <a:pt x="123891" y="48333"/>
                    </a:lnTo>
                    <a:lnTo>
                      <a:pt x="124248" y="48443"/>
                    </a:lnTo>
                    <a:lnTo>
                      <a:pt x="124632" y="48498"/>
                    </a:lnTo>
                    <a:lnTo>
                      <a:pt x="125016" y="48552"/>
                    </a:lnTo>
                    <a:lnTo>
                      <a:pt x="125840" y="48552"/>
                    </a:lnTo>
                    <a:lnTo>
                      <a:pt x="126251" y="48498"/>
                    </a:lnTo>
                    <a:lnTo>
                      <a:pt x="126663" y="48443"/>
                    </a:lnTo>
                    <a:lnTo>
                      <a:pt x="127075" y="48360"/>
                    </a:lnTo>
                    <a:lnTo>
                      <a:pt x="127486" y="48250"/>
                    </a:lnTo>
                    <a:lnTo>
                      <a:pt x="127898" y="48113"/>
                    </a:lnTo>
                    <a:lnTo>
                      <a:pt x="128310" y="47949"/>
                    </a:lnTo>
                    <a:lnTo>
                      <a:pt x="128722" y="47784"/>
                    </a:lnTo>
                    <a:lnTo>
                      <a:pt x="129106" y="47592"/>
                    </a:lnTo>
                    <a:lnTo>
                      <a:pt x="129517" y="47372"/>
                    </a:lnTo>
                    <a:lnTo>
                      <a:pt x="129902" y="47153"/>
                    </a:lnTo>
                    <a:lnTo>
                      <a:pt x="130286" y="46906"/>
                    </a:lnTo>
                    <a:lnTo>
                      <a:pt x="130643" y="46631"/>
                    </a:lnTo>
                    <a:lnTo>
                      <a:pt x="131000" y="46357"/>
                    </a:lnTo>
                    <a:lnTo>
                      <a:pt x="131356" y="46082"/>
                    </a:lnTo>
                    <a:lnTo>
                      <a:pt x="131686" y="45780"/>
                    </a:lnTo>
                    <a:lnTo>
                      <a:pt x="131988" y="45451"/>
                    </a:lnTo>
                    <a:lnTo>
                      <a:pt x="132289" y="45122"/>
                    </a:lnTo>
                    <a:lnTo>
                      <a:pt x="132564" y="44792"/>
                    </a:lnTo>
                    <a:lnTo>
                      <a:pt x="132838" y="44463"/>
                    </a:lnTo>
                    <a:lnTo>
                      <a:pt x="133058" y="44106"/>
                    </a:lnTo>
                    <a:lnTo>
                      <a:pt x="133278" y="43749"/>
                    </a:lnTo>
                    <a:lnTo>
                      <a:pt x="133470" y="43393"/>
                    </a:lnTo>
                    <a:lnTo>
                      <a:pt x="133634" y="43008"/>
                    </a:lnTo>
                    <a:lnTo>
                      <a:pt x="133772" y="42624"/>
                    </a:lnTo>
                    <a:lnTo>
                      <a:pt x="133881" y="42267"/>
                    </a:lnTo>
                    <a:lnTo>
                      <a:pt x="133964" y="41883"/>
                    </a:lnTo>
                    <a:lnTo>
                      <a:pt x="134019" y="41499"/>
                    </a:lnTo>
                    <a:lnTo>
                      <a:pt x="134046" y="40950"/>
                    </a:lnTo>
                    <a:lnTo>
                      <a:pt x="134019" y="40401"/>
                    </a:lnTo>
                    <a:lnTo>
                      <a:pt x="133936" y="39715"/>
                    </a:lnTo>
                    <a:lnTo>
                      <a:pt x="133854" y="39056"/>
                    </a:lnTo>
                    <a:lnTo>
                      <a:pt x="133717" y="38425"/>
                    </a:lnTo>
                    <a:lnTo>
                      <a:pt x="133579" y="37794"/>
                    </a:lnTo>
                    <a:lnTo>
                      <a:pt x="133387" y="37190"/>
                    </a:lnTo>
                    <a:lnTo>
                      <a:pt x="133168" y="36586"/>
                    </a:lnTo>
                    <a:lnTo>
                      <a:pt x="132948" y="36010"/>
                    </a:lnTo>
                    <a:lnTo>
                      <a:pt x="132674" y="35433"/>
                    </a:lnTo>
                    <a:lnTo>
                      <a:pt x="132372" y="34884"/>
                    </a:lnTo>
                    <a:lnTo>
                      <a:pt x="132042" y="34363"/>
                    </a:lnTo>
                    <a:lnTo>
                      <a:pt x="131658" y="33841"/>
                    </a:lnTo>
                    <a:lnTo>
                      <a:pt x="131274" y="33347"/>
                    </a:lnTo>
                    <a:lnTo>
                      <a:pt x="130835" y="32881"/>
                    </a:lnTo>
                    <a:lnTo>
                      <a:pt x="130368" y="32414"/>
                    </a:lnTo>
                    <a:lnTo>
                      <a:pt x="129847" y="31975"/>
                    </a:lnTo>
                    <a:lnTo>
                      <a:pt x="129325" y="31563"/>
                    </a:lnTo>
                    <a:lnTo>
                      <a:pt x="128474" y="30987"/>
                    </a:lnTo>
                    <a:lnTo>
                      <a:pt x="127624" y="30411"/>
                    </a:lnTo>
                    <a:lnTo>
                      <a:pt x="126773" y="29889"/>
                    </a:lnTo>
                    <a:lnTo>
                      <a:pt x="125895" y="29368"/>
                    </a:lnTo>
                    <a:lnTo>
                      <a:pt x="124824" y="28709"/>
                    </a:lnTo>
                    <a:lnTo>
                      <a:pt x="123754" y="27995"/>
                    </a:lnTo>
                    <a:lnTo>
                      <a:pt x="122738" y="27254"/>
                    </a:lnTo>
                    <a:lnTo>
                      <a:pt x="121723" y="26486"/>
                    </a:lnTo>
                    <a:lnTo>
                      <a:pt x="120735" y="25690"/>
                    </a:lnTo>
                    <a:lnTo>
                      <a:pt x="119774" y="24867"/>
                    </a:lnTo>
                    <a:lnTo>
                      <a:pt x="117853" y="23220"/>
                    </a:lnTo>
                    <a:lnTo>
                      <a:pt x="114038" y="19871"/>
                    </a:lnTo>
                    <a:lnTo>
                      <a:pt x="110168" y="16578"/>
                    </a:lnTo>
                    <a:lnTo>
                      <a:pt x="108219" y="14959"/>
                    </a:lnTo>
                    <a:lnTo>
                      <a:pt x="106243" y="13339"/>
                    </a:lnTo>
                    <a:lnTo>
                      <a:pt x="104267" y="11747"/>
                    </a:lnTo>
                    <a:lnTo>
                      <a:pt x="102291" y="10155"/>
                    </a:lnTo>
                    <a:lnTo>
                      <a:pt x="101413" y="9469"/>
                    </a:lnTo>
                    <a:lnTo>
                      <a:pt x="100535" y="8838"/>
                    </a:lnTo>
                    <a:lnTo>
                      <a:pt x="99629" y="8207"/>
                    </a:lnTo>
                    <a:lnTo>
                      <a:pt x="98696" y="7630"/>
                    </a:lnTo>
                    <a:lnTo>
                      <a:pt x="97763" y="7054"/>
                    </a:lnTo>
                    <a:lnTo>
                      <a:pt x="96829" y="6533"/>
                    </a:lnTo>
                    <a:lnTo>
                      <a:pt x="95841" y="6011"/>
                    </a:lnTo>
                    <a:lnTo>
                      <a:pt x="94881" y="5517"/>
                    </a:lnTo>
                    <a:lnTo>
                      <a:pt x="93893" y="5078"/>
                    </a:lnTo>
                    <a:lnTo>
                      <a:pt x="92877" y="4639"/>
                    </a:lnTo>
                    <a:lnTo>
                      <a:pt x="91889" y="4200"/>
                    </a:lnTo>
                    <a:lnTo>
                      <a:pt x="90846" y="3815"/>
                    </a:lnTo>
                    <a:lnTo>
                      <a:pt x="89831" y="3459"/>
                    </a:lnTo>
                    <a:lnTo>
                      <a:pt x="88788" y="3102"/>
                    </a:lnTo>
                    <a:lnTo>
                      <a:pt x="87717" y="2773"/>
                    </a:lnTo>
                    <a:lnTo>
                      <a:pt x="86647" y="2443"/>
                    </a:lnTo>
                    <a:lnTo>
                      <a:pt x="84890" y="1977"/>
                    </a:lnTo>
                    <a:lnTo>
                      <a:pt x="83106" y="1565"/>
                    </a:lnTo>
                    <a:lnTo>
                      <a:pt x="81322" y="1181"/>
                    </a:lnTo>
                    <a:lnTo>
                      <a:pt x="79538" y="851"/>
                    </a:lnTo>
                    <a:lnTo>
                      <a:pt x="77754" y="577"/>
                    </a:lnTo>
                    <a:lnTo>
                      <a:pt x="75943" y="357"/>
                    </a:lnTo>
                    <a:lnTo>
                      <a:pt x="74132" y="193"/>
                    </a:lnTo>
                    <a:lnTo>
                      <a:pt x="72293" y="110"/>
                    </a:lnTo>
                    <a:lnTo>
                      <a:pt x="70728" y="28"/>
                    </a:lnTo>
                    <a:lnTo>
                      <a:pt x="691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8" name="Google Shape;2378;p74"/>
              <p:cNvSpPr/>
              <p:nvPr/>
            </p:nvSpPr>
            <p:spPr>
              <a:xfrm>
                <a:off x="5369582" y="1666627"/>
                <a:ext cx="111273" cy="143413"/>
              </a:xfrm>
              <a:custGeom>
                <a:rect b="b" l="l" r="r" t="t"/>
                <a:pathLst>
                  <a:path extrusionOk="0" h="13230" w="10265">
                    <a:moveTo>
                      <a:pt x="2004" y="2855"/>
                    </a:moveTo>
                    <a:lnTo>
                      <a:pt x="2662" y="3130"/>
                    </a:lnTo>
                    <a:lnTo>
                      <a:pt x="3294" y="3459"/>
                    </a:lnTo>
                    <a:lnTo>
                      <a:pt x="3925" y="3843"/>
                    </a:lnTo>
                    <a:lnTo>
                      <a:pt x="4501" y="4255"/>
                    </a:lnTo>
                    <a:lnTo>
                      <a:pt x="5050" y="4722"/>
                    </a:lnTo>
                    <a:lnTo>
                      <a:pt x="5572" y="5216"/>
                    </a:lnTo>
                    <a:lnTo>
                      <a:pt x="6066" y="5737"/>
                    </a:lnTo>
                    <a:lnTo>
                      <a:pt x="6477" y="6286"/>
                    </a:lnTo>
                    <a:lnTo>
                      <a:pt x="6862" y="6862"/>
                    </a:lnTo>
                    <a:lnTo>
                      <a:pt x="7218" y="7439"/>
                    </a:lnTo>
                    <a:lnTo>
                      <a:pt x="7493" y="8015"/>
                    </a:lnTo>
                    <a:lnTo>
                      <a:pt x="7712" y="8619"/>
                    </a:lnTo>
                    <a:lnTo>
                      <a:pt x="7877" y="9195"/>
                    </a:lnTo>
                    <a:lnTo>
                      <a:pt x="7932" y="9497"/>
                    </a:lnTo>
                    <a:lnTo>
                      <a:pt x="7959" y="9772"/>
                    </a:lnTo>
                    <a:lnTo>
                      <a:pt x="7987" y="10046"/>
                    </a:lnTo>
                    <a:lnTo>
                      <a:pt x="7987" y="10348"/>
                    </a:lnTo>
                    <a:lnTo>
                      <a:pt x="7959" y="10623"/>
                    </a:lnTo>
                    <a:lnTo>
                      <a:pt x="7932" y="10870"/>
                    </a:lnTo>
                    <a:lnTo>
                      <a:pt x="7657" y="10924"/>
                    </a:lnTo>
                    <a:lnTo>
                      <a:pt x="7410" y="10952"/>
                    </a:lnTo>
                    <a:lnTo>
                      <a:pt x="7163" y="10952"/>
                    </a:lnTo>
                    <a:lnTo>
                      <a:pt x="6944" y="10924"/>
                    </a:lnTo>
                    <a:lnTo>
                      <a:pt x="6724" y="10870"/>
                    </a:lnTo>
                    <a:lnTo>
                      <a:pt x="6505" y="10815"/>
                    </a:lnTo>
                    <a:lnTo>
                      <a:pt x="6313" y="10705"/>
                    </a:lnTo>
                    <a:lnTo>
                      <a:pt x="6121" y="10623"/>
                    </a:lnTo>
                    <a:lnTo>
                      <a:pt x="5928" y="10485"/>
                    </a:lnTo>
                    <a:lnTo>
                      <a:pt x="5764" y="10348"/>
                    </a:lnTo>
                    <a:lnTo>
                      <a:pt x="5462" y="10046"/>
                    </a:lnTo>
                    <a:lnTo>
                      <a:pt x="5160" y="9689"/>
                    </a:lnTo>
                    <a:lnTo>
                      <a:pt x="4913" y="9333"/>
                    </a:lnTo>
                    <a:lnTo>
                      <a:pt x="4556" y="8701"/>
                    </a:lnTo>
                    <a:lnTo>
                      <a:pt x="4199" y="8070"/>
                    </a:lnTo>
                    <a:lnTo>
                      <a:pt x="3541" y="6753"/>
                    </a:lnTo>
                    <a:lnTo>
                      <a:pt x="2306" y="4118"/>
                    </a:lnTo>
                    <a:lnTo>
                      <a:pt x="2196" y="3816"/>
                    </a:lnTo>
                    <a:lnTo>
                      <a:pt x="2113" y="3514"/>
                    </a:lnTo>
                    <a:lnTo>
                      <a:pt x="2004" y="2855"/>
                    </a:lnTo>
                    <a:close/>
                    <a:moveTo>
                      <a:pt x="1153" y="1"/>
                    </a:moveTo>
                    <a:lnTo>
                      <a:pt x="933" y="56"/>
                    </a:lnTo>
                    <a:lnTo>
                      <a:pt x="741" y="111"/>
                    </a:lnTo>
                    <a:lnTo>
                      <a:pt x="576" y="221"/>
                    </a:lnTo>
                    <a:lnTo>
                      <a:pt x="412" y="358"/>
                    </a:lnTo>
                    <a:lnTo>
                      <a:pt x="275" y="522"/>
                    </a:lnTo>
                    <a:lnTo>
                      <a:pt x="192" y="715"/>
                    </a:lnTo>
                    <a:lnTo>
                      <a:pt x="110" y="934"/>
                    </a:lnTo>
                    <a:lnTo>
                      <a:pt x="55" y="1181"/>
                    </a:lnTo>
                    <a:lnTo>
                      <a:pt x="0" y="1456"/>
                    </a:lnTo>
                    <a:lnTo>
                      <a:pt x="0" y="1785"/>
                    </a:lnTo>
                    <a:lnTo>
                      <a:pt x="28" y="2114"/>
                    </a:lnTo>
                    <a:lnTo>
                      <a:pt x="82" y="2718"/>
                    </a:lnTo>
                    <a:lnTo>
                      <a:pt x="165" y="3349"/>
                    </a:lnTo>
                    <a:lnTo>
                      <a:pt x="275" y="3953"/>
                    </a:lnTo>
                    <a:lnTo>
                      <a:pt x="384" y="4530"/>
                    </a:lnTo>
                    <a:lnTo>
                      <a:pt x="522" y="5133"/>
                    </a:lnTo>
                    <a:lnTo>
                      <a:pt x="686" y="5710"/>
                    </a:lnTo>
                    <a:lnTo>
                      <a:pt x="851" y="6286"/>
                    </a:lnTo>
                    <a:lnTo>
                      <a:pt x="1043" y="6862"/>
                    </a:lnTo>
                    <a:lnTo>
                      <a:pt x="1263" y="7411"/>
                    </a:lnTo>
                    <a:lnTo>
                      <a:pt x="1510" y="7988"/>
                    </a:lnTo>
                    <a:lnTo>
                      <a:pt x="1757" y="8509"/>
                    </a:lnTo>
                    <a:lnTo>
                      <a:pt x="2059" y="9058"/>
                    </a:lnTo>
                    <a:lnTo>
                      <a:pt x="2360" y="9580"/>
                    </a:lnTo>
                    <a:lnTo>
                      <a:pt x="2690" y="10101"/>
                    </a:lnTo>
                    <a:lnTo>
                      <a:pt x="3047" y="10595"/>
                    </a:lnTo>
                    <a:lnTo>
                      <a:pt x="3431" y="11089"/>
                    </a:lnTo>
                    <a:lnTo>
                      <a:pt x="3760" y="11501"/>
                    </a:lnTo>
                    <a:lnTo>
                      <a:pt x="4117" y="11858"/>
                    </a:lnTo>
                    <a:lnTo>
                      <a:pt x="4501" y="12160"/>
                    </a:lnTo>
                    <a:lnTo>
                      <a:pt x="4913" y="12461"/>
                    </a:lnTo>
                    <a:lnTo>
                      <a:pt x="5352" y="12708"/>
                    </a:lnTo>
                    <a:lnTo>
                      <a:pt x="5791" y="12901"/>
                    </a:lnTo>
                    <a:lnTo>
                      <a:pt x="6285" y="13065"/>
                    </a:lnTo>
                    <a:lnTo>
                      <a:pt x="6807" y="13175"/>
                    </a:lnTo>
                    <a:lnTo>
                      <a:pt x="7191" y="13230"/>
                    </a:lnTo>
                    <a:lnTo>
                      <a:pt x="7932" y="13230"/>
                    </a:lnTo>
                    <a:lnTo>
                      <a:pt x="8261" y="13175"/>
                    </a:lnTo>
                    <a:lnTo>
                      <a:pt x="8563" y="13093"/>
                    </a:lnTo>
                    <a:lnTo>
                      <a:pt x="8838" y="12955"/>
                    </a:lnTo>
                    <a:lnTo>
                      <a:pt x="9085" y="12818"/>
                    </a:lnTo>
                    <a:lnTo>
                      <a:pt x="9332" y="12626"/>
                    </a:lnTo>
                    <a:lnTo>
                      <a:pt x="9551" y="12407"/>
                    </a:lnTo>
                    <a:lnTo>
                      <a:pt x="9716" y="12132"/>
                    </a:lnTo>
                    <a:lnTo>
                      <a:pt x="9881" y="11858"/>
                    </a:lnTo>
                    <a:lnTo>
                      <a:pt x="10018" y="11528"/>
                    </a:lnTo>
                    <a:lnTo>
                      <a:pt x="10100" y="11171"/>
                    </a:lnTo>
                    <a:lnTo>
                      <a:pt x="10183" y="10760"/>
                    </a:lnTo>
                    <a:lnTo>
                      <a:pt x="10237" y="10348"/>
                    </a:lnTo>
                    <a:lnTo>
                      <a:pt x="10265" y="9882"/>
                    </a:lnTo>
                    <a:lnTo>
                      <a:pt x="10155" y="9195"/>
                    </a:lnTo>
                    <a:lnTo>
                      <a:pt x="10045" y="8756"/>
                    </a:lnTo>
                    <a:lnTo>
                      <a:pt x="9935" y="8262"/>
                    </a:lnTo>
                    <a:lnTo>
                      <a:pt x="9661" y="7576"/>
                    </a:lnTo>
                    <a:lnTo>
                      <a:pt x="9387" y="6917"/>
                    </a:lnTo>
                    <a:lnTo>
                      <a:pt x="9085" y="6286"/>
                    </a:lnTo>
                    <a:lnTo>
                      <a:pt x="8728" y="5655"/>
                    </a:lnTo>
                    <a:lnTo>
                      <a:pt x="8371" y="5078"/>
                    </a:lnTo>
                    <a:lnTo>
                      <a:pt x="7959" y="4530"/>
                    </a:lnTo>
                    <a:lnTo>
                      <a:pt x="7520" y="3981"/>
                    </a:lnTo>
                    <a:lnTo>
                      <a:pt x="7081" y="3487"/>
                    </a:lnTo>
                    <a:lnTo>
                      <a:pt x="6587" y="2993"/>
                    </a:lnTo>
                    <a:lnTo>
                      <a:pt x="6093" y="2526"/>
                    </a:lnTo>
                    <a:lnTo>
                      <a:pt x="5544" y="2114"/>
                    </a:lnTo>
                    <a:lnTo>
                      <a:pt x="4995" y="1703"/>
                    </a:lnTo>
                    <a:lnTo>
                      <a:pt x="4419" y="1318"/>
                    </a:lnTo>
                    <a:lnTo>
                      <a:pt x="3788" y="962"/>
                    </a:lnTo>
                    <a:lnTo>
                      <a:pt x="3156" y="605"/>
                    </a:lnTo>
                    <a:lnTo>
                      <a:pt x="2498" y="303"/>
                    </a:lnTo>
                    <a:lnTo>
                      <a:pt x="2196" y="166"/>
                    </a:lnTo>
                    <a:lnTo>
                      <a:pt x="1894" y="83"/>
                    </a:lnTo>
                    <a:lnTo>
                      <a:pt x="1647" y="28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9" name="Google Shape;2379;p74"/>
              <p:cNvSpPr/>
              <p:nvPr/>
            </p:nvSpPr>
            <p:spPr>
              <a:xfrm>
                <a:off x="4498165" y="1645511"/>
                <a:ext cx="107706" cy="159478"/>
              </a:xfrm>
              <a:custGeom>
                <a:rect b="b" l="l" r="r" t="t"/>
                <a:pathLst>
                  <a:path extrusionOk="0" h="14712" w="9936">
                    <a:moveTo>
                      <a:pt x="7795" y="2855"/>
                    </a:moveTo>
                    <a:lnTo>
                      <a:pt x="7712" y="3870"/>
                    </a:lnTo>
                    <a:lnTo>
                      <a:pt x="7603" y="4858"/>
                    </a:lnTo>
                    <a:lnTo>
                      <a:pt x="7438" y="5819"/>
                    </a:lnTo>
                    <a:lnTo>
                      <a:pt x="7218" y="6779"/>
                    </a:lnTo>
                    <a:lnTo>
                      <a:pt x="6971" y="7713"/>
                    </a:lnTo>
                    <a:lnTo>
                      <a:pt x="6642" y="8646"/>
                    </a:lnTo>
                    <a:lnTo>
                      <a:pt x="6285" y="9551"/>
                    </a:lnTo>
                    <a:lnTo>
                      <a:pt x="5846" y="10457"/>
                    </a:lnTo>
                    <a:lnTo>
                      <a:pt x="5489" y="11088"/>
                    </a:lnTo>
                    <a:lnTo>
                      <a:pt x="5078" y="11692"/>
                    </a:lnTo>
                    <a:lnTo>
                      <a:pt x="4913" y="11912"/>
                    </a:lnTo>
                    <a:lnTo>
                      <a:pt x="4721" y="12131"/>
                    </a:lnTo>
                    <a:lnTo>
                      <a:pt x="4501" y="12296"/>
                    </a:lnTo>
                    <a:lnTo>
                      <a:pt x="4282" y="12433"/>
                    </a:lnTo>
                    <a:lnTo>
                      <a:pt x="4035" y="12516"/>
                    </a:lnTo>
                    <a:lnTo>
                      <a:pt x="3788" y="12571"/>
                    </a:lnTo>
                    <a:lnTo>
                      <a:pt x="3513" y="12543"/>
                    </a:lnTo>
                    <a:lnTo>
                      <a:pt x="3211" y="12461"/>
                    </a:lnTo>
                    <a:lnTo>
                      <a:pt x="2909" y="12296"/>
                    </a:lnTo>
                    <a:lnTo>
                      <a:pt x="2690" y="12131"/>
                    </a:lnTo>
                    <a:lnTo>
                      <a:pt x="2470" y="11912"/>
                    </a:lnTo>
                    <a:lnTo>
                      <a:pt x="2333" y="11692"/>
                    </a:lnTo>
                    <a:lnTo>
                      <a:pt x="2196" y="11418"/>
                    </a:lnTo>
                    <a:lnTo>
                      <a:pt x="2141" y="11143"/>
                    </a:lnTo>
                    <a:lnTo>
                      <a:pt x="2086" y="10841"/>
                    </a:lnTo>
                    <a:lnTo>
                      <a:pt x="2113" y="10512"/>
                    </a:lnTo>
                    <a:lnTo>
                      <a:pt x="2168" y="10155"/>
                    </a:lnTo>
                    <a:lnTo>
                      <a:pt x="2251" y="9826"/>
                    </a:lnTo>
                    <a:lnTo>
                      <a:pt x="2388" y="9469"/>
                    </a:lnTo>
                    <a:lnTo>
                      <a:pt x="2552" y="9140"/>
                    </a:lnTo>
                    <a:lnTo>
                      <a:pt x="2799" y="8673"/>
                    </a:lnTo>
                    <a:lnTo>
                      <a:pt x="3047" y="8234"/>
                    </a:lnTo>
                    <a:lnTo>
                      <a:pt x="3321" y="7795"/>
                    </a:lnTo>
                    <a:lnTo>
                      <a:pt x="3623" y="7383"/>
                    </a:lnTo>
                    <a:lnTo>
                      <a:pt x="4227" y="6560"/>
                    </a:lnTo>
                    <a:lnTo>
                      <a:pt x="4858" y="5764"/>
                    </a:lnTo>
                    <a:lnTo>
                      <a:pt x="5572" y="5023"/>
                    </a:lnTo>
                    <a:lnTo>
                      <a:pt x="6285" y="4282"/>
                    </a:lnTo>
                    <a:lnTo>
                      <a:pt x="7026" y="3568"/>
                    </a:lnTo>
                    <a:lnTo>
                      <a:pt x="7795" y="2855"/>
                    </a:lnTo>
                    <a:close/>
                    <a:moveTo>
                      <a:pt x="8645" y="0"/>
                    </a:moveTo>
                    <a:lnTo>
                      <a:pt x="8426" y="55"/>
                    </a:lnTo>
                    <a:lnTo>
                      <a:pt x="8206" y="110"/>
                    </a:lnTo>
                    <a:lnTo>
                      <a:pt x="7959" y="220"/>
                    </a:lnTo>
                    <a:lnTo>
                      <a:pt x="7767" y="302"/>
                    </a:lnTo>
                    <a:lnTo>
                      <a:pt x="7603" y="439"/>
                    </a:lnTo>
                    <a:lnTo>
                      <a:pt x="6587" y="1235"/>
                    </a:lnTo>
                    <a:lnTo>
                      <a:pt x="5599" y="2086"/>
                    </a:lnTo>
                    <a:lnTo>
                      <a:pt x="4666" y="2964"/>
                    </a:lnTo>
                    <a:lnTo>
                      <a:pt x="3788" y="3898"/>
                    </a:lnTo>
                    <a:lnTo>
                      <a:pt x="3348" y="4364"/>
                    </a:lnTo>
                    <a:lnTo>
                      <a:pt x="2937" y="4858"/>
                    </a:lnTo>
                    <a:lnTo>
                      <a:pt x="2552" y="5352"/>
                    </a:lnTo>
                    <a:lnTo>
                      <a:pt x="2168" y="5874"/>
                    </a:lnTo>
                    <a:lnTo>
                      <a:pt x="1784" y="6395"/>
                    </a:lnTo>
                    <a:lnTo>
                      <a:pt x="1427" y="6944"/>
                    </a:lnTo>
                    <a:lnTo>
                      <a:pt x="1098" y="7493"/>
                    </a:lnTo>
                    <a:lnTo>
                      <a:pt x="768" y="8069"/>
                    </a:lnTo>
                    <a:lnTo>
                      <a:pt x="631" y="8371"/>
                    </a:lnTo>
                    <a:lnTo>
                      <a:pt x="494" y="8673"/>
                    </a:lnTo>
                    <a:lnTo>
                      <a:pt x="274" y="9277"/>
                    </a:lnTo>
                    <a:lnTo>
                      <a:pt x="0" y="10210"/>
                    </a:lnTo>
                    <a:lnTo>
                      <a:pt x="27" y="10622"/>
                    </a:lnTo>
                    <a:lnTo>
                      <a:pt x="55" y="11034"/>
                    </a:lnTo>
                    <a:lnTo>
                      <a:pt x="137" y="11418"/>
                    </a:lnTo>
                    <a:lnTo>
                      <a:pt x="220" y="11775"/>
                    </a:lnTo>
                    <a:lnTo>
                      <a:pt x="329" y="12131"/>
                    </a:lnTo>
                    <a:lnTo>
                      <a:pt x="467" y="12461"/>
                    </a:lnTo>
                    <a:lnTo>
                      <a:pt x="631" y="12790"/>
                    </a:lnTo>
                    <a:lnTo>
                      <a:pt x="796" y="13065"/>
                    </a:lnTo>
                    <a:lnTo>
                      <a:pt x="988" y="13339"/>
                    </a:lnTo>
                    <a:lnTo>
                      <a:pt x="1208" y="13586"/>
                    </a:lnTo>
                    <a:lnTo>
                      <a:pt x="1455" y="13833"/>
                    </a:lnTo>
                    <a:lnTo>
                      <a:pt x="1702" y="14025"/>
                    </a:lnTo>
                    <a:lnTo>
                      <a:pt x="1949" y="14217"/>
                    </a:lnTo>
                    <a:lnTo>
                      <a:pt x="2223" y="14355"/>
                    </a:lnTo>
                    <a:lnTo>
                      <a:pt x="2525" y="14492"/>
                    </a:lnTo>
                    <a:lnTo>
                      <a:pt x="2827" y="14602"/>
                    </a:lnTo>
                    <a:lnTo>
                      <a:pt x="3074" y="14656"/>
                    </a:lnTo>
                    <a:lnTo>
                      <a:pt x="3348" y="14684"/>
                    </a:lnTo>
                    <a:lnTo>
                      <a:pt x="3623" y="14711"/>
                    </a:lnTo>
                    <a:lnTo>
                      <a:pt x="3897" y="14711"/>
                    </a:lnTo>
                    <a:lnTo>
                      <a:pt x="4172" y="14684"/>
                    </a:lnTo>
                    <a:lnTo>
                      <a:pt x="4419" y="14629"/>
                    </a:lnTo>
                    <a:lnTo>
                      <a:pt x="4693" y="14547"/>
                    </a:lnTo>
                    <a:lnTo>
                      <a:pt x="4940" y="14437"/>
                    </a:lnTo>
                    <a:lnTo>
                      <a:pt x="5187" y="14327"/>
                    </a:lnTo>
                    <a:lnTo>
                      <a:pt x="5434" y="14190"/>
                    </a:lnTo>
                    <a:lnTo>
                      <a:pt x="5654" y="14025"/>
                    </a:lnTo>
                    <a:lnTo>
                      <a:pt x="5901" y="13833"/>
                    </a:lnTo>
                    <a:lnTo>
                      <a:pt x="6120" y="13613"/>
                    </a:lnTo>
                    <a:lnTo>
                      <a:pt x="6340" y="13366"/>
                    </a:lnTo>
                    <a:lnTo>
                      <a:pt x="6532" y="13119"/>
                    </a:lnTo>
                    <a:lnTo>
                      <a:pt x="6724" y="12845"/>
                    </a:lnTo>
                    <a:lnTo>
                      <a:pt x="7109" y="12186"/>
                    </a:lnTo>
                    <a:lnTo>
                      <a:pt x="7465" y="11528"/>
                    </a:lnTo>
                    <a:lnTo>
                      <a:pt x="7795" y="10869"/>
                    </a:lnTo>
                    <a:lnTo>
                      <a:pt x="8069" y="10210"/>
                    </a:lnTo>
                    <a:lnTo>
                      <a:pt x="8344" y="9524"/>
                    </a:lnTo>
                    <a:lnTo>
                      <a:pt x="8591" y="8838"/>
                    </a:lnTo>
                    <a:lnTo>
                      <a:pt x="8810" y="8124"/>
                    </a:lnTo>
                    <a:lnTo>
                      <a:pt x="9002" y="7438"/>
                    </a:lnTo>
                    <a:lnTo>
                      <a:pt x="9194" y="6725"/>
                    </a:lnTo>
                    <a:lnTo>
                      <a:pt x="9332" y="6011"/>
                    </a:lnTo>
                    <a:lnTo>
                      <a:pt x="9469" y="5297"/>
                    </a:lnTo>
                    <a:lnTo>
                      <a:pt x="9606" y="4556"/>
                    </a:lnTo>
                    <a:lnTo>
                      <a:pt x="9798" y="3102"/>
                    </a:lnTo>
                    <a:lnTo>
                      <a:pt x="9935" y="1620"/>
                    </a:lnTo>
                    <a:lnTo>
                      <a:pt x="9908" y="1427"/>
                    </a:lnTo>
                    <a:lnTo>
                      <a:pt x="9881" y="1208"/>
                    </a:lnTo>
                    <a:lnTo>
                      <a:pt x="9826" y="961"/>
                    </a:lnTo>
                    <a:lnTo>
                      <a:pt x="9743" y="741"/>
                    </a:lnTo>
                    <a:lnTo>
                      <a:pt x="9634" y="522"/>
                    </a:lnTo>
                    <a:lnTo>
                      <a:pt x="9524" y="330"/>
                    </a:lnTo>
                    <a:lnTo>
                      <a:pt x="9387" y="165"/>
                    </a:lnTo>
                    <a:lnTo>
                      <a:pt x="9222" y="55"/>
                    </a:lnTo>
                    <a:lnTo>
                      <a:pt x="90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0" name="Google Shape;2380;p74"/>
              <p:cNvSpPr/>
              <p:nvPr/>
            </p:nvSpPr>
            <p:spPr>
              <a:xfrm>
                <a:off x="4730813" y="1702627"/>
                <a:ext cx="90156" cy="174361"/>
              </a:xfrm>
              <a:custGeom>
                <a:rect b="b" l="l" r="r" t="t"/>
                <a:pathLst>
                  <a:path extrusionOk="0" h="16085" w="8317">
                    <a:moveTo>
                      <a:pt x="5490" y="2169"/>
                    </a:moveTo>
                    <a:lnTo>
                      <a:pt x="5709" y="2800"/>
                    </a:lnTo>
                    <a:lnTo>
                      <a:pt x="5874" y="3432"/>
                    </a:lnTo>
                    <a:lnTo>
                      <a:pt x="6011" y="4035"/>
                    </a:lnTo>
                    <a:lnTo>
                      <a:pt x="6149" y="4667"/>
                    </a:lnTo>
                    <a:lnTo>
                      <a:pt x="6231" y="5271"/>
                    </a:lnTo>
                    <a:lnTo>
                      <a:pt x="6313" y="5874"/>
                    </a:lnTo>
                    <a:lnTo>
                      <a:pt x="6341" y="6478"/>
                    </a:lnTo>
                    <a:lnTo>
                      <a:pt x="6368" y="7055"/>
                    </a:lnTo>
                    <a:lnTo>
                      <a:pt x="6368" y="7658"/>
                    </a:lnTo>
                    <a:lnTo>
                      <a:pt x="6368" y="8235"/>
                    </a:lnTo>
                    <a:lnTo>
                      <a:pt x="6313" y="8839"/>
                    </a:lnTo>
                    <a:lnTo>
                      <a:pt x="6258" y="9415"/>
                    </a:lnTo>
                    <a:lnTo>
                      <a:pt x="6203" y="9991"/>
                    </a:lnTo>
                    <a:lnTo>
                      <a:pt x="6121" y="10568"/>
                    </a:lnTo>
                    <a:lnTo>
                      <a:pt x="5902" y="11748"/>
                    </a:lnTo>
                    <a:lnTo>
                      <a:pt x="5819" y="11940"/>
                    </a:lnTo>
                    <a:lnTo>
                      <a:pt x="5764" y="12159"/>
                    </a:lnTo>
                    <a:lnTo>
                      <a:pt x="5572" y="12571"/>
                    </a:lnTo>
                    <a:lnTo>
                      <a:pt x="5325" y="12983"/>
                    </a:lnTo>
                    <a:lnTo>
                      <a:pt x="5078" y="13367"/>
                    </a:lnTo>
                    <a:lnTo>
                      <a:pt x="4914" y="13587"/>
                    </a:lnTo>
                    <a:lnTo>
                      <a:pt x="4749" y="13779"/>
                    </a:lnTo>
                    <a:lnTo>
                      <a:pt x="4557" y="13971"/>
                    </a:lnTo>
                    <a:lnTo>
                      <a:pt x="4337" y="14108"/>
                    </a:lnTo>
                    <a:lnTo>
                      <a:pt x="4118" y="14190"/>
                    </a:lnTo>
                    <a:lnTo>
                      <a:pt x="3898" y="14245"/>
                    </a:lnTo>
                    <a:lnTo>
                      <a:pt x="3761" y="14245"/>
                    </a:lnTo>
                    <a:lnTo>
                      <a:pt x="3651" y="14218"/>
                    </a:lnTo>
                    <a:lnTo>
                      <a:pt x="3514" y="14190"/>
                    </a:lnTo>
                    <a:lnTo>
                      <a:pt x="3377" y="14136"/>
                    </a:lnTo>
                    <a:lnTo>
                      <a:pt x="3184" y="13998"/>
                    </a:lnTo>
                    <a:lnTo>
                      <a:pt x="3020" y="13861"/>
                    </a:lnTo>
                    <a:lnTo>
                      <a:pt x="2828" y="13696"/>
                    </a:lnTo>
                    <a:lnTo>
                      <a:pt x="2663" y="13532"/>
                    </a:lnTo>
                    <a:lnTo>
                      <a:pt x="2526" y="13312"/>
                    </a:lnTo>
                    <a:lnTo>
                      <a:pt x="2389" y="13120"/>
                    </a:lnTo>
                    <a:lnTo>
                      <a:pt x="2251" y="12901"/>
                    </a:lnTo>
                    <a:lnTo>
                      <a:pt x="2169" y="12681"/>
                    </a:lnTo>
                    <a:lnTo>
                      <a:pt x="2087" y="12489"/>
                    </a:lnTo>
                    <a:lnTo>
                      <a:pt x="2059" y="12269"/>
                    </a:lnTo>
                    <a:lnTo>
                      <a:pt x="2004" y="12050"/>
                    </a:lnTo>
                    <a:lnTo>
                      <a:pt x="2004" y="11803"/>
                    </a:lnTo>
                    <a:lnTo>
                      <a:pt x="2004" y="11336"/>
                    </a:lnTo>
                    <a:lnTo>
                      <a:pt x="2059" y="10870"/>
                    </a:lnTo>
                    <a:lnTo>
                      <a:pt x="2141" y="10321"/>
                    </a:lnTo>
                    <a:lnTo>
                      <a:pt x="2251" y="9744"/>
                    </a:lnTo>
                    <a:lnTo>
                      <a:pt x="2389" y="9195"/>
                    </a:lnTo>
                    <a:lnTo>
                      <a:pt x="2526" y="8619"/>
                    </a:lnTo>
                    <a:lnTo>
                      <a:pt x="2690" y="8070"/>
                    </a:lnTo>
                    <a:lnTo>
                      <a:pt x="2883" y="7521"/>
                    </a:lnTo>
                    <a:lnTo>
                      <a:pt x="3267" y="6451"/>
                    </a:lnTo>
                    <a:lnTo>
                      <a:pt x="3733" y="5380"/>
                    </a:lnTo>
                    <a:lnTo>
                      <a:pt x="4255" y="4310"/>
                    </a:lnTo>
                    <a:lnTo>
                      <a:pt x="4859" y="3240"/>
                    </a:lnTo>
                    <a:lnTo>
                      <a:pt x="5490" y="2169"/>
                    </a:lnTo>
                    <a:close/>
                    <a:moveTo>
                      <a:pt x="5764" y="1"/>
                    </a:moveTo>
                    <a:lnTo>
                      <a:pt x="5545" y="28"/>
                    </a:lnTo>
                    <a:lnTo>
                      <a:pt x="5353" y="83"/>
                    </a:lnTo>
                    <a:lnTo>
                      <a:pt x="5133" y="166"/>
                    </a:lnTo>
                    <a:lnTo>
                      <a:pt x="4941" y="275"/>
                    </a:lnTo>
                    <a:lnTo>
                      <a:pt x="4721" y="440"/>
                    </a:lnTo>
                    <a:lnTo>
                      <a:pt x="4529" y="605"/>
                    </a:lnTo>
                    <a:lnTo>
                      <a:pt x="4337" y="797"/>
                    </a:lnTo>
                    <a:lnTo>
                      <a:pt x="4145" y="1016"/>
                    </a:lnTo>
                    <a:lnTo>
                      <a:pt x="3816" y="1456"/>
                    </a:lnTo>
                    <a:lnTo>
                      <a:pt x="3184" y="2361"/>
                    </a:lnTo>
                    <a:lnTo>
                      <a:pt x="2581" y="3322"/>
                    </a:lnTo>
                    <a:lnTo>
                      <a:pt x="2059" y="4282"/>
                    </a:lnTo>
                    <a:lnTo>
                      <a:pt x="1593" y="5271"/>
                    </a:lnTo>
                    <a:lnTo>
                      <a:pt x="1181" y="6286"/>
                    </a:lnTo>
                    <a:lnTo>
                      <a:pt x="824" y="7329"/>
                    </a:lnTo>
                    <a:lnTo>
                      <a:pt x="495" y="8372"/>
                    </a:lnTo>
                    <a:lnTo>
                      <a:pt x="248" y="9470"/>
                    </a:lnTo>
                    <a:lnTo>
                      <a:pt x="110" y="10238"/>
                    </a:lnTo>
                    <a:lnTo>
                      <a:pt x="28" y="11007"/>
                    </a:lnTo>
                    <a:lnTo>
                      <a:pt x="1" y="11803"/>
                    </a:lnTo>
                    <a:lnTo>
                      <a:pt x="28" y="12571"/>
                    </a:lnTo>
                    <a:lnTo>
                      <a:pt x="56" y="12901"/>
                    </a:lnTo>
                    <a:lnTo>
                      <a:pt x="110" y="13230"/>
                    </a:lnTo>
                    <a:lnTo>
                      <a:pt x="193" y="13532"/>
                    </a:lnTo>
                    <a:lnTo>
                      <a:pt x="303" y="13806"/>
                    </a:lnTo>
                    <a:lnTo>
                      <a:pt x="440" y="14108"/>
                    </a:lnTo>
                    <a:lnTo>
                      <a:pt x="577" y="14355"/>
                    </a:lnTo>
                    <a:lnTo>
                      <a:pt x="714" y="14602"/>
                    </a:lnTo>
                    <a:lnTo>
                      <a:pt x="906" y="14822"/>
                    </a:lnTo>
                    <a:lnTo>
                      <a:pt x="1099" y="15041"/>
                    </a:lnTo>
                    <a:lnTo>
                      <a:pt x="1318" y="15233"/>
                    </a:lnTo>
                    <a:lnTo>
                      <a:pt x="1538" y="15426"/>
                    </a:lnTo>
                    <a:lnTo>
                      <a:pt x="1785" y="15590"/>
                    </a:lnTo>
                    <a:lnTo>
                      <a:pt x="2032" y="15727"/>
                    </a:lnTo>
                    <a:lnTo>
                      <a:pt x="2306" y="15837"/>
                    </a:lnTo>
                    <a:lnTo>
                      <a:pt x="2581" y="15947"/>
                    </a:lnTo>
                    <a:lnTo>
                      <a:pt x="2855" y="16029"/>
                    </a:lnTo>
                    <a:lnTo>
                      <a:pt x="3212" y="16057"/>
                    </a:lnTo>
                    <a:lnTo>
                      <a:pt x="3651" y="16084"/>
                    </a:lnTo>
                    <a:lnTo>
                      <a:pt x="3898" y="16057"/>
                    </a:lnTo>
                    <a:lnTo>
                      <a:pt x="4172" y="16002"/>
                    </a:lnTo>
                    <a:lnTo>
                      <a:pt x="4447" y="15947"/>
                    </a:lnTo>
                    <a:lnTo>
                      <a:pt x="4721" y="15865"/>
                    </a:lnTo>
                    <a:lnTo>
                      <a:pt x="5023" y="15755"/>
                    </a:lnTo>
                    <a:lnTo>
                      <a:pt x="5325" y="15618"/>
                    </a:lnTo>
                    <a:lnTo>
                      <a:pt x="5600" y="15453"/>
                    </a:lnTo>
                    <a:lnTo>
                      <a:pt x="5902" y="15233"/>
                    </a:lnTo>
                    <a:lnTo>
                      <a:pt x="6203" y="15014"/>
                    </a:lnTo>
                    <a:lnTo>
                      <a:pt x="6478" y="14739"/>
                    </a:lnTo>
                    <a:lnTo>
                      <a:pt x="6752" y="14438"/>
                    </a:lnTo>
                    <a:lnTo>
                      <a:pt x="6999" y="14081"/>
                    </a:lnTo>
                    <a:lnTo>
                      <a:pt x="7246" y="13696"/>
                    </a:lnTo>
                    <a:lnTo>
                      <a:pt x="7466" y="13257"/>
                    </a:lnTo>
                    <a:lnTo>
                      <a:pt x="7686" y="12791"/>
                    </a:lnTo>
                    <a:lnTo>
                      <a:pt x="7850" y="12242"/>
                    </a:lnTo>
                    <a:lnTo>
                      <a:pt x="8015" y="11665"/>
                    </a:lnTo>
                    <a:lnTo>
                      <a:pt x="8152" y="11034"/>
                    </a:lnTo>
                    <a:lnTo>
                      <a:pt x="8234" y="10348"/>
                    </a:lnTo>
                    <a:lnTo>
                      <a:pt x="8289" y="9580"/>
                    </a:lnTo>
                    <a:lnTo>
                      <a:pt x="8317" y="8784"/>
                    </a:lnTo>
                    <a:lnTo>
                      <a:pt x="8289" y="7905"/>
                    </a:lnTo>
                    <a:lnTo>
                      <a:pt x="8234" y="6972"/>
                    </a:lnTo>
                    <a:lnTo>
                      <a:pt x="8125" y="5957"/>
                    </a:lnTo>
                    <a:lnTo>
                      <a:pt x="7987" y="4886"/>
                    </a:lnTo>
                    <a:lnTo>
                      <a:pt x="7768" y="3761"/>
                    </a:lnTo>
                    <a:lnTo>
                      <a:pt x="7521" y="2553"/>
                    </a:lnTo>
                    <a:lnTo>
                      <a:pt x="7219" y="1263"/>
                    </a:lnTo>
                    <a:lnTo>
                      <a:pt x="7137" y="989"/>
                    </a:lnTo>
                    <a:lnTo>
                      <a:pt x="7054" y="769"/>
                    </a:lnTo>
                    <a:lnTo>
                      <a:pt x="6945" y="577"/>
                    </a:lnTo>
                    <a:lnTo>
                      <a:pt x="6807" y="413"/>
                    </a:lnTo>
                    <a:lnTo>
                      <a:pt x="6670" y="275"/>
                    </a:lnTo>
                    <a:lnTo>
                      <a:pt x="6505" y="166"/>
                    </a:lnTo>
                    <a:lnTo>
                      <a:pt x="6341" y="83"/>
                    </a:lnTo>
                    <a:lnTo>
                      <a:pt x="6149" y="28"/>
                    </a:lnTo>
                    <a:lnTo>
                      <a:pt x="595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1" name="Google Shape;2381;p74"/>
              <p:cNvSpPr/>
              <p:nvPr/>
            </p:nvSpPr>
            <p:spPr>
              <a:xfrm>
                <a:off x="5190180" y="1701445"/>
                <a:ext cx="85690" cy="162752"/>
              </a:xfrm>
              <a:custGeom>
                <a:rect b="b" l="l" r="r" t="t"/>
                <a:pathLst>
                  <a:path extrusionOk="0" h="15014" w="7905">
                    <a:moveTo>
                      <a:pt x="2031" y="2964"/>
                    </a:moveTo>
                    <a:lnTo>
                      <a:pt x="2580" y="3458"/>
                    </a:lnTo>
                    <a:lnTo>
                      <a:pt x="3102" y="4007"/>
                    </a:lnTo>
                    <a:lnTo>
                      <a:pt x="3568" y="4584"/>
                    </a:lnTo>
                    <a:lnTo>
                      <a:pt x="4007" y="5215"/>
                    </a:lnTo>
                    <a:lnTo>
                      <a:pt x="4419" y="5846"/>
                    </a:lnTo>
                    <a:lnTo>
                      <a:pt x="4748" y="6532"/>
                    </a:lnTo>
                    <a:lnTo>
                      <a:pt x="5078" y="7218"/>
                    </a:lnTo>
                    <a:lnTo>
                      <a:pt x="5325" y="7905"/>
                    </a:lnTo>
                    <a:lnTo>
                      <a:pt x="5517" y="8618"/>
                    </a:lnTo>
                    <a:lnTo>
                      <a:pt x="5681" y="9304"/>
                    </a:lnTo>
                    <a:lnTo>
                      <a:pt x="5791" y="9990"/>
                    </a:lnTo>
                    <a:lnTo>
                      <a:pt x="5819" y="10622"/>
                    </a:lnTo>
                    <a:lnTo>
                      <a:pt x="5819" y="11253"/>
                    </a:lnTo>
                    <a:lnTo>
                      <a:pt x="5791" y="11555"/>
                    </a:lnTo>
                    <a:lnTo>
                      <a:pt x="5736" y="11857"/>
                    </a:lnTo>
                    <a:lnTo>
                      <a:pt x="5681" y="12131"/>
                    </a:lnTo>
                    <a:lnTo>
                      <a:pt x="5599" y="12378"/>
                    </a:lnTo>
                    <a:lnTo>
                      <a:pt x="5489" y="12653"/>
                    </a:lnTo>
                    <a:lnTo>
                      <a:pt x="5380" y="12872"/>
                    </a:lnTo>
                    <a:lnTo>
                      <a:pt x="5187" y="12900"/>
                    </a:lnTo>
                    <a:lnTo>
                      <a:pt x="4968" y="12872"/>
                    </a:lnTo>
                    <a:lnTo>
                      <a:pt x="4776" y="12845"/>
                    </a:lnTo>
                    <a:lnTo>
                      <a:pt x="4611" y="12790"/>
                    </a:lnTo>
                    <a:lnTo>
                      <a:pt x="4446" y="12735"/>
                    </a:lnTo>
                    <a:lnTo>
                      <a:pt x="4282" y="12653"/>
                    </a:lnTo>
                    <a:lnTo>
                      <a:pt x="3980" y="12461"/>
                    </a:lnTo>
                    <a:lnTo>
                      <a:pt x="3733" y="12214"/>
                    </a:lnTo>
                    <a:lnTo>
                      <a:pt x="3513" y="11912"/>
                    </a:lnTo>
                    <a:lnTo>
                      <a:pt x="3321" y="11610"/>
                    </a:lnTo>
                    <a:lnTo>
                      <a:pt x="3184" y="11280"/>
                    </a:lnTo>
                    <a:lnTo>
                      <a:pt x="2800" y="10347"/>
                    </a:lnTo>
                    <a:lnTo>
                      <a:pt x="2498" y="9387"/>
                    </a:lnTo>
                    <a:lnTo>
                      <a:pt x="2361" y="8920"/>
                    </a:lnTo>
                    <a:lnTo>
                      <a:pt x="2251" y="8426"/>
                    </a:lnTo>
                    <a:lnTo>
                      <a:pt x="2168" y="7932"/>
                    </a:lnTo>
                    <a:lnTo>
                      <a:pt x="2086" y="7438"/>
                    </a:lnTo>
                    <a:lnTo>
                      <a:pt x="2031" y="6917"/>
                    </a:lnTo>
                    <a:lnTo>
                      <a:pt x="2004" y="6395"/>
                    </a:lnTo>
                    <a:lnTo>
                      <a:pt x="1976" y="5325"/>
                    </a:lnTo>
                    <a:lnTo>
                      <a:pt x="2031" y="4199"/>
                    </a:lnTo>
                    <a:lnTo>
                      <a:pt x="2031" y="2964"/>
                    </a:lnTo>
                    <a:close/>
                    <a:moveTo>
                      <a:pt x="1510" y="0"/>
                    </a:moveTo>
                    <a:lnTo>
                      <a:pt x="1345" y="55"/>
                    </a:lnTo>
                    <a:lnTo>
                      <a:pt x="1208" y="165"/>
                    </a:lnTo>
                    <a:lnTo>
                      <a:pt x="1043" y="302"/>
                    </a:lnTo>
                    <a:lnTo>
                      <a:pt x="906" y="467"/>
                    </a:lnTo>
                    <a:lnTo>
                      <a:pt x="769" y="686"/>
                    </a:lnTo>
                    <a:lnTo>
                      <a:pt x="659" y="906"/>
                    </a:lnTo>
                    <a:lnTo>
                      <a:pt x="549" y="1180"/>
                    </a:lnTo>
                    <a:lnTo>
                      <a:pt x="439" y="1482"/>
                    </a:lnTo>
                    <a:lnTo>
                      <a:pt x="357" y="1839"/>
                    </a:lnTo>
                    <a:lnTo>
                      <a:pt x="275" y="2196"/>
                    </a:lnTo>
                    <a:lnTo>
                      <a:pt x="137" y="2964"/>
                    </a:lnTo>
                    <a:lnTo>
                      <a:pt x="28" y="3843"/>
                    </a:lnTo>
                    <a:lnTo>
                      <a:pt x="0" y="4776"/>
                    </a:lnTo>
                    <a:lnTo>
                      <a:pt x="0" y="5764"/>
                    </a:lnTo>
                    <a:lnTo>
                      <a:pt x="55" y="6779"/>
                    </a:lnTo>
                    <a:lnTo>
                      <a:pt x="192" y="7850"/>
                    </a:lnTo>
                    <a:lnTo>
                      <a:pt x="384" y="8920"/>
                    </a:lnTo>
                    <a:lnTo>
                      <a:pt x="494" y="9442"/>
                    </a:lnTo>
                    <a:lnTo>
                      <a:pt x="631" y="9963"/>
                    </a:lnTo>
                    <a:lnTo>
                      <a:pt x="769" y="10485"/>
                    </a:lnTo>
                    <a:lnTo>
                      <a:pt x="933" y="11006"/>
                    </a:lnTo>
                    <a:lnTo>
                      <a:pt x="1125" y="11527"/>
                    </a:lnTo>
                    <a:lnTo>
                      <a:pt x="1318" y="12021"/>
                    </a:lnTo>
                    <a:lnTo>
                      <a:pt x="1537" y="12516"/>
                    </a:lnTo>
                    <a:lnTo>
                      <a:pt x="1784" y="12982"/>
                    </a:lnTo>
                    <a:lnTo>
                      <a:pt x="2004" y="13339"/>
                    </a:lnTo>
                    <a:lnTo>
                      <a:pt x="2278" y="13668"/>
                    </a:lnTo>
                    <a:lnTo>
                      <a:pt x="2553" y="13943"/>
                    </a:lnTo>
                    <a:lnTo>
                      <a:pt x="2882" y="14217"/>
                    </a:lnTo>
                    <a:lnTo>
                      <a:pt x="3211" y="14437"/>
                    </a:lnTo>
                    <a:lnTo>
                      <a:pt x="3596" y="14629"/>
                    </a:lnTo>
                    <a:lnTo>
                      <a:pt x="3980" y="14766"/>
                    </a:lnTo>
                    <a:lnTo>
                      <a:pt x="4419" y="14903"/>
                    </a:lnTo>
                    <a:lnTo>
                      <a:pt x="4666" y="14958"/>
                    </a:lnTo>
                    <a:lnTo>
                      <a:pt x="4940" y="15013"/>
                    </a:lnTo>
                    <a:lnTo>
                      <a:pt x="5434" y="15013"/>
                    </a:lnTo>
                    <a:lnTo>
                      <a:pt x="5654" y="14986"/>
                    </a:lnTo>
                    <a:lnTo>
                      <a:pt x="5901" y="14958"/>
                    </a:lnTo>
                    <a:lnTo>
                      <a:pt x="6121" y="14876"/>
                    </a:lnTo>
                    <a:lnTo>
                      <a:pt x="6313" y="14794"/>
                    </a:lnTo>
                    <a:lnTo>
                      <a:pt x="6505" y="14711"/>
                    </a:lnTo>
                    <a:lnTo>
                      <a:pt x="6697" y="14574"/>
                    </a:lnTo>
                    <a:lnTo>
                      <a:pt x="6862" y="14437"/>
                    </a:lnTo>
                    <a:lnTo>
                      <a:pt x="7026" y="14272"/>
                    </a:lnTo>
                    <a:lnTo>
                      <a:pt x="7164" y="14080"/>
                    </a:lnTo>
                    <a:lnTo>
                      <a:pt x="7301" y="13860"/>
                    </a:lnTo>
                    <a:lnTo>
                      <a:pt x="7438" y="13641"/>
                    </a:lnTo>
                    <a:lnTo>
                      <a:pt x="7548" y="13394"/>
                    </a:lnTo>
                    <a:lnTo>
                      <a:pt x="7685" y="12900"/>
                    </a:lnTo>
                    <a:lnTo>
                      <a:pt x="7822" y="12406"/>
                    </a:lnTo>
                    <a:lnTo>
                      <a:pt x="7877" y="11912"/>
                    </a:lnTo>
                    <a:lnTo>
                      <a:pt x="7905" y="11418"/>
                    </a:lnTo>
                    <a:lnTo>
                      <a:pt x="7905" y="10732"/>
                    </a:lnTo>
                    <a:lnTo>
                      <a:pt x="7850" y="10045"/>
                    </a:lnTo>
                    <a:lnTo>
                      <a:pt x="7767" y="9387"/>
                    </a:lnTo>
                    <a:lnTo>
                      <a:pt x="7685" y="8755"/>
                    </a:lnTo>
                    <a:lnTo>
                      <a:pt x="7548" y="8097"/>
                    </a:lnTo>
                    <a:lnTo>
                      <a:pt x="7356" y="7493"/>
                    </a:lnTo>
                    <a:lnTo>
                      <a:pt x="7164" y="6889"/>
                    </a:lnTo>
                    <a:lnTo>
                      <a:pt x="6944" y="6285"/>
                    </a:lnTo>
                    <a:lnTo>
                      <a:pt x="6670" y="5681"/>
                    </a:lnTo>
                    <a:lnTo>
                      <a:pt x="6395" y="5105"/>
                    </a:lnTo>
                    <a:lnTo>
                      <a:pt x="6066" y="4556"/>
                    </a:lnTo>
                    <a:lnTo>
                      <a:pt x="5709" y="4007"/>
                    </a:lnTo>
                    <a:lnTo>
                      <a:pt x="5325" y="3486"/>
                    </a:lnTo>
                    <a:lnTo>
                      <a:pt x="4913" y="2937"/>
                    </a:lnTo>
                    <a:lnTo>
                      <a:pt x="4501" y="2443"/>
                    </a:lnTo>
                    <a:lnTo>
                      <a:pt x="4035" y="1949"/>
                    </a:lnTo>
                    <a:lnTo>
                      <a:pt x="3431" y="1345"/>
                    </a:lnTo>
                    <a:lnTo>
                      <a:pt x="3074" y="1016"/>
                    </a:lnTo>
                    <a:lnTo>
                      <a:pt x="2717" y="686"/>
                    </a:lnTo>
                    <a:lnTo>
                      <a:pt x="2361" y="384"/>
                    </a:lnTo>
                    <a:lnTo>
                      <a:pt x="2031" y="165"/>
                    </a:lnTo>
                    <a:lnTo>
                      <a:pt x="1867" y="82"/>
                    </a:lnTo>
                    <a:lnTo>
                      <a:pt x="1729" y="28"/>
                    </a:lnTo>
                    <a:lnTo>
                      <a:pt x="16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2" name="Google Shape;2382;p74"/>
              <p:cNvSpPr/>
              <p:nvPr/>
            </p:nvSpPr>
            <p:spPr>
              <a:xfrm>
                <a:off x="5003341" y="1725835"/>
                <a:ext cx="55046" cy="133592"/>
              </a:xfrm>
              <a:custGeom>
                <a:rect b="b" l="l" r="r" t="t"/>
                <a:pathLst>
                  <a:path extrusionOk="0" h="12324" w="5078">
                    <a:moveTo>
                      <a:pt x="2580" y="1"/>
                    </a:moveTo>
                    <a:lnTo>
                      <a:pt x="2470" y="28"/>
                    </a:lnTo>
                    <a:lnTo>
                      <a:pt x="2333" y="83"/>
                    </a:lnTo>
                    <a:lnTo>
                      <a:pt x="2223" y="138"/>
                    </a:lnTo>
                    <a:lnTo>
                      <a:pt x="2086" y="248"/>
                    </a:lnTo>
                    <a:lnTo>
                      <a:pt x="1976" y="385"/>
                    </a:lnTo>
                    <a:lnTo>
                      <a:pt x="1839" y="550"/>
                    </a:lnTo>
                    <a:lnTo>
                      <a:pt x="1702" y="742"/>
                    </a:lnTo>
                    <a:lnTo>
                      <a:pt x="1592" y="961"/>
                    </a:lnTo>
                    <a:lnTo>
                      <a:pt x="1455" y="1236"/>
                    </a:lnTo>
                    <a:lnTo>
                      <a:pt x="1098" y="2059"/>
                    </a:lnTo>
                    <a:lnTo>
                      <a:pt x="796" y="2937"/>
                    </a:lnTo>
                    <a:lnTo>
                      <a:pt x="549" y="3788"/>
                    </a:lnTo>
                    <a:lnTo>
                      <a:pt x="330" y="4667"/>
                    </a:lnTo>
                    <a:lnTo>
                      <a:pt x="165" y="5572"/>
                    </a:lnTo>
                    <a:lnTo>
                      <a:pt x="55" y="6478"/>
                    </a:lnTo>
                    <a:lnTo>
                      <a:pt x="0" y="7384"/>
                    </a:lnTo>
                    <a:lnTo>
                      <a:pt x="0" y="8289"/>
                    </a:lnTo>
                    <a:lnTo>
                      <a:pt x="28" y="9030"/>
                    </a:lnTo>
                    <a:lnTo>
                      <a:pt x="83" y="9415"/>
                    </a:lnTo>
                    <a:lnTo>
                      <a:pt x="137" y="9771"/>
                    </a:lnTo>
                    <a:lnTo>
                      <a:pt x="247" y="10128"/>
                    </a:lnTo>
                    <a:lnTo>
                      <a:pt x="357" y="10485"/>
                    </a:lnTo>
                    <a:lnTo>
                      <a:pt x="494" y="10814"/>
                    </a:lnTo>
                    <a:lnTo>
                      <a:pt x="686" y="11144"/>
                    </a:lnTo>
                    <a:lnTo>
                      <a:pt x="906" y="11446"/>
                    </a:lnTo>
                    <a:lnTo>
                      <a:pt x="1180" y="11720"/>
                    </a:lnTo>
                    <a:lnTo>
                      <a:pt x="1482" y="11940"/>
                    </a:lnTo>
                    <a:lnTo>
                      <a:pt x="1784" y="12132"/>
                    </a:lnTo>
                    <a:lnTo>
                      <a:pt x="2141" y="12242"/>
                    </a:lnTo>
                    <a:lnTo>
                      <a:pt x="2498" y="12324"/>
                    </a:lnTo>
                    <a:lnTo>
                      <a:pt x="2855" y="12324"/>
                    </a:lnTo>
                    <a:lnTo>
                      <a:pt x="3047" y="12297"/>
                    </a:lnTo>
                    <a:lnTo>
                      <a:pt x="3211" y="12269"/>
                    </a:lnTo>
                    <a:lnTo>
                      <a:pt x="3431" y="12187"/>
                    </a:lnTo>
                    <a:lnTo>
                      <a:pt x="3650" y="12049"/>
                    </a:lnTo>
                    <a:lnTo>
                      <a:pt x="3843" y="11912"/>
                    </a:lnTo>
                    <a:lnTo>
                      <a:pt x="4035" y="11775"/>
                    </a:lnTo>
                    <a:lnTo>
                      <a:pt x="4199" y="11583"/>
                    </a:lnTo>
                    <a:lnTo>
                      <a:pt x="4337" y="11391"/>
                    </a:lnTo>
                    <a:lnTo>
                      <a:pt x="4474" y="11171"/>
                    </a:lnTo>
                    <a:lnTo>
                      <a:pt x="4584" y="10979"/>
                    </a:lnTo>
                    <a:lnTo>
                      <a:pt x="4693" y="10732"/>
                    </a:lnTo>
                    <a:lnTo>
                      <a:pt x="4748" y="10513"/>
                    </a:lnTo>
                    <a:lnTo>
                      <a:pt x="4886" y="10046"/>
                    </a:lnTo>
                    <a:lnTo>
                      <a:pt x="4968" y="9579"/>
                    </a:lnTo>
                    <a:lnTo>
                      <a:pt x="4995" y="9085"/>
                    </a:lnTo>
                    <a:lnTo>
                      <a:pt x="5050" y="8372"/>
                    </a:lnTo>
                    <a:lnTo>
                      <a:pt x="5078" y="7631"/>
                    </a:lnTo>
                    <a:lnTo>
                      <a:pt x="5050" y="6917"/>
                    </a:lnTo>
                    <a:lnTo>
                      <a:pt x="5023" y="6203"/>
                    </a:lnTo>
                    <a:lnTo>
                      <a:pt x="4968" y="5490"/>
                    </a:lnTo>
                    <a:lnTo>
                      <a:pt x="4858" y="4776"/>
                    </a:lnTo>
                    <a:lnTo>
                      <a:pt x="4748" y="4063"/>
                    </a:lnTo>
                    <a:lnTo>
                      <a:pt x="4584" y="3349"/>
                    </a:lnTo>
                    <a:lnTo>
                      <a:pt x="4392" y="2636"/>
                    </a:lnTo>
                    <a:lnTo>
                      <a:pt x="4282" y="2251"/>
                    </a:lnTo>
                    <a:lnTo>
                      <a:pt x="4117" y="1867"/>
                    </a:lnTo>
                    <a:lnTo>
                      <a:pt x="3952" y="1483"/>
                    </a:lnTo>
                    <a:lnTo>
                      <a:pt x="3788" y="1126"/>
                    </a:lnTo>
                    <a:lnTo>
                      <a:pt x="3596" y="797"/>
                    </a:lnTo>
                    <a:lnTo>
                      <a:pt x="3376" y="495"/>
                    </a:lnTo>
                    <a:lnTo>
                      <a:pt x="3184" y="275"/>
                    </a:lnTo>
                    <a:lnTo>
                      <a:pt x="3047" y="193"/>
                    </a:lnTo>
                    <a:lnTo>
                      <a:pt x="2937" y="110"/>
                    </a:lnTo>
                    <a:lnTo>
                      <a:pt x="2827" y="56"/>
                    </a:lnTo>
                    <a:lnTo>
                      <a:pt x="2717" y="28"/>
                    </a:lnTo>
                    <a:lnTo>
                      <a:pt x="25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3" name="Google Shape;2383;p74"/>
              <p:cNvSpPr/>
              <p:nvPr/>
            </p:nvSpPr>
            <p:spPr>
              <a:xfrm>
                <a:off x="4992328" y="1705304"/>
                <a:ext cx="77365" cy="168703"/>
              </a:xfrm>
              <a:custGeom>
                <a:rect b="b" l="l" r="r" t="t"/>
                <a:pathLst>
                  <a:path extrusionOk="0" h="15563" w="7137">
                    <a:moveTo>
                      <a:pt x="3184" y="2993"/>
                    </a:moveTo>
                    <a:lnTo>
                      <a:pt x="3596" y="3624"/>
                    </a:lnTo>
                    <a:lnTo>
                      <a:pt x="3953" y="4283"/>
                    </a:lnTo>
                    <a:lnTo>
                      <a:pt x="4255" y="4969"/>
                    </a:lnTo>
                    <a:lnTo>
                      <a:pt x="4502" y="5682"/>
                    </a:lnTo>
                    <a:lnTo>
                      <a:pt x="4721" y="6396"/>
                    </a:lnTo>
                    <a:lnTo>
                      <a:pt x="4886" y="7137"/>
                    </a:lnTo>
                    <a:lnTo>
                      <a:pt x="4996" y="7905"/>
                    </a:lnTo>
                    <a:lnTo>
                      <a:pt x="5051" y="8646"/>
                    </a:lnTo>
                    <a:lnTo>
                      <a:pt x="5078" y="9360"/>
                    </a:lnTo>
                    <a:lnTo>
                      <a:pt x="5051" y="10074"/>
                    </a:lnTo>
                    <a:lnTo>
                      <a:pt x="4968" y="10732"/>
                    </a:lnTo>
                    <a:lnTo>
                      <a:pt x="4831" y="11391"/>
                    </a:lnTo>
                    <a:lnTo>
                      <a:pt x="4666" y="11995"/>
                    </a:lnTo>
                    <a:lnTo>
                      <a:pt x="4557" y="12269"/>
                    </a:lnTo>
                    <a:lnTo>
                      <a:pt x="4419" y="12544"/>
                    </a:lnTo>
                    <a:lnTo>
                      <a:pt x="4282" y="12791"/>
                    </a:lnTo>
                    <a:lnTo>
                      <a:pt x="4145" y="13010"/>
                    </a:lnTo>
                    <a:lnTo>
                      <a:pt x="3980" y="13257"/>
                    </a:lnTo>
                    <a:lnTo>
                      <a:pt x="3816" y="13449"/>
                    </a:lnTo>
                    <a:lnTo>
                      <a:pt x="3624" y="13395"/>
                    </a:lnTo>
                    <a:lnTo>
                      <a:pt x="3431" y="13340"/>
                    </a:lnTo>
                    <a:lnTo>
                      <a:pt x="3239" y="13257"/>
                    </a:lnTo>
                    <a:lnTo>
                      <a:pt x="3102" y="13148"/>
                    </a:lnTo>
                    <a:lnTo>
                      <a:pt x="2937" y="13038"/>
                    </a:lnTo>
                    <a:lnTo>
                      <a:pt x="2800" y="12928"/>
                    </a:lnTo>
                    <a:lnTo>
                      <a:pt x="2581" y="12654"/>
                    </a:lnTo>
                    <a:lnTo>
                      <a:pt x="2388" y="12352"/>
                    </a:lnTo>
                    <a:lnTo>
                      <a:pt x="2251" y="12022"/>
                    </a:lnTo>
                    <a:lnTo>
                      <a:pt x="2169" y="11693"/>
                    </a:lnTo>
                    <a:lnTo>
                      <a:pt x="2114" y="11336"/>
                    </a:lnTo>
                    <a:lnTo>
                      <a:pt x="2004" y="10321"/>
                    </a:lnTo>
                    <a:lnTo>
                      <a:pt x="1949" y="9333"/>
                    </a:lnTo>
                    <a:lnTo>
                      <a:pt x="1949" y="8811"/>
                    </a:lnTo>
                    <a:lnTo>
                      <a:pt x="1977" y="8317"/>
                    </a:lnTo>
                    <a:lnTo>
                      <a:pt x="2004" y="7823"/>
                    </a:lnTo>
                    <a:lnTo>
                      <a:pt x="2059" y="7329"/>
                    </a:lnTo>
                    <a:lnTo>
                      <a:pt x="2141" y="6808"/>
                    </a:lnTo>
                    <a:lnTo>
                      <a:pt x="2251" y="6286"/>
                    </a:lnTo>
                    <a:lnTo>
                      <a:pt x="2526" y="5271"/>
                    </a:lnTo>
                    <a:lnTo>
                      <a:pt x="2855" y="4173"/>
                    </a:lnTo>
                    <a:lnTo>
                      <a:pt x="3184" y="2993"/>
                    </a:lnTo>
                    <a:close/>
                    <a:moveTo>
                      <a:pt x="3294" y="1"/>
                    </a:moveTo>
                    <a:lnTo>
                      <a:pt x="3130" y="56"/>
                    </a:lnTo>
                    <a:lnTo>
                      <a:pt x="2937" y="166"/>
                    </a:lnTo>
                    <a:lnTo>
                      <a:pt x="2745" y="303"/>
                    </a:lnTo>
                    <a:lnTo>
                      <a:pt x="2581" y="468"/>
                    </a:lnTo>
                    <a:lnTo>
                      <a:pt x="2388" y="660"/>
                    </a:lnTo>
                    <a:lnTo>
                      <a:pt x="2224" y="907"/>
                    </a:lnTo>
                    <a:lnTo>
                      <a:pt x="2032" y="1154"/>
                    </a:lnTo>
                    <a:lnTo>
                      <a:pt x="1840" y="1456"/>
                    </a:lnTo>
                    <a:lnTo>
                      <a:pt x="1675" y="1785"/>
                    </a:lnTo>
                    <a:lnTo>
                      <a:pt x="1346" y="2499"/>
                    </a:lnTo>
                    <a:lnTo>
                      <a:pt x="1016" y="3322"/>
                    </a:lnTo>
                    <a:lnTo>
                      <a:pt x="742" y="4200"/>
                    </a:lnTo>
                    <a:lnTo>
                      <a:pt x="495" y="5161"/>
                    </a:lnTo>
                    <a:lnTo>
                      <a:pt x="275" y="6176"/>
                    </a:lnTo>
                    <a:lnTo>
                      <a:pt x="138" y="7219"/>
                    </a:lnTo>
                    <a:lnTo>
                      <a:pt x="28" y="8290"/>
                    </a:lnTo>
                    <a:lnTo>
                      <a:pt x="1" y="8839"/>
                    </a:lnTo>
                    <a:lnTo>
                      <a:pt x="1" y="9387"/>
                    </a:lnTo>
                    <a:lnTo>
                      <a:pt x="1" y="9936"/>
                    </a:lnTo>
                    <a:lnTo>
                      <a:pt x="28" y="10485"/>
                    </a:lnTo>
                    <a:lnTo>
                      <a:pt x="56" y="11007"/>
                    </a:lnTo>
                    <a:lnTo>
                      <a:pt x="138" y="11556"/>
                    </a:lnTo>
                    <a:lnTo>
                      <a:pt x="220" y="12077"/>
                    </a:lnTo>
                    <a:lnTo>
                      <a:pt x="330" y="12599"/>
                    </a:lnTo>
                    <a:lnTo>
                      <a:pt x="440" y="13010"/>
                    </a:lnTo>
                    <a:lnTo>
                      <a:pt x="604" y="13395"/>
                    </a:lnTo>
                    <a:lnTo>
                      <a:pt x="797" y="13724"/>
                    </a:lnTo>
                    <a:lnTo>
                      <a:pt x="1044" y="14053"/>
                    </a:lnTo>
                    <a:lnTo>
                      <a:pt x="1318" y="14383"/>
                    </a:lnTo>
                    <a:lnTo>
                      <a:pt x="1647" y="14657"/>
                    </a:lnTo>
                    <a:lnTo>
                      <a:pt x="1977" y="14904"/>
                    </a:lnTo>
                    <a:lnTo>
                      <a:pt x="2334" y="15124"/>
                    </a:lnTo>
                    <a:lnTo>
                      <a:pt x="2581" y="15261"/>
                    </a:lnTo>
                    <a:lnTo>
                      <a:pt x="2828" y="15371"/>
                    </a:lnTo>
                    <a:lnTo>
                      <a:pt x="3075" y="15453"/>
                    </a:lnTo>
                    <a:lnTo>
                      <a:pt x="3294" y="15508"/>
                    </a:lnTo>
                    <a:lnTo>
                      <a:pt x="3541" y="15563"/>
                    </a:lnTo>
                    <a:lnTo>
                      <a:pt x="3980" y="15563"/>
                    </a:lnTo>
                    <a:lnTo>
                      <a:pt x="4200" y="15535"/>
                    </a:lnTo>
                    <a:lnTo>
                      <a:pt x="4419" y="15480"/>
                    </a:lnTo>
                    <a:lnTo>
                      <a:pt x="4639" y="15426"/>
                    </a:lnTo>
                    <a:lnTo>
                      <a:pt x="4831" y="15316"/>
                    </a:lnTo>
                    <a:lnTo>
                      <a:pt x="5051" y="15206"/>
                    </a:lnTo>
                    <a:lnTo>
                      <a:pt x="5243" y="15069"/>
                    </a:lnTo>
                    <a:lnTo>
                      <a:pt x="5408" y="14904"/>
                    </a:lnTo>
                    <a:lnTo>
                      <a:pt x="5600" y="14712"/>
                    </a:lnTo>
                    <a:lnTo>
                      <a:pt x="5764" y="14492"/>
                    </a:lnTo>
                    <a:lnTo>
                      <a:pt x="6039" y="14081"/>
                    </a:lnTo>
                    <a:lnTo>
                      <a:pt x="6286" y="13642"/>
                    </a:lnTo>
                    <a:lnTo>
                      <a:pt x="6478" y="13175"/>
                    </a:lnTo>
                    <a:lnTo>
                      <a:pt x="6643" y="12681"/>
                    </a:lnTo>
                    <a:lnTo>
                      <a:pt x="6807" y="12022"/>
                    </a:lnTo>
                    <a:lnTo>
                      <a:pt x="6944" y="11364"/>
                    </a:lnTo>
                    <a:lnTo>
                      <a:pt x="7054" y="10705"/>
                    </a:lnTo>
                    <a:lnTo>
                      <a:pt x="7109" y="10046"/>
                    </a:lnTo>
                    <a:lnTo>
                      <a:pt x="7137" y="9415"/>
                    </a:lnTo>
                    <a:lnTo>
                      <a:pt x="7137" y="8756"/>
                    </a:lnTo>
                    <a:lnTo>
                      <a:pt x="7109" y="8125"/>
                    </a:lnTo>
                    <a:lnTo>
                      <a:pt x="7054" y="7466"/>
                    </a:lnTo>
                    <a:lnTo>
                      <a:pt x="6944" y="6835"/>
                    </a:lnTo>
                    <a:lnTo>
                      <a:pt x="6807" y="6204"/>
                    </a:lnTo>
                    <a:lnTo>
                      <a:pt x="6643" y="5600"/>
                    </a:lnTo>
                    <a:lnTo>
                      <a:pt x="6450" y="4969"/>
                    </a:lnTo>
                    <a:lnTo>
                      <a:pt x="6231" y="4337"/>
                    </a:lnTo>
                    <a:lnTo>
                      <a:pt x="5984" y="3734"/>
                    </a:lnTo>
                    <a:lnTo>
                      <a:pt x="5682" y="3130"/>
                    </a:lnTo>
                    <a:lnTo>
                      <a:pt x="5380" y="2526"/>
                    </a:lnTo>
                    <a:lnTo>
                      <a:pt x="4968" y="1812"/>
                    </a:lnTo>
                    <a:lnTo>
                      <a:pt x="4721" y="1401"/>
                    </a:lnTo>
                    <a:lnTo>
                      <a:pt x="4447" y="989"/>
                    </a:lnTo>
                    <a:lnTo>
                      <a:pt x="4172" y="605"/>
                    </a:lnTo>
                    <a:lnTo>
                      <a:pt x="3898" y="303"/>
                    </a:lnTo>
                    <a:lnTo>
                      <a:pt x="3788" y="166"/>
                    </a:lnTo>
                    <a:lnTo>
                      <a:pt x="3678" y="83"/>
                    </a:lnTo>
                    <a:lnTo>
                      <a:pt x="3569" y="28"/>
                    </a:lnTo>
                    <a:lnTo>
                      <a:pt x="345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74"/>
              <p:cNvSpPr/>
              <p:nvPr/>
            </p:nvSpPr>
            <p:spPr>
              <a:xfrm>
                <a:off x="4676071" y="1515193"/>
                <a:ext cx="198751" cy="79457"/>
              </a:xfrm>
              <a:custGeom>
                <a:rect b="b" l="l" r="r" t="t"/>
                <a:pathLst>
                  <a:path extrusionOk="0" h="7330" w="18335">
                    <a:moveTo>
                      <a:pt x="17237" y="1"/>
                    </a:moveTo>
                    <a:lnTo>
                      <a:pt x="16633" y="28"/>
                    </a:lnTo>
                    <a:lnTo>
                      <a:pt x="16002" y="56"/>
                    </a:lnTo>
                    <a:lnTo>
                      <a:pt x="15398" y="138"/>
                    </a:lnTo>
                    <a:lnTo>
                      <a:pt x="14465" y="303"/>
                    </a:lnTo>
                    <a:lnTo>
                      <a:pt x="12928" y="632"/>
                    </a:lnTo>
                    <a:lnTo>
                      <a:pt x="11446" y="989"/>
                    </a:lnTo>
                    <a:lnTo>
                      <a:pt x="9964" y="1401"/>
                    </a:lnTo>
                    <a:lnTo>
                      <a:pt x="8481" y="1840"/>
                    </a:lnTo>
                    <a:lnTo>
                      <a:pt x="7027" y="2361"/>
                    </a:lnTo>
                    <a:lnTo>
                      <a:pt x="5600" y="2910"/>
                    </a:lnTo>
                    <a:lnTo>
                      <a:pt x="4172" y="3514"/>
                    </a:lnTo>
                    <a:lnTo>
                      <a:pt x="2773" y="4173"/>
                    </a:lnTo>
                    <a:lnTo>
                      <a:pt x="2306" y="4392"/>
                    </a:lnTo>
                    <a:lnTo>
                      <a:pt x="1867" y="4639"/>
                    </a:lnTo>
                    <a:lnTo>
                      <a:pt x="1455" y="4886"/>
                    </a:lnTo>
                    <a:lnTo>
                      <a:pt x="1016" y="5188"/>
                    </a:lnTo>
                    <a:lnTo>
                      <a:pt x="604" y="5490"/>
                    </a:lnTo>
                    <a:lnTo>
                      <a:pt x="412" y="5655"/>
                    </a:lnTo>
                    <a:lnTo>
                      <a:pt x="220" y="5847"/>
                    </a:lnTo>
                    <a:lnTo>
                      <a:pt x="110" y="6039"/>
                    </a:lnTo>
                    <a:lnTo>
                      <a:pt x="56" y="6149"/>
                    </a:lnTo>
                    <a:lnTo>
                      <a:pt x="28" y="6259"/>
                    </a:lnTo>
                    <a:lnTo>
                      <a:pt x="1" y="6396"/>
                    </a:lnTo>
                    <a:lnTo>
                      <a:pt x="28" y="6506"/>
                    </a:lnTo>
                    <a:lnTo>
                      <a:pt x="56" y="6643"/>
                    </a:lnTo>
                    <a:lnTo>
                      <a:pt x="110" y="6780"/>
                    </a:lnTo>
                    <a:lnTo>
                      <a:pt x="193" y="6945"/>
                    </a:lnTo>
                    <a:lnTo>
                      <a:pt x="275" y="7055"/>
                    </a:lnTo>
                    <a:lnTo>
                      <a:pt x="385" y="7164"/>
                    </a:lnTo>
                    <a:lnTo>
                      <a:pt x="495" y="7247"/>
                    </a:lnTo>
                    <a:lnTo>
                      <a:pt x="632" y="7302"/>
                    </a:lnTo>
                    <a:lnTo>
                      <a:pt x="742" y="7329"/>
                    </a:lnTo>
                    <a:lnTo>
                      <a:pt x="989" y="7329"/>
                    </a:lnTo>
                    <a:lnTo>
                      <a:pt x="1263" y="7302"/>
                    </a:lnTo>
                    <a:lnTo>
                      <a:pt x="1538" y="7219"/>
                    </a:lnTo>
                    <a:lnTo>
                      <a:pt x="2059" y="7000"/>
                    </a:lnTo>
                    <a:lnTo>
                      <a:pt x="3843" y="6259"/>
                    </a:lnTo>
                    <a:lnTo>
                      <a:pt x="5627" y="5545"/>
                    </a:lnTo>
                    <a:lnTo>
                      <a:pt x="7439" y="4886"/>
                    </a:lnTo>
                    <a:lnTo>
                      <a:pt x="9277" y="4228"/>
                    </a:lnTo>
                    <a:lnTo>
                      <a:pt x="11116" y="3624"/>
                    </a:lnTo>
                    <a:lnTo>
                      <a:pt x="12955" y="3047"/>
                    </a:lnTo>
                    <a:lnTo>
                      <a:pt x="14794" y="2471"/>
                    </a:lnTo>
                    <a:lnTo>
                      <a:pt x="16660" y="1950"/>
                    </a:lnTo>
                    <a:lnTo>
                      <a:pt x="17209" y="1758"/>
                    </a:lnTo>
                    <a:lnTo>
                      <a:pt x="17484" y="1620"/>
                    </a:lnTo>
                    <a:lnTo>
                      <a:pt x="17786" y="1456"/>
                    </a:lnTo>
                    <a:lnTo>
                      <a:pt x="18033" y="1263"/>
                    </a:lnTo>
                    <a:lnTo>
                      <a:pt x="18142" y="1181"/>
                    </a:lnTo>
                    <a:lnTo>
                      <a:pt x="18225" y="1044"/>
                    </a:lnTo>
                    <a:lnTo>
                      <a:pt x="18280" y="934"/>
                    </a:lnTo>
                    <a:lnTo>
                      <a:pt x="18335" y="797"/>
                    </a:lnTo>
                    <a:lnTo>
                      <a:pt x="18335" y="632"/>
                    </a:lnTo>
                    <a:lnTo>
                      <a:pt x="18335" y="495"/>
                    </a:lnTo>
                    <a:lnTo>
                      <a:pt x="18307" y="413"/>
                    </a:lnTo>
                    <a:lnTo>
                      <a:pt x="18280" y="330"/>
                    </a:lnTo>
                    <a:lnTo>
                      <a:pt x="18142" y="221"/>
                    </a:lnTo>
                    <a:lnTo>
                      <a:pt x="17978" y="138"/>
                    </a:lnTo>
                    <a:lnTo>
                      <a:pt x="17758" y="83"/>
                    </a:lnTo>
                    <a:lnTo>
                      <a:pt x="17511" y="28"/>
                    </a:lnTo>
                    <a:lnTo>
                      <a:pt x="172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74"/>
              <p:cNvSpPr/>
              <p:nvPr/>
            </p:nvSpPr>
            <p:spPr>
              <a:xfrm>
                <a:off x="4895342" y="1504483"/>
                <a:ext cx="21431" cy="21442"/>
              </a:xfrm>
              <a:custGeom>
                <a:rect b="b" l="l" r="r" t="t"/>
                <a:pathLst>
                  <a:path extrusionOk="0" h="1978" w="1977">
                    <a:moveTo>
                      <a:pt x="961" y="1"/>
                    </a:moveTo>
                    <a:lnTo>
                      <a:pt x="741" y="28"/>
                    </a:lnTo>
                    <a:lnTo>
                      <a:pt x="549" y="111"/>
                    </a:lnTo>
                    <a:lnTo>
                      <a:pt x="357" y="220"/>
                    </a:lnTo>
                    <a:lnTo>
                      <a:pt x="192" y="358"/>
                    </a:lnTo>
                    <a:lnTo>
                      <a:pt x="83" y="550"/>
                    </a:lnTo>
                    <a:lnTo>
                      <a:pt x="28" y="742"/>
                    </a:lnTo>
                    <a:lnTo>
                      <a:pt x="0" y="934"/>
                    </a:lnTo>
                    <a:lnTo>
                      <a:pt x="28" y="1071"/>
                    </a:lnTo>
                    <a:lnTo>
                      <a:pt x="55" y="1236"/>
                    </a:lnTo>
                    <a:lnTo>
                      <a:pt x="110" y="1428"/>
                    </a:lnTo>
                    <a:lnTo>
                      <a:pt x="220" y="1593"/>
                    </a:lnTo>
                    <a:lnTo>
                      <a:pt x="357" y="1730"/>
                    </a:lnTo>
                    <a:lnTo>
                      <a:pt x="522" y="1867"/>
                    </a:lnTo>
                    <a:lnTo>
                      <a:pt x="741" y="1950"/>
                    </a:lnTo>
                    <a:lnTo>
                      <a:pt x="851" y="1977"/>
                    </a:lnTo>
                    <a:lnTo>
                      <a:pt x="988" y="1977"/>
                    </a:lnTo>
                    <a:lnTo>
                      <a:pt x="1263" y="1950"/>
                    </a:lnTo>
                    <a:lnTo>
                      <a:pt x="1482" y="1895"/>
                    </a:lnTo>
                    <a:lnTo>
                      <a:pt x="1647" y="1757"/>
                    </a:lnTo>
                    <a:lnTo>
                      <a:pt x="1757" y="1620"/>
                    </a:lnTo>
                    <a:lnTo>
                      <a:pt x="1867" y="1456"/>
                    </a:lnTo>
                    <a:lnTo>
                      <a:pt x="1922" y="1263"/>
                    </a:lnTo>
                    <a:lnTo>
                      <a:pt x="1949" y="1071"/>
                    </a:lnTo>
                    <a:lnTo>
                      <a:pt x="1976" y="879"/>
                    </a:lnTo>
                    <a:lnTo>
                      <a:pt x="1949" y="714"/>
                    </a:lnTo>
                    <a:lnTo>
                      <a:pt x="1894" y="550"/>
                    </a:lnTo>
                    <a:lnTo>
                      <a:pt x="1784" y="413"/>
                    </a:lnTo>
                    <a:lnTo>
                      <a:pt x="1675" y="303"/>
                    </a:lnTo>
                    <a:lnTo>
                      <a:pt x="1537" y="220"/>
                    </a:lnTo>
                    <a:lnTo>
                      <a:pt x="1427" y="138"/>
                    </a:lnTo>
                    <a:lnTo>
                      <a:pt x="1153" y="28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74"/>
              <p:cNvSpPr/>
              <p:nvPr/>
            </p:nvSpPr>
            <p:spPr>
              <a:xfrm>
                <a:off x="4573730" y="1963253"/>
                <a:ext cx="98785" cy="249331"/>
              </a:xfrm>
              <a:custGeom>
                <a:rect b="b" l="l" r="r" t="t"/>
                <a:pathLst>
                  <a:path extrusionOk="0" h="23001" w="9113">
                    <a:moveTo>
                      <a:pt x="851" y="1"/>
                    </a:moveTo>
                    <a:lnTo>
                      <a:pt x="686" y="28"/>
                    </a:lnTo>
                    <a:lnTo>
                      <a:pt x="522" y="83"/>
                    </a:lnTo>
                    <a:lnTo>
                      <a:pt x="385" y="165"/>
                    </a:lnTo>
                    <a:lnTo>
                      <a:pt x="275" y="303"/>
                    </a:lnTo>
                    <a:lnTo>
                      <a:pt x="165" y="440"/>
                    </a:lnTo>
                    <a:lnTo>
                      <a:pt x="110" y="632"/>
                    </a:lnTo>
                    <a:lnTo>
                      <a:pt x="55" y="824"/>
                    </a:lnTo>
                    <a:lnTo>
                      <a:pt x="28" y="1044"/>
                    </a:lnTo>
                    <a:lnTo>
                      <a:pt x="0" y="1291"/>
                    </a:lnTo>
                    <a:lnTo>
                      <a:pt x="28" y="1785"/>
                    </a:lnTo>
                    <a:lnTo>
                      <a:pt x="55" y="2279"/>
                    </a:lnTo>
                    <a:lnTo>
                      <a:pt x="192" y="3212"/>
                    </a:lnTo>
                    <a:lnTo>
                      <a:pt x="357" y="4172"/>
                    </a:lnTo>
                    <a:lnTo>
                      <a:pt x="522" y="5078"/>
                    </a:lnTo>
                    <a:lnTo>
                      <a:pt x="714" y="5929"/>
                    </a:lnTo>
                    <a:lnTo>
                      <a:pt x="906" y="6752"/>
                    </a:lnTo>
                    <a:lnTo>
                      <a:pt x="1126" y="7521"/>
                    </a:lnTo>
                    <a:lnTo>
                      <a:pt x="1318" y="8262"/>
                    </a:lnTo>
                    <a:lnTo>
                      <a:pt x="1784" y="9689"/>
                    </a:lnTo>
                    <a:lnTo>
                      <a:pt x="2306" y="11089"/>
                    </a:lnTo>
                    <a:lnTo>
                      <a:pt x="2882" y="12543"/>
                    </a:lnTo>
                    <a:lnTo>
                      <a:pt x="3486" y="14135"/>
                    </a:lnTo>
                    <a:lnTo>
                      <a:pt x="4172" y="15919"/>
                    </a:lnTo>
                    <a:lnTo>
                      <a:pt x="4474" y="16660"/>
                    </a:lnTo>
                    <a:lnTo>
                      <a:pt x="4776" y="17374"/>
                    </a:lnTo>
                    <a:lnTo>
                      <a:pt x="5133" y="18060"/>
                    </a:lnTo>
                    <a:lnTo>
                      <a:pt x="5462" y="18774"/>
                    </a:lnTo>
                    <a:lnTo>
                      <a:pt x="6203" y="20146"/>
                    </a:lnTo>
                    <a:lnTo>
                      <a:pt x="6944" y="21518"/>
                    </a:lnTo>
                    <a:lnTo>
                      <a:pt x="7109" y="21793"/>
                    </a:lnTo>
                    <a:lnTo>
                      <a:pt x="7301" y="22095"/>
                    </a:lnTo>
                    <a:lnTo>
                      <a:pt x="7493" y="22397"/>
                    </a:lnTo>
                    <a:lnTo>
                      <a:pt x="7740" y="22644"/>
                    </a:lnTo>
                    <a:lnTo>
                      <a:pt x="7960" y="22863"/>
                    </a:lnTo>
                    <a:lnTo>
                      <a:pt x="8097" y="22945"/>
                    </a:lnTo>
                    <a:lnTo>
                      <a:pt x="8234" y="22973"/>
                    </a:lnTo>
                    <a:lnTo>
                      <a:pt x="8371" y="23000"/>
                    </a:lnTo>
                    <a:lnTo>
                      <a:pt x="8481" y="23000"/>
                    </a:lnTo>
                    <a:lnTo>
                      <a:pt x="8618" y="22973"/>
                    </a:lnTo>
                    <a:lnTo>
                      <a:pt x="8756" y="22918"/>
                    </a:lnTo>
                    <a:lnTo>
                      <a:pt x="8865" y="22836"/>
                    </a:lnTo>
                    <a:lnTo>
                      <a:pt x="8975" y="22726"/>
                    </a:lnTo>
                    <a:lnTo>
                      <a:pt x="9030" y="22616"/>
                    </a:lnTo>
                    <a:lnTo>
                      <a:pt x="9085" y="22479"/>
                    </a:lnTo>
                    <a:lnTo>
                      <a:pt x="9112" y="22342"/>
                    </a:lnTo>
                    <a:lnTo>
                      <a:pt x="9112" y="22177"/>
                    </a:lnTo>
                    <a:lnTo>
                      <a:pt x="9085" y="21820"/>
                    </a:lnTo>
                    <a:lnTo>
                      <a:pt x="8975" y="21436"/>
                    </a:lnTo>
                    <a:lnTo>
                      <a:pt x="8810" y="20969"/>
                    </a:lnTo>
                    <a:lnTo>
                      <a:pt x="8344" y="19899"/>
                    </a:lnTo>
                    <a:lnTo>
                      <a:pt x="7987" y="19021"/>
                    </a:lnTo>
                    <a:lnTo>
                      <a:pt x="7575" y="18005"/>
                    </a:lnTo>
                    <a:lnTo>
                      <a:pt x="6670" y="15617"/>
                    </a:lnTo>
                    <a:lnTo>
                      <a:pt x="5709" y="12928"/>
                    </a:lnTo>
                    <a:lnTo>
                      <a:pt x="4748" y="10128"/>
                    </a:lnTo>
                    <a:lnTo>
                      <a:pt x="3843" y="7411"/>
                    </a:lnTo>
                    <a:lnTo>
                      <a:pt x="3047" y="4941"/>
                    </a:lnTo>
                    <a:lnTo>
                      <a:pt x="2443" y="2910"/>
                    </a:lnTo>
                    <a:lnTo>
                      <a:pt x="2031" y="1510"/>
                    </a:lnTo>
                    <a:lnTo>
                      <a:pt x="1894" y="989"/>
                    </a:lnTo>
                    <a:lnTo>
                      <a:pt x="1784" y="714"/>
                    </a:lnTo>
                    <a:lnTo>
                      <a:pt x="1647" y="467"/>
                    </a:lnTo>
                    <a:lnTo>
                      <a:pt x="1482" y="248"/>
                    </a:lnTo>
                    <a:lnTo>
                      <a:pt x="1400" y="165"/>
                    </a:lnTo>
                    <a:lnTo>
                      <a:pt x="1263" y="110"/>
                    </a:lnTo>
                    <a:lnTo>
                      <a:pt x="1153" y="55"/>
                    </a:lnTo>
                    <a:lnTo>
                      <a:pt x="1016" y="28"/>
                    </a:lnTo>
                    <a:lnTo>
                      <a:pt x="8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74"/>
              <p:cNvSpPr/>
              <p:nvPr/>
            </p:nvSpPr>
            <p:spPr>
              <a:xfrm>
                <a:off x="5013748" y="1981703"/>
                <a:ext cx="34525" cy="215109"/>
              </a:xfrm>
              <a:custGeom>
                <a:rect b="b" l="l" r="r" t="t"/>
                <a:pathLst>
                  <a:path extrusionOk="0" h="19844" w="3185">
                    <a:moveTo>
                      <a:pt x="1126" y="0"/>
                    </a:moveTo>
                    <a:lnTo>
                      <a:pt x="1016" y="28"/>
                    </a:lnTo>
                    <a:lnTo>
                      <a:pt x="879" y="110"/>
                    </a:lnTo>
                    <a:lnTo>
                      <a:pt x="742" y="192"/>
                    </a:lnTo>
                    <a:lnTo>
                      <a:pt x="605" y="330"/>
                    </a:lnTo>
                    <a:lnTo>
                      <a:pt x="467" y="494"/>
                    </a:lnTo>
                    <a:lnTo>
                      <a:pt x="358" y="686"/>
                    </a:lnTo>
                    <a:lnTo>
                      <a:pt x="275" y="879"/>
                    </a:lnTo>
                    <a:lnTo>
                      <a:pt x="193" y="1043"/>
                    </a:lnTo>
                    <a:lnTo>
                      <a:pt x="138" y="1235"/>
                    </a:lnTo>
                    <a:lnTo>
                      <a:pt x="83" y="1537"/>
                    </a:lnTo>
                    <a:lnTo>
                      <a:pt x="56" y="1867"/>
                    </a:lnTo>
                    <a:lnTo>
                      <a:pt x="1" y="2498"/>
                    </a:lnTo>
                    <a:lnTo>
                      <a:pt x="1" y="3157"/>
                    </a:lnTo>
                    <a:lnTo>
                      <a:pt x="1" y="3788"/>
                    </a:lnTo>
                    <a:lnTo>
                      <a:pt x="1" y="4941"/>
                    </a:lnTo>
                    <a:lnTo>
                      <a:pt x="83" y="6505"/>
                    </a:lnTo>
                    <a:lnTo>
                      <a:pt x="275" y="10402"/>
                    </a:lnTo>
                    <a:lnTo>
                      <a:pt x="522" y="14492"/>
                    </a:lnTo>
                    <a:lnTo>
                      <a:pt x="742" y="17730"/>
                    </a:lnTo>
                    <a:lnTo>
                      <a:pt x="769" y="18115"/>
                    </a:lnTo>
                    <a:lnTo>
                      <a:pt x="824" y="18471"/>
                    </a:lnTo>
                    <a:lnTo>
                      <a:pt x="906" y="18828"/>
                    </a:lnTo>
                    <a:lnTo>
                      <a:pt x="961" y="18993"/>
                    </a:lnTo>
                    <a:lnTo>
                      <a:pt x="1044" y="19158"/>
                    </a:lnTo>
                    <a:lnTo>
                      <a:pt x="1126" y="19295"/>
                    </a:lnTo>
                    <a:lnTo>
                      <a:pt x="1208" y="19405"/>
                    </a:lnTo>
                    <a:lnTo>
                      <a:pt x="1455" y="19624"/>
                    </a:lnTo>
                    <a:lnTo>
                      <a:pt x="1593" y="19734"/>
                    </a:lnTo>
                    <a:lnTo>
                      <a:pt x="1702" y="19789"/>
                    </a:lnTo>
                    <a:lnTo>
                      <a:pt x="1840" y="19844"/>
                    </a:lnTo>
                    <a:lnTo>
                      <a:pt x="2087" y="19844"/>
                    </a:lnTo>
                    <a:lnTo>
                      <a:pt x="2224" y="19789"/>
                    </a:lnTo>
                    <a:lnTo>
                      <a:pt x="2361" y="19706"/>
                    </a:lnTo>
                    <a:lnTo>
                      <a:pt x="2498" y="19624"/>
                    </a:lnTo>
                    <a:lnTo>
                      <a:pt x="2636" y="19514"/>
                    </a:lnTo>
                    <a:lnTo>
                      <a:pt x="2745" y="19405"/>
                    </a:lnTo>
                    <a:lnTo>
                      <a:pt x="2828" y="19267"/>
                    </a:lnTo>
                    <a:lnTo>
                      <a:pt x="2883" y="19158"/>
                    </a:lnTo>
                    <a:lnTo>
                      <a:pt x="3020" y="18718"/>
                    </a:lnTo>
                    <a:lnTo>
                      <a:pt x="3130" y="18279"/>
                    </a:lnTo>
                    <a:lnTo>
                      <a:pt x="3184" y="17813"/>
                    </a:lnTo>
                    <a:lnTo>
                      <a:pt x="3184" y="17346"/>
                    </a:lnTo>
                    <a:lnTo>
                      <a:pt x="2992" y="13421"/>
                    </a:lnTo>
                    <a:lnTo>
                      <a:pt x="2773" y="10018"/>
                    </a:lnTo>
                    <a:lnTo>
                      <a:pt x="2553" y="6642"/>
                    </a:lnTo>
                    <a:lnTo>
                      <a:pt x="2334" y="2690"/>
                    </a:lnTo>
                    <a:lnTo>
                      <a:pt x="2306" y="2278"/>
                    </a:lnTo>
                    <a:lnTo>
                      <a:pt x="2224" y="1867"/>
                    </a:lnTo>
                    <a:lnTo>
                      <a:pt x="2032" y="1071"/>
                    </a:lnTo>
                    <a:lnTo>
                      <a:pt x="1977" y="851"/>
                    </a:lnTo>
                    <a:lnTo>
                      <a:pt x="1922" y="632"/>
                    </a:lnTo>
                    <a:lnTo>
                      <a:pt x="1840" y="439"/>
                    </a:lnTo>
                    <a:lnTo>
                      <a:pt x="1730" y="275"/>
                    </a:lnTo>
                    <a:lnTo>
                      <a:pt x="1593" y="137"/>
                    </a:lnTo>
                    <a:lnTo>
                      <a:pt x="1428" y="28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74"/>
              <p:cNvSpPr/>
              <p:nvPr/>
            </p:nvSpPr>
            <p:spPr>
              <a:xfrm>
                <a:off x="5305311" y="2052510"/>
                <a:ext cx="54460" cy="141028"/>
              </a:xfrm>
              <a:custGeom>
                <a:rect b="b" l="l" r="r" t="t"/>
                <a:pathLst>
                  <a:path extrusionOk="0" h="13010" w="5024">
                    <a:moveTo>
                      <a:pt x="3596" y="0"/>
                    </a:moveTo>
                    <a:lnTo>
                      <a:pt x="3486" y="55"/>
                    </a:lnTo>
                    <a:lnTo>
                      <a:pt x="3349" y="138"/>
                    </a:lnTo>
                    <a:lnTo>
                      <a:pt x="3212" y="275"/>
                    </a:lnTo>
                    <a:lnTo>
                      <a:pt x="3102" y="467"/>
                    </a:lnTo>
                    <a:lnTo>
                      <a:pt x="3020" y="659"/>
                    </a:lnTo>
                    <a:lnTo>
                      <a:pt x="2883" y="1071"/>
                    </a:lnTo>
                    <a:lnTo>
                      <a:pt x="2800" y="1373"/>
                    </a:lnTo>
                    <a:lnTo>
                      <a:pt x="2773" y="1702"/>
                    </a:lnTo>
                    <a:lnTo>
                      <a:pt x="2718" y="2333"/>
                    </a:lnTo>
                    <a:lnTo>
                      <a:pt x="2553" y="3733"/>
                    </a:lnTo>
                    <a:lnTo>
                      <a:pt x="2389" y="4886"/>
                    </a:lnTo>
                    <a:lnTo>
                      <a:pt x="2279" y="5407"/>
                    </a:lnTo>
                    <a:lnTo>
                      <a:pt x="2169" y="5929"/>
                    </a:lnTo>
                    <a:lnTo>
                      <a:pt x="1895" y="6862"/>
                    </a:lnTo>
                    <a:lnTo>
                      <a:pt x="1565" y="7795"/>
                    </a:lnTo>
                    <a:lnTo>
                      <a:pt x="1181" y="8783"/>
                    </a:lnTo>
                    <a:lnTo>
                      <a:pt x="193" y="11198"/>
                    </a:lnTo>
                    <a:lnTo>
                      <a:pt x="83" y="11555"/>
                    </a:lnTo>
                    <a:lnTo>
                      <a:pt x="1" y="11857"/>
                    </a:lnTo>
                    <a:lnTo>
                      <a:pt x="1" y="12132"/>
                    </a:lnTo>
                    <a:lnTo>
                      <a:pt x="28" y="12379"/>
                    </a:lnTo>
                    <a:lnTo>
                      <a:pt x="111" y="12598"/>
                    </a:lnTo>
                    <a:lnTo>
                      <a:pt x="193" y="12763"/>
                    </a:lnTo>
                    <a:lnTo>
                      <a:pt x="275" y="12873"/>
                    </a:lnTo>
                    <a:lnTo>
                      <a:pt x="385" y="12955"/>
                    </a:lnTo>
                    <a:lnTo>
                      <a:pt x="467" y="12982"/>
                    </a:lnTo>
                    <a:lnTo>
                      <a:pt x="550" y="13010"/>
                    </a:lnTo>
                    <a:lnTo>
                      <a:pt x="659" y="13010"/>
                    </a:lnTo>
                    <a:lnTo>
                      <a:pt x="769" y="12982"/>
                    </a:lnTo>
                    <a:lnTo>
                      <a:pt x="906" y="12955"/>
                    </a:lnTo>
                    <a:lnTo>
                      <a:pt x="1071" y="12873"/>
                    </a:lnTo>
                    <a:lnTo>
                      <a:pt x="1236" y="12790"/>
                    </a:lnTo>
                    <a:lnTo>
                      <a:pt x="1401" y="12680"/>
                    </a:lnTo>
                    <a:lnTo>
                      <a:pt x="1593" y="12543"/>
                    </a:lnTo>
                    <a:lnTo>
                      <a:pt x="1812" y="12351"/>
                    </a:lnTo>
                    <a:lnTo>
                      <a:pt x="2004" y="12132"/>
                    </a:lnTo>
                    <a:lnTo>
                      <a:pt x="2224" y="11884"/>
                    </a:lnTo>
                    <a:lnTo>
                      <a:pt x="2443" y="11583"/>
                    </a:lnTo>
                    <a:lnTo>
                      <a:pt x="2663" y="11253"/>
                    </a:lnTo>
                    <a:lnTo>
                      <a:pt x="2910" y="10869"/>
                    </a:lnTo>
                    <a:lnTo>
                      <a:pt x="3130" y="10430"/>
                    </a:lnTo>
                    <a:lnTo>
                      <a:pt x="3486" y="9552"/>
                    </a:lnTo>
                    <a:lnTo>
                      <a:pt x="3871" y="8564"/>
                    </a:lnTo>
                    <a:lnTo>
                      <a:pt x="4227" y="7466"/>
                    </a:lnTo>
                    <a:lnTo>
                      <a:pt x="4529" y="6340"/>
                    </a:lnTo>
                    <a:lnTo>
                      <a:pt x="4667" y="5764"/>
                    </a:lnTo>
                    <a:lnTo>
                      <a:pt x="4776" y="5160"/>
                    </a:lnTo>
                    <a:lnTo>
                      <a:pt x="4886" y="4584"/>
                    </a:lnTo>
                    <a:lnTo>
                      <a:pt x="4941" y="4008"/>
                    </a:lnTo>
                    <a:lnTo>
                      <a:pt x="4996" y="3431"/>
                    </a:lnTo>
                    <a:lnTo>
                      <a:pt x="5023" y="2855"/>
                    </a:lnTo>
                    <a:lnTo>
                      <a:pt x="5023" y="2306"/>
                    </a:lnTo>
                    <a:lnTo>
                      <a:pt x="4968" y="1757"/>
                    </a:lnTo>
                    <a:lnTo>
                      <a:pt x="4914" y="1373"/>
                    </a:lnTo>
                    <a:lnTo>
                      <a:pt x="4859" y="988"/>
                    </a:lnTo>
                    <a:lnTo>
                      <a:pt x="4804" y="851"/>
                    </a:lnTo>
                    <a:lnTo>
                      <a:pt x="4721" y="687"/>
                    </a:lnTo>
                    <a:lnTo>
                      <a:pt x="4612" y="549"/>
                    </a:lnTo>
                    <a:lnTo>
                      <a:pt x="4502" y="385"/>
                    </a:lnTo>
                    <a:lnTo>
                      <a:pt x="4365" y="275"/>
                    </a:lnTo>
                    <a:lnTo>
                      <a:pt x="4227" y="165"/>
                    </a:lnTo>
                    <a:lnTo>
                      <a:pt x="4063" y="55"/>
                    </a:lnTo>
                    <a:lnTo>
                      <a:pt x="3926" y="28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89" name="Google Shape;2389;p74"/>
            <p:cNvGrpSpPr/>
            <p:nvPr/>
          </p:nvGrpSpPr>
          <p:grpSpPr>
            <a:xfrm>
              <a:off x="4324011" y="3126166"/>
              <a:ext cx="703928" cy="368332"/>
              <a:chOff x="3604136" y="3274991"/>
              <a:chExt cx="703928" cy="368332"/>
            </a:xfrm>
          </p:grpSpPr>
          <p:sp>
            <p:nvSpPr>
              <p:cNvPr id="2390" name="Google Shape;2390;p74"/>
              <p:cNvSpPr/>
              <p:nvPr/>
            </p:nvSpPr>
            <p:spPr>
              <a:xfrm>
                <a:off x="3628829" y="3515682"/>
                <a:ext cx="626270" cy="127641"/>
              </a:xfrm>
              <a:custGeom>
                <a:rect b="b" l="l" r="r" t="t"/>
                <a:pathLst>
                  <a:path extrusionOk="0" fill="none" h="11775" w="57774">
                    <a:moveTo>
                      <a:pt x="20996" y="1"/>
                    </a:moveTo>
                    <a:lnTo>
                      <a:pt x="20996" y="1"/>
                    </a:lnTo>
                    <a:lnTo>
                      <a:pt x="20886" y="1"/>
                    </a:lnTo>
                    <a:lnTo>
                      <a:pt x="20886" y="1"/>
                    </a:lnTo>
                    <a:lnTo>
                      <a:pt x="20667" y="28"/>
                    </a:lnTo>
                    <a:lnTo>
                      <a:pt x="20475" y="110"/>
                    </a:lnTo>
                    <a:lnTo>
                      <a:pt x="20283" y="193"/>
                    </a:lnTo>
                    <a:lnTo>
                      <a:pt x="20090" y="303"/>
                    </a:lnTo>
                    <a:lnTo>
                      <a:pt x="19706" y="550"/>
                    </a:lnTo>
                    <a:lnTo>
                      <a:pt x="19377" y="852"/>
                    </a:lnTo>
                    <a:lnTo>
                      <a:pt x="19377" y="852"/>
                    </a:lnTo>
                    <a:lnTo>
                      <a:pt x="18855" y="1318"/>
                    </a:lnTo>
                    <a:lnTo>
                      <a:pt x="18361" y="1785"/>
                    </a:lnTo>
                    <a:lnTo>
                      <a:pt x="17401" y="2745"/>
                    </a:lnTo>
                    <a:lnTo>
                      <a:pt x="16413" y="3706"/>
                    </a:lnTo>
                    <a:lnTo>
                      <a:pt x="15919" y="4145"/>
                    </a:lnTo>
                    <a:lnTo>
                      <a:pt x="15397" y="4584"/>
                    </a:lnTo>
                    <a:lnTo>
                      <a:pt x="14876" y="4996"/>
                    </a:lnTo>
                    <a:lnTo>
                      <a:pt x="14327" y="5353"/>
                    </a:lnTo>
                    <a:lnTo>
                      <a:pt x="13778" y="5682"/>
                    </a:lnTo>
                    <a:lnTo>
                      <a:pt x="13202" y="5956"/>
                    </a:lnTo>
                    <a:lnTo>
                      <a:pt x="12570" y="6176"/>
                    </a:lnTo>
                    <a:lnTo>
                      <a:pt x="12268" y="6286"/>
                    </a:lnTo>
                    <a:lnTo>
                      <a:pt x="11939" y="6368"/>
                    </a:lnTo>
                    <a:lnTo>
                      <a:pt x="11582" y="6423"/>
                    </a:lnTo>
                    <a:lnTo>
                      <a:pt x="11253" y="6450"/>
                    </a:lnTo>
                    <a:lnTo>
                      <a:pt x="10896" y="6478"/>
                    </a:lnTo>
                    <a:lnTo>
                      <a:pt x="10512" y="6505"/>
                    </a:lnTo>
                    <a:lnTo>
                      <a:pt x="10512" y="6505"/>
                    </a:lnTo>
                    <a:lnTo>
                      <a:pt x="10100" y="6478"/>
                    </a:lnTo>
                    <a:lnTo>
                      <a:pt x="10100" y="6478"/>
                    </a:lnTo>
                    <a:lnTo>
                      <a:pt x="9332" y="6423"/>
                    </a:lnTo>
                    <a:lnTo>
                      <a:pt x="8563" y="6286"/>
                    </a:lnTo>
                    <a:lnTo>
                      <a:pt x="7822" y="6094"/>
                    </a:lnTo>
                    <a:lnTo>
                      <a:pt x="7081" y="5874"/>
                    </a:lnTo>
                    <a:lnTo>
                      <a:pt x="6368" y="5600"/>
                    </a:lnTo>
                    <a:lnTo>
                      <a:pt x="5626" y="5298"/>
                    </a:lnTo>
                    <a:lnTo>
                      <a:pt x="4940" y="4941"/>
                    </a:lnTo>
                    <a:lnTo>
                      <a:pt x="4227" y="4584"/>
                    </a:lnTo>
                    <a:lnTo>
                      <a:pt x="4227" y="4584"/>
                    </a:lnTo>
                    <a:lnTo>
                      <a:pt x="3458" y="4145"/>
                    </a:lnTo>
                    <a:lnTo>
                      <a:pt x="2690" y="3678"/>
                    </a:lnTo>
                    <a:lnTo>
                      <a:pt x="2306" y="3404"/>
                    </a:lnTo>
                    <a:lnTo>
                      <a:pt x="1949" y="3157"/>
                    </a:lnTo>
                    <a:lnTo>
                      <a:pt x="1592" y="2855"/>
                    </a:lnTo>
                    <a:lnTo>
                      <a:pt x="1263" y="2553"/>
                    </a:lnTo>
                    <a:lnTo>
                      <a:pt x="1263" y="2553"/>
                    </a:lnTo>
                    <a:lnTo>
                      <a:pt x="988" y="2800"/>
                    </a:lnTo>
                    <a:lnTo>
                      <a:pt x="714" y="3075"/>
                    </a:lnTo>
                    <a:lnTo>
                      <a:pt x="494" y="3322"/>
                    </a:lnTo>
                    <a:lnTo>
                      <a:pt x="329" y="3569"/>
                    </a:lnTo>
                    <a:lnTo>
                      <a:pt x="192" y="3843"/>
                    </a:lnTo>
                    <a:lnTo>
                      <a:pt x="82" y="4118"/>
                    </a:lnTo>
                    <a:lnTo>
                      <a:pt x="28" y="4392"/>
                    </a:lnTo>
                    <a:lnTo>
                      <a:pt x="0" y="4639"/>
                    </a:lnTo>
                    <a:lnTo>
                      <a:pt x="0" y="4639"/>
                    </a:lnTo>
                    <a:lnTo>
                      <a:pt x="0" y="4831"/>
                    </a:lnTo>
                    <a:lnTo>
                      <a:pt x="55" y="5023"/>
                    </a:lnTo>
                    <a:lnTo>
                      <a:pt x="82" y="5188"/>
                    </a:lnTo>
                    <a:lnTo>
                      <a:pt x="165" y="5380"/>
                    </a:lnTo>
                    <a:lnTo>
                      <a:pt x="247" y="5545"/>
                    </a:lnTo>
                    <a:lnTo>
                      <a:pt x="329" y="5737"/>
                    </a:lnTo>
                    <a:lnTo>
                      <a:pt x="604" y="6094"/>
                    </a:lnTo>
                    <a:lnTo>
                      <a:pt x="906" y="6423"/>
                    </a:lnTo>
                    <a:lnTo>
                      <a:pt x="1290" y="6780"/>
                    </a:lnTo>
                    <a:lnTo>
                      <a:pt x="1757" y="7109"/>
                    </a:lnTo>
                    <a:lnTo>
                      <a:pt x="2278" y="7411"/>
                    </a:lnTo>
                    <a:lnTo>
                      <a:pt x="2854" y="7740"/>
                    </a:lnTo>
                    <a:lnTo>
                      <a:pt x="3486" y="8042"/>
                    </a:lnTo>
                    <a:lnTo>
                      <a:pt x="4172" y="8344"/>
                    </a:lnTo>
                    <a:lnTo>
                      <a:pt x="4940" y="8619"/>
                    </a:lnTo>
                    <a:lnTo>
                      <a:pt x="5736" y="8921"/>
                    </a:lnTo>
                    <a:lnTo>
                      <a:pt x="6587" y="9168"/>
                    </a:lnTo>
                    <a:lnTo>
                      <a:pt x="7493" y="9442"/>
                    </a:lnTo>
                    <a:lnTo>
                      <a:pt x="8453" y="9689"/>
                    </a:lnTo>
                    <a:lnTo>
                      <a:pt x="9469" y="9909"/>
                    </a:lnTo>
                    <a:lnTo>
                      <a:pt x="10512" y="10156"/>
                    </a:lnTo>
                    <a:lnTo>
                      <a:pt x="11582" y="10348"/>
                    </a:lnTo>
                    <a:lnTo>
                      <a:pt x="12735" y="10540"/>
                    </a:lnTo>
                    <a:lnTo>
                      <a:pt x="13888" y="10732"/>
                    </a:lnTo>
                    <a:lnTo>
                      <a:pt x="15095" y="10897"/>
                    </a:lnTo>
                    <a:lnTo>
                      <a:pt x="16358" y="11061"/>
                    </a:lnTo>
                    <a:lnTo>
                      <a:pt x="17620" y="11199"/>
                    </a:lnTo>
                    <a:lnTo>
                      <a:pt x="18938" y="11336"/>
                    </a:lnTo>
                    <a:lnTo>
                      <a:pt x="20283" y="11446"/>
                    </a:lnTo>
                    <a:lnTo>
                      <a:pt x="21655" y="11555"/>
                    </a:lnTo>
                    <a:lnTo>
                      <a:pt x="23055" y="11610"/>
                    </a:lnTo>
                    <a:lnTo>
                      <a:pt x="24454" y="11693"/>
                    </a:lnTo>
                    <a:lnTo>
                      <a:pt x="25909" y="11720"/>
                    </a:lnTo>
                    <a:lnTo>
                      <a:pt x="27364" y="11748"/>
                    </a:lnTo>
                    <a:lnTo>
                      <a:pt x="28873" y="11775"/>
                    </a:lnTo>
                    <a:lnTo>
                      <a:pt x="28873" y="11775"/>
                    </a:lnTo>
                    <a:lnTo>
                      <a:pt x="28901" y="11775"/>
                    </a:lnTo>
                    <a:lnTo>
                      <a:pt x="28901" y="11775"/>
                    </a:lnTo>
                    <a:lnTo>
                      <a:pt x="30383" y="11748"/>
                    </a:lnTo>
                    <a:lnTo>
                      <a:pt x="31837" y="11720"/>
                    </a:lnTo>
                    <a:lnTo>
                      <a:pt x="33292" y="11693"/>
                    </a:lnTo>
                    <a:lnTo>
                      <a:pt x="34719" y="11610"/>
                    </a:lnTo>
                    <a:lnTo>
                      <a:pt x="36119" y="11528"/>
                    </a:lnTo>
                    <a:lnTo>
                      <a:pt x="37491" y="11446"/>
                    </a:lnTo>
                    <a:lnTo>
                      <a:pt x="38836" y="11336"/>
                    </a:lnTo>
                    <a:lnTo>
                      <a:pt x="40153" y="11199"/>
                    </a:lnTo>
                    <a:lnTo>
                      <a:pt x="41416" y="11061"/>
                    </a:lnTo>
                    <a:lnTo>
                      <a:pt x="42678" y="10897"/>
                    </a:lnTo>
                    <a:lnTo>
                      <a:pt x="43886" y="10732"/>
                    </a:lnTo>
                    <a:lnTo>
                      <a:pt x="45039" y="10540"/>
                    </a:lnTo>
                    <a:lnTo>
                      <a:pt x="46192" y="10348"/>
                    </a:lnTo>
                    <a:lnTo>
                      <a:pt x="47262" y="10128"/>
                    </a:lnTo>
                    <a:lnTo>
                      <a:pt x="48332" y="9909"/>
                    </a:lnTo>
                    <a:lnTo>
                      <a:pt x="49320" y="9662"/>
                    </a:lnTo>
                    <a:lnTo>
                      <a:pt x="50281" y="9415"/>
                    </a:lnTo>
                    <a:lnTo>
                      <a:pt x="51187" y="9168"/>
                    </a:lnTo>
                    <a:lnTo>
                      <a:pt x="52038" y="8893"/>
                    </a:lnTo>
                    <a:lnTo>
                      <a:pt x="52861" y="8619"/>
                    </a:lnTo>
                    <a:lnTo>
                      <a:pt x="53602" y="8317"/>
                    </a:lnTo>
                    <a:lnTo>
                      <a:pt x="54288" y="8042"/>
                    </a:lnTo>
                    <a:lnTo>
                      <a:pt x="54947" y="7713"/>
                    </a:lnTo>
                    <a:lnTo>
                      <a:pt x="55523" y="7411"/>
                    </a:lnTo>
                    <a:lnTo>
                      <a:pt x="56017" y="7082"/>
                    </a:lnTo>
                    <a:lnTo>
                      <a:pt x="56484" y="6752"/>
                    </a:lnTo>
                    <a:lnTo>
                      <a:pt x="56868" y="6423"/>
                    </a:lnTo>
                    <a:lnTo>
                      <a:pt x="57197" y="6066"/>
                    </a:lnTo>
                    <a:lnTo>
                      <a:pt x="57444" y="5709"/>
                    </a:lnTo>
                    <a:lnTo>
                      <a:pt x="57554" y="5545"/>
                    </a:lnTo>
                    <a:lnTo>
                      <a:pt x="57636" y="5353"/>
                    </a:lnTo>
                    <a:lnTo>
                      <a:pt x="57691" y="5188"/>
                    </a:lnTo>
                    <a:lnTo>
                      <a:pt x="57746" y="4996"/>
                    </a:lnTo>
                    <a:lnTo>
                      <a:pt x="57774" y="4831"/>
                    </a:lnTo>
                    <a:lnTo>
                      <a:pt x="57774" y="4639"/>
                    </a:lnTo>
                    <a:lnTo>
                      <a:pt x="57774" y="4639"/>
                    </a:lnTo>
                    <a:lnTo>
                      <a:pt x="57774" y="4392"/>
                    </a:lnTo>
                    <a:lnTo>
                      <a:pt x="57719" y="4145"/>
                    </a:lnTo>
                    <a:lnTo>
                      <a:pt x="57636" y="3925"/>
                    </a:lnTo>
                    <a:lnTo>
                      <a:pt x="57527" y="3678"/>
                    </a:lnTo>
                    <a:lnTo>
                      <a:pt x="57389" y="3459"/>
                    </a:lnTo>
                    <a:lnTo>
                      <a:pt x="57225" y="3239"/>
                    </a:lnTo>
                    <a:lnTo>
                      <a:pt x="57033" y="3020"/>
                    </a:lnTo>
                    <a:lnTo>
                      <a:pt x="56786" y="2773"/>
                    </a:lnTo>
                    <a:lnTo>
                      <a:pt x="56786" y="2773"/>
                    </a:lnTo>
                    <a:lnTo>
                      <a:pt x="56292" y="3102"/>
                    </a:lnTo>
                    <a:lnTo>
                      <a:pt x="55770" y="3404"/>
                    </a:lnTo>
                    <a:lnTo>
                      <a:pt x="55249" y="3678"/>
                    </a:lnTo>
                    <a:lnTo>
                      <a:pt x="54727" y="3925"/>
                    </a:lnTo>
                    <a:lnTo>
                      <a:pt x="54727" y="3925"/>
                    </a:lnTo>
                    <a:lnTo>
                      <a:pt x="53959" y="4255"/>
                    </a:lnTo>
                    <a:lnTo>
                      <a:pt x="53163" y="4584"/>
                    </a:lnTo>
                    <a:lnTo>
                      <a:pt x="52367" y="4859"/>
                    </a:lnTo>
                    <a:lnTo>
                      <a:pt x="51571" y="5133"/>
                    </a:lnTo>
                    <a:lnTo>
                      <a:pt x="50775" y="5380"/>
                    </a:lnTo>
                    <a:lnTo>
                      <a:pt x="49979" y="5600"/>
                    </a:lnTo>
                    <a:lnTo>
                      <a:pt x="49156" y="5819"/>
                    </a:lnTo>
                    <a:lnTo>
                      <a:pt x="48332" y="6011"/>
                    </a:lnTo>
                    <a:lnTo>
                      <a:pt x="48332" y="6011"/>
                    </a:lnTo>
                    <a:lnTo>
                      <a:pt x="46960" y="6286"/>
                    </a:lnTo>
                    <a:lnTo>
                      <a:pt x="45560" y="6560"/>
                    </a:lnTo>
                    <a:lnTo>
                      <a:pt x="44161" y="6780"/>
                    </a:lnTo>
                    <a:lnTo>
                      <a:pt x="42761" y="6945"/>
                    </a:lnTo>
                    <a:lnTo>
                      <a:pt x="41334" y="7082"/>
                    </a:lnTo>
                    <a:lnTo>
                      <a:pt x="39934" y="7192"/>
                    </a:lnTo>
                    <a:lnTo>
                      <a:pt x="38507" y="7246"/>
                    </a:lnTo>
                    <a:lnTo>
                      <a:pt x="37079" y="7274"/>
                    </a:lnTo>
                    <a:lnTo>
                      <a:pt x="37079" y="7274"/>
                    </a:lnTo>
                    <a:lnTo>
                      <a:pt x="35844" y="7246"/>
                    </a:lnTo>
                    <a:lnTo>
                      <a:pt x="34582" y="7219"/>
                    </a:lnTo>
                    <a:lnTo>
                      <a:pt x="33319" y="7137"/>
                    </a:lnTo>
                    <a:lnTo>
                      <a:pt x="32084" y="7027"/>
                    </a:lnTo>
                    <a:lnTo>
                      <a:pt x="30822" y="6890"/>
                    </a:lnTo>
                    <a:lnTo>
                      <a:pt x="29587" y="6698"/>
                    </a:lnTo>
                    <a:lnTo>
                      <a:pt x="28352" y="6505"/>
                    </a:lnTo>
                    <a:lnTo>
                      <a:pt x="27117" y="6286"/>
                    </a:lnTo>
                    <a:lnTo>
                      <a:pt x="27117" y="6286"/>
                    </a:lnTo>
                    <a:lnTo>
                      <a:pt x="26650" y="6176"/>
                    </a:lnTo>
                    <a:lnTo>
                      <a:pt x="26211" y="6066"/>
                    </a:lnTo>
                    <a:lnTo>
                      <a:pt x="25772" y="5929"/>
                    </a:lnTo>
                    <a:lnTo>
                      <a:pt x="25333" y="5764"/>
                    </a:lnTo>
                    <a:lnTo>
                      <a:pt x="24921" y="5572"/>
                    </a:lnTo>
                    <a:lnTo>
                      <a:pt x="24537" y="5325"/>
                    </a:lnTo>
                    <a:lnTo>
                      <a:pt x="24372" y="5188"/>
                    </a:lnTo>
                    <a:lnTo>
                      <a:pt x="24207" y="5051"/>
                    </a:lnTo>
                    <a:lnTo>
                      <a:pt x="24043" y="4886"/>
                    </a:lnTo>
                    <a:lnTo>
                      <a:pt x="23905" y="4694"/>
                    </a:lnTo>
                    <a:lnTo>
                      <a:pt x="23905" y="4694"/>
                    </a:lnTo>
                    <a:lnTo>
                      <a:pt x="23713" y="4392"/>
                    </a:lnTo>
                    <a:lnTo>
                      <a:pt x="23549" y="4063"/>
                    </a:lnTo>
                    <a:lnTo>
                      <a:pt x="23439" y="3706"/>
                    </a:lnTo>
                    <a:lnTo>
                      <a:pt x="23329" y="3349"/>
                    </a:lnTo>
                    <a:lnTo>
                      <a:pt x="23137" y="2608"/>
                    </a:lnTo>
                    <a:lnTo>
                      <a:pt x="23055" y="2224"/>
                    </a:lnTo>
                    <a:lnTo>
                      <a:pt x="22945" y="1867"/>
                    </a:lnTo>
                    <a:lnTo>
                      <a:pt x="22945" y="1867"/>
                    </a:lnTo>
                    <a:lnTo>
                      <a:pt x="22835" y="1538"/>
                    </a:lnTo>
                    <a:lnTo>
                      <a:pt x="22643" y="1181"/>
                    </a:lnTo>
                    <a:lnTo>
                      <a:pt x="22451" y="879"/>
                    </a:lnTo>
                    <a:lnTo>
                      <a:pt x="22231" y="577"/>
                    </a:lnTo>
                    <a:lnTo>
                      <a:pt x="21957" y="357"/>
                    </a:lnTo>
                    <a:lnTo>
                      <a:pt x="21820" y="248"/>
                    </a:lnTo>
                    <a:lnTo>
                      <a:pt x="21655" y="165"/>
                    </a:lnTo>
                    <a:lnTo>
                      <a:pt x="21518" y="83"/>
                    </a:lnTo>
                    <a:lnTo>
                      <a:pt x="21353" y="28"/>
                    </a:lnTo>
                    <a:lnTo>
                      <a:pt x="21161" y="1"/>
                    </a:lnTo>
                    <a:lnTo>
                      <a:pt x="20996" y="1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74"/>
              <p:cNvSpPr/>
              <p:nvPr/>
            </p:nvSpPr>
            <p:spPr>
              <a:xfrm>
                <a:off x="3619605" y="3284215"/>
                <a:ext cx="675365" cy="310317"/>
              </a:xfrm>
              <a:custGeom>
                <a:rect b="b" l="l" r="r" t="t"/>
                <a:pathLst>
                  <a:path extrusionOk="0" h="28627" w="62303">
                    <a:moveTo>
                      <a:pt x="30273" y="1"/>
                    </a:moveTo>
                    <a:lnTo>
                      <a:pt x="29395" y="28"/>
                    </a:lnTo>
                    <a:lnTo>
                      <a:pt x="28544" y="56"/>
                    </a:lnTo>
                    <a:lnTo>
                      <a:pt x="27693" y="138"/>
                    </a:lnTo>
                    <a:lnTo>
                      <a:pt x="26815" y="220"/>
                    </a:lnTo>
                    <a:lnTo>
                      <a:pt x="25964" y="303"/>
                    </a:lnTo>
                    <a:lnTo>
                      <a:pt x="25113" y="440"/>
                    </a:lnTo>
                    <a:lnTo>
                      <a:pt x="24262" y="577"/>
                    </a:lnTo>
                    <a:lnTo>
                      <a:pt x="23412" y="742"/>
                    </a:lnTo>
                    <a:lnTo>
                      <a:pt x="22561" y="934"/>
                    </a:lnTo>
                    <a:lnTo>
                      <a:pt x="21737" y="1126"/>
                    </a:lnTo>
                    <a:lnTo>
                      <a:pt x="20887" y="1346"/>
                    </a:lnTo>
                    <a:lnTo>
                      <a:pt x="20063" y="1593"/>
                    </a:lnTo>
                    <a:lnTo>
                      <a:pt x="19240" y="1867"/>
                    </a:lnTo>
                    <a:lnTo>
                      <a:pt x="18416" y="2142"/>
                    </a:lnTo>
                    <a:lnTo>
                      <a:pt x="17593" y="2416"/>
                    </a:lnTo>
                    <a:lnTo>
                      <a:pt x="16770" y="2745"/>
                    </a:lnTo>
                    <a:lnTo>
                      <a:pt x="15974" y="3075"/>
                    </a:lnTo>
                    <a:lnTo>
                      <a:pt x="15178" y="3404"/>
                    </a:lnTo>
                    <a:lnTo>
                      <a:pt x="14382" y="3761"/>
                    </a:lnTo>
                    <a:lnTo>
                      <a:pt x="13586" y="4145"/>
                    </a:lnTo>
                    <a:lnTo>
                      <a:pt x="12817" y="4529"/>
                    </a:lnTo>
                    <a:lnTo>
                      <a:pt x="12049" y="4941"/>
                    </a:lnTo>
                    <a:lnTo>
                      <a:pt x="11281" y="5380"/>
                    </a:lnTo>
                    <a:lnTo>
                      <a:pt x="10539" y="5819"/>
                    </a:lnTo>
                    <a:lnTo>
                      <a:pt x="9798" y="6258"/>
                    </a:lnTo>
                    <a:lnTo>
                      <a:pt x="9057" y="6725"/>
                    </a:lnTo>
                    <a:lnTo>
                      <a:pt x="8344" y="7192"/>
                    </a:lnTo>
                    <a:lnTo>
                      <a:pt x="7630" y="7686"/>
                    </a:lnTo>
                    <a:lnTo>
                      <a:pt x="6917" y="8207"/>
                    </a:lnTo>
                    <a:lnTo>
                      <a:pt x="6038" y="8866"/>
                    </a:lnTo>
                    <a:lnTo>
                      <a:pt x="5188" y="9552"/>
                    </a:lnTo>
                    <a:lnTo>
                      <a:pt x="4337" y="10266"/>
                    </a:lnTo>
                    <a:lnTo>
                      <a:pt x="3568" y="11034"/>
                    </a:lnTo>
                    <a:lnTo>
                      <a:pt x="3184" y="11446"/>
                    </a:lnTo>
                    <a:lnTo>
                      <a:pt x="2827" y="11857"/>
                    </a:lnTo>
                    <a:lnTo>
                      <a:pt x="2470" y="12269"/>
                    </a:lnTo>
                    <a:lnTo>
                      <a:pt x="2141" y="12708"/>
                    </a:lnTo>
                    <a:lnTo>
                      <a:pt x="1839" y="13147"/>
                    </a:lnTo>
                    <a:lnTo>
                      <a:pt x="1537" y="13614"/>
                    </a:lnTo>
                    <a:lnTo>
                      <a:pt x="1263" y="14081"/>
                    </a:lnTo>
                    <a:lnTo>
                      <a:pt x="1016" y="14547"/>
                    </a:lnTo>
                    <a:lnTo>
                      <a:pt x="769" y="15096"/>
                    </a:lnTo>
                    <a:lnTo>
                      <a:pt x="549" y="15617"/>
                    </a:lnTo>
                    <a:lnTo>
                      <a:pt x="357" y="16194"/>
                    </a:lnTo>
                    <a:lnTo>
                      <a:pt x="220" y="16743"/>
                    </a:lnTo>
                    <a:lnTo>
                      <a:pt x="137" y="17154"/>
                    </a:lnTo>
                    <a:lnTo>
                      <a:pt x="83" y="17539"/>
                    </a:lnTo>
                    <a:lnTo>
                      <a:pt x="28" y="17950"/>
                    </a:lnTo>
                    <a:lnTo>
                      <a:pt x="0" y="18362"/>
                    </a:lnTo>
                    <a:lnTo>
                      <a:pt x="0" y="18774"/>
                    </a:lnTo>
                    <a:lnTo>
                      <a:pt x="0" y="19158"/>
                    </a:lnTo>
                    <a:lnTo>
                      <a:pt x="28" y="19570"/>
                    </a:lnTo>
                    <a:lnTo>
                      <a:pt x="83" y="19954"/>
                    </a:lnTo>
                    <a:lnTo>
                      <a:pt x="165" y="20366"/>
                    </a:lnTo>
                    <a:lnTo>
                      <a:pt x="247" y="20750"/>
                    </a:lnTo>
                    <a:lnTo>
                      <a:pt x="357" y="21134"/>
                    </a:lnTo>
                    <a:lnTo>
                      <a:pt x="494" y="21491"/>
                    </a:lnTo>
                    <a:lnTo>
                      <a:pt x="659" y="21875"/>
                    </a:lnTo>
                    <a:lnTo>
                      <a:pt x="824" y="22232"/>
                    </a:lnTo>
                    <a:lnTo>
                      <a:pt x="1016" y="22561"/>
                    </a:lnTo>
                    <a:lnTo>
                      <a:pt x="1235" y="22918"/>
                    </a:lnTo>
                    <a:lnTo>
                      <a:pt x="1620" y="23385"/>
                    </a:lnTo>
                    <a:lnTo>
                      <a:pt x="2031" y="23851"/>
                    </a:lnTo>
                    <a:lnTo>
                      <a:pt x="2498" y="24263"/>
                    </a:lnTo>
                    <a:lnTo>
                      <a:pt x="2964" y="24647"/>
                    </a:lnTo>
                    <a:lnTo>
                      <a:pt x="3486" y="25004"/>
                    </a:lnTo>
                    <a:lnTo>
                      <a:pt x="4007" y="25333"/>
                    </a:lnTo>
                    <a:lnTo>
                      <a:pt x="4556" y="25635"/>
                    </a:lnTo>
                    <a:lnTo>
                      <a:pt x="5078" y="25937"/>
                    </a:lnTo>
                    <a:lnTo>
                      <a:pt x="5791" y="26294"/>
                    </a:lnTo>
                    <a:lnTo>
                      <a:pt x="6477" y="26651"/>
                    </a:lnTo>
                    <a:lnTo>
                      <a:pt x="7219" y="26953"/>
                    </a:lnTo>
                    <a:lnTo>
                      <a:pt x="7932" y="27227"/>
                    </a:lnTo>
                    <a:lnTo>
                      <a:pt x="8673" y="27447"/>
                    </a:lnTo>
                    <a:lnTo>
                      <a:pt x="9414" y="27639"/>
                    </a:lnTo>
                    <a:lnTo>
                      <a:pt x="10183" y="27776"/>
                    </a:lnTo>
                    <a:lnTo>
                      <a:pt x="10951" y="27831"/>
                    </a:lnTo>
                    <a:lnTo>
                      <a:pt x="11335" y="27858"/>
                    </a:lnTo>
                    <a:lnTo>
                      <a:pt x="11720" y="27831"/>
                    </a:lnTo>
                    <a:lnTo>
                      <a:pt x="12104" y="27803"/>
                    </a:lnTo>
                    <a:lnTo>
                      <a:pt x="12461" y="27776"/>
                    </a:lnTo>
                    <a:lnTo>
                      <a:pt x="12790" y="27694"/>
                    </a:lnTo>
                    <a:lnTo>
                      <a:pt x="13147" y="27611"/>
                    </a:lnTo>
                    <a:lnTo>
                      <a:pt x="13476" y="27529"/>
                    </a:lnTo>
                    <a:lnTo>
                      <a:pt x="13778" y="27419"/>
                    </a:lnTo>
                    <a:lnTo>
                      <a:pt x="14409" y="27145"/>
                    </a:lnTo>
                    <a:lnTo>
                      <a:pt x="14986" y="26815"/>
                    </a:lnTo>
                    <a:lnTo>
                      <a:pt x="15562" y="26459"/>
                    </a:lnTo>
                    <a:lnTo>
                      <a:pt x="16111" y="26047"/>
                    </a:lnTo>
                    <a:lnTo>
                      <a:pt x="16632" y="25608"/>
                    </a:lnTo>
                    <a:lnTo>
                      <a:pt x="17154" y="25169"/>
                    </a:lnTo>
                    <a:lnTo>
                      <a:pt x="18169" y="24181"/>
                    </a:lnTo>
                    <a:lnTo>
                      <a:pt x="19185" y="23165"/>
                    </a:lnTo>
                    <a:lnTo>
                      <a:pt x="19706" y="22671"/>
                    </a:lnTo>
                    <a:lnTo>
                      <a:pt x="20228" y="22205"/>
                    </a:lnTo>
                    <a:lnTo>
                      <a:pt x="20557" y="21903"/>
                    </a:lnTo>
                    <a:lnTo>
                      <a:pt x="20941" y="21656"/>
                    </a:lnTo>
                    <a:lnTo>
                      <a:pt x="21134" y="21546"/>
                    </a:lnTo>
                    <a:lnTo>
                      <a:pt x="21326" y="21463"/>
                    </a:lnTo>
                    <a:lnTo>
                      <a:pt x="21518" y="21381"/>
                    </a:lnTo>
                    <a:lnTo>
                      <a:pt x="21737" y="21354"/>
                    </a:lnTo>
                    <a:lnTo>
                      <a:pt x="21930" y="21354"/>
                    </a:lnTo>
                    <a:lnTo>
                      <a:pt x="22094" y="21381"/>
                    </a:lnTo>
                    <a:lnTo>
                      <a:pt x="22286" y="21409"/>
                    </a:lnTo>
                    <a:lnTo>
                      <a:pt x="22451" y="21491"/>
                    </a:lnTo>
                    <a:lnTo>
                      <a:pt x="22588" y="21573"/>
                    </a:lnTo>
                    <a:lnTo>
                      <a:pt x="22753" y="21656"/>
                    </a:lnTo>
                    <a:lnTo>
                      <a:pt x="23027" y="21903"/>
                    </a:lnTo>
                    <a:lnTo>
                      <a:pt x="23274" y="22177"/>
                    </a:lnTo>
                    <a:lnTo>
                      <a:pt x="23494" y="22506"/>
                    </a:lnTo>
                    <a:lnTo>
                      <a:pt x="23659" y="22863"/>
                    </a:lnTo>
                    <a:lnTo>
                      <a:pt x="23796" y="23220"/>
                    </a:lnTo>
                    <a:lnTo>
                      <a:pt x="23906" y="23577"/>
                    </a:lnTo>
                    <a:lnTo>
                      <a:pt x="23988" y="23961"/>
                    </a:lnTo>
                    <a:lnTo>
                      <a:pt x="24180" y="24702"/>
                    </a:lnTo>
                    <a:lnTo>
                      <a:pt x="24290" y="25059"/>
                    </a:lnTo>
                    <a:lnTo>
                      <a:pt x="24400" y="25416"/>
                    </a:lnTo>
                    <a:lnTo>
                      <a:pt x="24564" y="25745"/>
                    </a:lnTo>
                    <a:lnTo>
                      <a:pt x="24756" y="26047"/>
                    </a:lnTo>
                    <a:lnTo>
                      <a:pt x="24894" y="26239"/>
                    </a:lnTo>
                    <a:lnTo>
                      <a:pt x="25058" y="26404"/>
                    </a:lnTo>
                    <a:lnTo>
                      <a:pt x="25223" y="26541"/>
                    </a:lnTo>
                    <a:lnTo>
                      <a:pt x="25388" y="26678"/>
                    </a:lnTo>
                    <a:lnTo>
                      <a:pt x="25772" y="26925"/>
                    </a:lnTo>
                    <a:lnTo>
                      <a:pt x="26184" y="27117"/>
                    </a:lnTo>
                    <a:lnTo>
                      <a:pt x="26623" y="27282"/>
                    </a:lnTo>
                    <a:lnTo>
                      <a:pt x="27062" y="27419"/>
                    </a:lnTo>
                    <a:lnTo>
                      <a:pt x="27501" y="27529"/>
                    </a:lnTo>
                    <a:lnTo>
                      <a:pt x="27968" y="27639"/>
                    </a:lnTo>
                    <a:lnTo>
                      <a:pt x="29285" y="27886"/>
                    </a:lnTo>
                    <a:lnTo>
                      <a:pt x="30602" y="28078"/>
                    </a:lnTo>
                    <a:lnTo>
                      <a:pt x="31920" y="28270"/>
                    </a:lnTo>
                    <a:lnTo>
                      <a:pt x="33265" y="28407"/>
                    </a:lnTo>
                    <a:lnTo>
                      <a:pt x="34582" y="28517"/>
                    </a:lnTo>
                    <a:lnTo>
                      <a:pt x="35927" y="28572"/>
                    </a:lnTo>
                    <a:lnTo>
                      <a:pt x="37244" y="28627"/>
                    </a:lnTo>
                    <a:lnTo>
                      <a:pt x="38589" y="28627"/>
                    </a:lnTo>
                    <a:lnTo>
                      <a:pt x="39934" y="28572"/>
                    </a:lnTo>
                    <a:lnTo>
                      <a:pt x="41251" y="28517"/>
                    </a:lnTo>
                    <a:lnTo>
                      <a:pt x="42596" y="28407"/>
                    </a:lnTo>
                    <a:lnTo>
                      <a:pt x="43914" y="28270"/>
                    </a:lnTo>
                    <a:lnTo>
                      <a:pt x="45259" y="28078"/>
                    </a:lnTo>
                    <a:lnTo>
                      <a:pt x="46576" y="27886"/>
                    </a:lnTo>
                    <a:lnTo>
                      <a:pt x="47893" y="27639"/>
                    </a:lnTo>
                    <a:lnTo>
                      <a:pt x="49183" y="27364"/>
                    </a:lnTo>
                    <a:lnTo>
                      <a:pt x="50007" y="27172"/>
                    </a:lnTo>
                    <a:lnTo>
                      <a:pt x="50830" y="26953"/>
                    </a:lnTo>
                    <a:lnTo>
                      <a:pt x="51626" y="26733"/>
                    </a:lnTo>
                    <a:lnTo>
                      <a:pt x="52422" y="26486"/>
                    </a:lnTo>
                    <a:lnTo>
                      <a:pt x="53218" y="26212"/>
                    </a:lnTo>
                    <a:lnTo>
                      <a:pt x="54014" y="25937"/>
                    </a:lnTo>
                    <a:lnTo>
                      <a:pt x="54810" y="25608"/>
                    </a:lnTo>
                    <a:lnTo>
                      <a:pt x="55578" y="25278"/>
                    </a:lnTo>
                    <a:lnTo>
                      <a:pt x="56127" y="25004"/>
                    </a:lnTo>
                    <a:lnTo>
                      <a:pt x="56676" y="24730"/>
                    </a:lnTo>
                    <a:lnTo>
                      <a:pt x="57198" y="24400"/>
                    </a:lnTo>
                    <a:lnTo>
                      <a:pt x="57746" y="24071"/>
                    </a:lnTo>
                    <a:lnTo>
                      <a:pt x="58268" y="23741"/>
                    </a:lnTo>
                    <a:lnTo>
                      <a:pt x="58762" y="23357"/>
                    </a:lnTo>
                    <a:lnTo>
                      <a:pt x="59229" y="22973"/>
                    </a:lnTo>
                    <a:lnTo>
                      <a:pt x="59695" y="22534"/>
                    </a:lnTo>
                    <a:lnTo>
                      <a:pt x="60107" y="22122"/>
                    </a:lnTo>
                    <a:lnTo>
                      <a:pt x="60518" y="21656"/>
                    </a:lnTo>
                    <a:lnTo>
                      <a:pt x="60875" y="21162"/>
                    </a:lnTo>
                    <a:lnTo>
                      <a:pt x="61205" y="20668"/>
                    </a:lnTo>
                    <a:lnTo>
                      <a:pt x="61507" y="20146"/>
                    </a:lnTo>
                    <a:lnTo>
                      <a:pt x="61754" y="19597"/>
                    </a:lnTo>
                    <a:lnTo>
                      <a:pt x="61973" y="19048"/>
                    </a:lnTo>
                    <a:lnTo>
                      <a:pt x="62138" y="18444"/>
                    </a:lnTo>
                    <a:lnTo>
                      <a:pt x="62220" y="18060"/>
                    </a:lnTo>
                    <a:lnTo>
                      <a:pt x="62275" y="17703"/>
                    </a:lnTo>
                    <a:lnTo>
                      <a:pt x="62302" y="17319"/>
                    </a:lnTo>
                    <a:lnTo>
                      <a:pt x="62302" y="16935"/>
                    </a:lnTo>
                    <a:lnTo>
                      <a:pt x="62275" y="16221"/>
                    </a:lnTo>
                    <a:lnTo>
                      <a:pt x="62193" y="15535"/>
                    </a:lnTo>
                    <a:lnTo>
                      <a:pt x="62055" y="14822"/>
                    </a:lnTo>
                    <a:lnTo>
                      <a:pt x="61836" y="14135"/>
                    </a:lnTo>
                    <a:lnTo>
                      <a:pt x="61589" y="13477"/>
                    </a:lnTo>
                    <a:lnTo>
                      <a:pt x="61287" y="12818"/>
                    </a:lnTo>
                    <a:lnTo>
                      <a:pt x="60930" y="12187"/>
                    </a:lnTo>
                    <a:lnTo>
                      <a:pt x="60546" y="11583"/>
                    </a:lnTo>
                    <a:lnTo>
                      <a:pt x="60299" y="11226"/>
                    </a:lnTo>
                    <a:lnTo>
                      <a:pt x="60024" y="10869"/>
                    </a:lnTo>
                    <a:lnTo>
                      <a:pt x="59421" y="10183"/>
                    </a:lnTo>
                    <a:lnTo>
                      <a:pt x="58789" y="9552"/>
                    </a:lnTo>
                    <a:lnTo>
                      <a:pt x="58103" y="8948"/>
                    </a:lnTo>
                    <a:lnTo>
                      <a:pt x="57417" y="8372"/>
                    </a:lnTo>
                    <a:lnTo>
                      <a:pt x="56676" y="7850"/>
                    </a:lnTo>
                    <a:lnTo>
                      <a:pt x="55908" y="7329"/>
                    </a:lnTo>
                    <a:lnTo>
                      <a:pt x="55139" y="6862"/>
                    </a:lnTo>
                    <a:lnTo>
                      <a:pt x="54343" y="6396"/>
                    </a:lnTo>
                    <a:lnTo>
                      <a:pt x="53520" y="5929"/>
                    </a:lnTo>
                    <a:lnTo>
                      <a:pt x="52696" y="5517"/>
                    </a:lnTo>
                    <a:lnTo>
                      <a:pt x="51873" y="5106"/>
                    </a:lnTo>
                    <a:lnTo>
                      <a:pt x="51022" y="4721"/>
                    </a:lnTo>
                    <a:lnTo>
                      <a:pt x="50144" y="4337"/>
                    </a:lnTo>
                    <a:lnTo>
                      <a:pt x="49293" y="3980"/>
                    </a:lnTo>
                    <a:lnTo>
                      <a:pt x="48415" y="3651"/>
                    </a:lnTo>
                    <a:lnTo>
                      <a:pt x="47537" y="3322"/>
                    </a:lnTo>
                    <a:lnTo>
                      <a:pt x="46658" y="3020"/>
                    </a:lnTo>
                    <a:lnTo>
                      <a:pt x="44874" y="2471"/>
                    </a:lnTo>
                    <a:lnTo>
                      <a:pt x="43063" y="1949"/>
                    </a:lnTo>
                    <a:lnTo>
                      <a:pt x="41251" y="1483"/>
                    </a:lnTo>
                    <a:lnTo>
                      <a:pt x="39166" y="1016"/>
                    </a:lnTo>
                    <a:lnTo>
                      <a:pt x="38123" y="797"/>
                    </a:lnTo>
                    <a:lnTo>
                      <a:pt x="37080" y="605"/>
                    </a:lnTo>
                    <a:lnTo>
                      <a:pt x="36037" y="412"/>
                    </a:lnTo>
                    <a:lnTo>
                      <a:pt x="34994" y="275"/>
                    </a:lnTo>
                    <a:lnTo>
                      <a:pt x="33923" y="165"/>
                    </a:lnTo>
                    <a:lnTo>
                      <a:pt x="32853" y="83"/>
                    </a:lnTo>
                    <a:lnTo>
                      <a:pt x="32002" y="28"/>
                    </a:lnTo>
                    <a:lnTo>
                      <a:pt x="311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" name="Google Shape;2392;p74"/>
              <p:cNvSpPr/>
              <p:nvPr/>
            </p:nvSpPr>
            <p:spPr>
              <a:xfrm>
                <a:off x="3619605" y="3284215"/>
                <a:ext cx="675365" cy="310317"/>
              </a:xfrm>
              <a:custGeom>
                <a:rect b="b" l="l" r="r" t="t"/>
                <a:pathLst>
                  <a:path extrusionOk="0" fill="none" h="28627" w="62303">
                    <a:moveTo>
                      <a:pt x="62302" y="16935"/>
                    </a:moveTo>
                    <a:lnTo>
                      <a:pt x="62302" y="16935"/>
                    </a:lnTo>
                    <a:lnTo>
                      <a:pt x="62302" y="17319"/>
                    </a:lnTo>
                    <a:lnTo>
                      <a:pt x="62275" y="17703"/>
                    </a:lnTo>
                    <a:lnTo>
                      <a:pt x="62220" y="18060"/>
                    </a:lnTo>
                    <a:lnTo>
                      <a:pt x="62138" y="18444"/>
                    </a:lnTo>
                    <a:lnTo>
                      <a:pt x="62138" y="18444"/>
                    </a:lnTo>
                    <a:lnTo>
                      <a:pt x="61973" y="19048"/>
                    </a:lnTo>
                    <a:lnTo>
                      <a:pt x="61754" y="19597"/>
                    </a:lnTo>
                    <a:lnTo>
                      <a:pt x="61507" y="20146"/>
                    </a:lnTo>
                    <a:lnTo>
                      <a:pt x="61205" y="20668"/>
                    </a:lnTo>
                    <a:lnTo>
                      <a:pt x="60875" y="21162"/>
                    </a:lnTo>
                    <a:lnTo>
                      <a:pt x="60518" y="21656"/>
                    </a:lnTo>
                    <a:lnTo>
                      <a:pt x="60107" y="22122"/>
                    </a:lnTo>
                    <a:lnTo>
                      <a:pt x="59695" y="22534"/>
                    </a:lnTo>
                    <a:lnTo>
                      <a:pt x="59229" y="22973"/>
                    </a:lnTo>
                    <a:lnTo>
                      <a:pt x="58762" y="23357"/>
                    </a:lnTo>
                    <a:lnTo>
                      <a:pt x="58268" y="23741"/>
                    </a:lnTo>
                    <a:lnTo>
                      <a:pt x="57746" y="24071"/>
                    </a:lnTo>
                    <a:lnTo>
                      <a:pt x="57198" y="24400"/>
                    </a:lnTo>
                    <a:lnTo>
                      <a:pt x="56676" y="24730"/>
                    </a:lnTo>
                    <a:lnTo>
                      <a:pt x="56127" y="25004"/>
                    </a:lnTo>
                    <a:lnTo>
                      <a:pt x="55578" y="25278"/>
                    </a:lnTo>
                    <a:lnTo>
                      <a:pt x="55578" y="25278"/>
                    </a:lnTo>
                    <a:lnTo>
                      <a:pt x="54810" y="25608"/>
                    </a:lnTo>
                    <a:lnTo>
                      <a:pt x="54014" y="25937"/>
                    </a:lnTo>
                    <a:lnTo>
                      <a:pt x="53218" y="26212"/>
                    </a:lnTo>
                    <a:lnTo>
                      <a:pt x="52422" y="26486"/>
                    </a:lnTo>
                    <a:lnTo>
                      <a:pt x="51626" y="26733"/>
                    </a:lnTo>
                    <a:lnTo>
                      <a:pt x="50830" y="26953"/>
                    </a:lnTo>
                    <a:lnTo>
                      <a:pt x="50007" y="27172"/>
                    </a:lnTo>
                    <a:lnTo>
                      <a:pt x="49183" y="27364"/>
                    </a:lnTo>
                    <a:lnTo>
                      <a:pt x="49183" y="27364"/>
                    </a:lnTo>
                    <a:lnTo>
                      <a:pt x="47893" y="27639"/>
                    </a:lnTo>
                    <a:lnTo>
                      <a:pt x="46576" y="27886"/>
                    </a:lnTo>
                    <a:lnTo>
                      <a:pt x="45259" y="28078"/>
                    </a:lnTo>
                    <a:lnTo>
                      <a:pt x="43914" y="28270"/>
                    </a:lnTo>
                    <a:lnTo>
                      <a:pt x="42596" y="28407"/>
                    </a:lnTo>
                    <a:lnTo>
                      <a:pt x="41251" y="28517"/>
                    </a:lnTo>
                    <a:lnTo>
                      <a:pt x="39934" y="28572"/>
                    </a:lnTo>
                    <a:lnTo>
                      <a:pt x="38589" y="28627"/>
                    </a:lnTo>
                    <a:lnTo>
                      <a:pt x="37244" y="28627"/>
                    </a:lnTo>
                    <a:lnTo>
                      <a:pt x="35927" y="28572"/>
                    </a:lnTo>
                    <a:lnTo>
                      <a:pt x="34582" y="28517"/>
                    </a:lnTo>
                    <a:lnTo>
                      <a:pt x="33265" y="28407"/>
                    </a:lnTo>
                    <a:lnTo>
                      <a:pt x="31920" y="28270"/>
                    </a:lnTo>
                    <a:lnTo>
                      <a:pt x="30602" y="28078"/>
                    </a:lnTo>
                    <a:lnTo>
                      <a:pt x="29285" y="27886"/>
                    </a:lnTo>
                    <a:lnTo>
                      <a:pt x="27968" y="27639"/>
                    </a:lnTo>
                    <a:lnTo>
                      <a:pt x="27968" y="27639"/>
                    </a:lnTo>
                    <a:lnTo>
                      <a:pt x="27501" y="27529"/>
                    </a:lnTo>
                    <a:lnTo>
                      <a:pt x="27062" y="27419"/>
                    </a:lnTo>
                    <a:lnTo>
                      <a:pt x="26623" y="27282"/>
                    </a:lnTo>
                    <a:lnTo>
                      <a:pt x="26184" y="27117"/>
                    </a:lnTo>
                    <a:lnTo>
                      <a:pt x="25772" y="26925"/>
                    </a:lnTo>
                    <a:lnTo>
                      <a:pt x="25388" y="26678"/>
                    </a:lnTo>
                    <a:lnTo>
                      <a:pt x="25223" y="26541"/>
                    </a:lnTo>
                    <a:lnTo>
                      <a:pt x="25058" y="26404"/>
                    </a:lnTo>
                    <a:lnTo>
                      <a:pt x="24894" y="26239"/>
                    </a:lnTo>
                    <a:lnTo>
                      <a:pt x="24756" y="26047"/>
                    </a:lnTo>
                    <a:lnTo>
                      <a:pt x="24756" y="26047"/>
                    </a:lnTo>
                    <a:lnTo>
                      <a:pt x="24564" y="25745"/>
                    </a:lnTo>
                    <a:lnTo>
                      <a:pt x="24400" y="25416"/>
                    </a:lnTo>
                    <a:lnTo>
                      <a:pt x="24290" y="25059"/>
                    </a:lnTo>
                    <a:lnTo>
                      <a:pt x="24180" y="24702"/>
                    </a:lnTo>
                    <a:lnTo>
                      <a:pt x="23988" y="23961"/>
                    </a:lnTo>
                    <a:lnTo>
                      <a:pt x="23906" y="23577"/>
                    </a:lnTo>
                    <a:lnTo>
                      <a:pt x="23796" y="23220"/>
                    </a:lnTo>
                    <a:lnTo>
                      <a:pt x="23796" y="23220"/>
                    </a:lnTo>
                    <a:lnTo>
                      <a:pt x="23659" y="22863"/>
                    </a:lnTo>
                    <a:lnTo>
                      <a:pt x="23494" y="22506"/>
                    </a:lnTo>
                    <a:lnTo>
                      <a:pt x="23274" y="22177"/>
                    </a:lnTo>
                    <a:lnTo>
                      <a:pt x="23027" y="21903"/>
                    </a:lnTo>
                    <a:lnTo>
                      <a:pt x="22753" y="21656"/>
                    </a:lnTo>
                    <a:lnTo>
                      <a:pt x="22588" y="21573"/>
                    </a:lnTo>
                    <a:lnTo>
                      <a:pt x="22451" y="21491"/>
                    </a:lnTo>
                    <a:lnTo>
                      <a:pt x="22286" y="21409"/>
                    </a:lnTo>
                    <a:lnTo>
                      <a:pt x="22094" y="21381"/>
                    </a:lnTo>
                    <a:lnTo>
                      <a:pt x="21930" y="21354"/>
                    </a:lnTo>
                    <a:lnTo>
                      <a:pt x="21737" y="21354"/>
                    </a:lnTo>
                    <a:lnTo>
                      <a:pt x="21737" y="21354"/>
                    </a:lnTo>
                    <a:lnTo>
                      <a:pt x="21518" y="21381"/>
                    </a:lnTo>
                    <a:lnTo>
                      <a:pt x="21326" y="21463"/>
                    </a:lnTo>
                    <a:lnTo>
                      <a:pt x="21134" y="21546"/>
                    </a:lnTo>
                    <a:lnTo>
                      <a:pt x="20941" y="21656"/>
                    </a:lnTo>
                    <a:lnTo>
                      <a:pt x="20557" y="21903"/>
                    </a:lnTo>
                    <a:lnTo>
                      <a:pt x="20228" y="22205"/>
                    </a:lnTo>
                    <a:lnTo>
                      <a:pt x="20228" y="22205"/>
                    </a:lnTo>
                    <a:lnTo>
                      <a:pt x="19706" y="22671"/>
                    </a:lnTo>
                    <a:lnTo>
                      <a:pt x="19185" y="23165"/>
                    </a:lnTo>
                    <a:lnTo>
                      <a:pt x="18169" y="24181"/>
                    </a:lnTo>
                    <a:lnTo>
                      <a:pt x="17154" y="25169"/>
                    </a:lnTo>
                    <a:lnTo>
                      <a:pt x="16632" y="25608"/>
                    </a:lnTo>
                    <a:lnTo>
                      <a:pt x="16111" y="26047"/>
                    </a:lnTo>
                    <a:lnTo>
                      <a:pt x="15562" y="26459"/>
                    </a:lnTo>
                    <a:lnTo>
                      <a:pt x="14986" y="26815"/>
                    </a:lnTo>
                    <a:lnTo>
                      <a:pt x="14409" y="27145"/>
                    </a:lnTo>
                    <a:lnTo>
                      <a:pt x="13778" y="27419"/>
                    </a:lnTo>
                    <a:lnTo>
                      <a:pt x="13476" y="27529"/>
                    </a:lnTo>
                    <a:lnTo>
                      <a:pt x="13147" y="27611"/>
                    </a:lnTo>
                    <a:lnTo>
                      <a:pt x="12790" y="27694"/>
                    </a:lnTo>
                    <a:lnTo>
                      <a:pt x="12461" y="27776"/>
                    </a:lnTo>
                    <a:lnTo>
                      <a:pt x="12104" y="27803"/>
                    </a:lnTo>
                    <a:lnTo>
                      <a:pt x="11720" y="27831"/>
                    </a:lnTo>
                    <a:lnTo>
                      <a:pt x="11335" y="27858"/>
                    </a:lnTo>
                    <a:lnTo>
                      <a:pt x="10951" y="27831"/>
                    </a:lnTo>
                    <a:lnTo>
                      <a:pt x="10951" y="27831"/>
                    </a:lnTo>
                    <a:lnTo>
                      <a:pt x="10183" y="27776"/>
                    </a:lnTo>
                    <a:lnTo>
                      <a:pt x="9414" y="27639"/>
                    </a:lnTo>
                    <a:lnTo>
                      <a:pt x="8673" y="27447"/>
                    </a:lnTo>
                    <a:lnTo>
                      <a:pt x="7932" y="27227"/>
                    </a:lnTo>
                    <a:lnTo>
                      <a:pt x="7219" y="26953"/>
                    </a:lnTo>
                    <a:lnTo>
                      <a:pt x="6477" y="26651"/>
                    </a:lnTo>
                    <a:lnTo>
                      <a:pt x="5791" y="26294"/>
                    </a:lnTo>
                    <a:lnTo>
                      <a:pt x="5078" y="25937"/>
                    </a:lnTo>
                    <a:lnTo>
                      <a:pt x="5078" y="25937"/>
                    </a:lnTo>
                    <a:lnTo>
                      <a:pt x="4556" y="25635"/>
                    </a:lnTo>
                    <a:lnTo>
                      <a:pt x="4007" y="25333"/>
                    </a:lnTo>
                    <a:lnTo>
                      <a:pt x="3486" y="25004"/>
                    </a:lnTo>
                    <a:lnTo>
                      <a:pt x="2964" y="24647"/>
                    </a:lnTo>
                    <a:lnTo>
                      <a:pt x="2498" y="24263"/>
                    </a:lnTo>
                    <a:lnTo>
                      <a:pt x="2031" y="23851"/>
                    </a:lnTo>
                    <a:lnTo>
                      <a:pt x="1620" y="23385"/>
                    </a:lnTo>
                    <a:lnTo>
                      <a:pt x="1235" y="22918"/>
                    </a:lnTo>
                    <a:lnTo>
                      <a:pt x="1235" y="22918"/>
                    </a:lnTo>
                    <a:lnTo>
                      <a:pt x="1016" y="22561"/>
                    </a:lnTo>
                    <a:lnTo>
                      <a:pt x="824" y="22232"/>
                    </a:lnTo>
                    <a:lnTo>
                      <a:pt x="659" y="21875"/>
                    </a:lnTo>
                    <a:lnTo>
                      <a:pt x="494" y="21491"/>
                    </a:lnTo>
                    <a:lnTo>
                      <a:pt x="357" y="21134"/>
                    </a:lnTo>
                    <a:lnTo>
                      <a:pt x="247" y="20750"/>
                    </a:lnTo>
                    <a:lnTo>
                      <a:pt x="165" y="20366"/>
                    </a:lnTo>
                    <a:lnTo>
                      <a:pt x="83" y="19954"/>
                    </a:lnTo>
                    <a:lnTo>
                      <a:pt x="28" y="19570"/>
                    </a:lnTo>
                    <a:lnTo>
                      <a:pt x="0" y="19158"/>
                    </a:lnTo>
                    <a:lnTo>
                      <a:pt x="0" y="18774"/>
                    </a:lnTo>
                    <a:lnTo>
                      <a:pt x="0" y="18362"/>
                    </a:lnTo>
                    <a:lnTo>
                      <a:pt x="28" y="17950"/>
                    </a:lnTo>
                    <a:lnTo>
                      <a:pt x="83" y="17539"/>
                    </a:lnTo>
                    <a:lnTo>
                      <a:pt x="137" y="17154"/>
                    </a:lnTo>
                    <a:lnTo>
                      <a:pt x="220" y="16743"/>
                    </a:lnTo>
                    <a:lnTo>
                      <a:pt x="220" y="16743"/>
                    </a:lnTo>
                    <a:lnTo>
                      <a:pt x="357" y="16194"/>
                    </a:lnTo>
                    <a:lnTo>
                      <a:pt x="549" y="15617"/>
                    </a:lnTo>
                    <a:lnTo>
                      <a:pt x="769" y="15096"/>
                    </a:lnTo>
                    <a:lnTo>
                      <a:pt x="1016" y="14547"/>
                    </a:lnTo>
                    <a:lnTo>
                      <a:pt x="1016" y="14547"/>
                    </a:lnTo>
                    <a:lnTo>
                      <a:pt x="1263" y="14081"/>
                    </a:lnTo>
                    <a:lnTo>
                      <a:pt x="1537" y="13614"/>
                    </a:lnTo>
                    <a:lnTo>
                      <a:pt x="1839" y="13147"/>
                    </a:lnTo>
                    <a:lnTo>
                      <a:pt x="2141" y="12708"/>
                    </a:lnTo>
                    <a:lnTo>
                      <a:pt x="2470" y="12269"/>
                    </a:lnTo>
                    <a:lnTo>
                      <a:pt x="2827" y="11857"/>
                    </a:lnTo>
                    <a:lnTo>
                      <a:pt x="3184" y="11446"/>
                    </a:lnTo>
                    <a:lnTo>
                      <a:pt x="3568" y="11034"/>
                    </a:lnTo>
                    <a:lnTo>
                      <a:pt x="4337" y="10266"/>
                    </a:lnTo>
                    <a:lnTo>
                      <a:pt x="5188" y="9552"/>
                    </a:lnTo>
                    <a:lnTo>
                      <a:pt x="6038" y="8866"/>
                    </a:lnTo>
                    <a:lnTo>
                      <a:pt x="6917" y="8207"/>
                    </a:lnTo>
                    <a:lnTo>
                      <a:pt x="6917" y="8207"/>
                    </a:lnTo>
                    <a:lnTo>
                      <a:pt x="7630" y="7686"/>
                    </a:lnTo>
                    <a:lnTo>
                      <a:pt x="8344" y="7192"/>
                    </a:lnTo>
                    <a:lnTo>
                      <a:pt x="9057" y="6725"/>
                    </a:lnTo>
                    <a:lnTo>
                      <a:pt x="9798" y="6258"/>
                    </a:lnTo>
                    <a:lnTo>
                      <a:pt x="10539" y="5819"/>
                    </a:lnTo>
                    <a:lnTo>
                      <a:pt x="11281" y="5380"/>
                    </a:lnTo>
                    <a:lnTo>
                      <a:pt x="12049" y="4941"/>
                    </a:lnTo>
                    <a:lnTo>
                      <a:pt x="12817" y="4529"/>
                    </a:lnTo>
                    <a:lnTo>
                      <a:pt x="13586" y="4145"/>
                    </a:lnTo>
                    <a:lnTo>
                      <a:pt x="14382" y="3761"/>
                    </a:lnTo>
                    <a:lnTo>
                      <a:pt x="15178" y="3404"/>
                    </a:lnTo>
                    <a:lnTo>
                      <a:pt x="15974" y="3075"/>
                    </a:lnTo>
                    <a:lnTo>
                      <a:pt x="16770" y="2745"/>
                    </a:lnTo>
                    <a:lnTo>
                      <a:pt x="17593" y="2416"/>
                    </a:lnTo>
                    <a:lnTo>
                      <a:pt x="18416" y="2142"/>
                    </a:lnTo>
                    <a:lnTo>
                      <a:pt x="19240" y="1867"/>
                    </a:lnTo>
                    <a:lnTo>
                      <a:pt x="20063" y="1593"/>
                    </a:lnTo>
                    <a:lnTo>
                      <a:pt x="20887" y="1346"/>
                    </a:lnTo>
                    <a:lnTo>
                      <a:pt x="21737" y="1126"/>
                    </a:lnTo>
                    <a:lnTo>
                      <a:pt x="22561" y="934"/>
                    </a:lnTo>
                    <a:lnTo>
                      <a:pt x="23412" y="742"/>
                    </a:lnTo>
                    <a:lnTo>
                      <a:pt x="24262" y="577"/>
                    </a:lnTo>
                    <a:lnTo>
                      <a:pt x="25113" y="440"/>
                    </a:lnTo>
                    <a:lnTo>
                      <a:pt x="25964" y="303"/>
                    </a:lnTo>
                    <a:lnTo>
                      <a:pt x="26815" y="220"/>
                    </a:lnTo>
                    <a:lnTo>
                      <a:pt x="27693" y="138"/>
                    </a:lnTo>
                    <a:lnTo>
                      <a:pt x="28544" y="56"/>
                    </a:lnTo>
                    <a:lnTo>
                      <a:pt x="29395" y="28"/>
                    </a:lnTo>
                    <a:lnTo>
                      <a:pt x="30273" y="1"/>
                    </a:lnTo>
                    <a:lnTo>
                      <a:pt x="31124" y="1"/>
                    </a:lnTo>
                    <a:lnTo>
                      <a:pt x="32002" y="28"/>
                    </a:lnTo>
                    <a:lnTo>
                      <a:pt x="32853" y="83"/>
                    </a:lnTo>
                    <a:lnTo>
                      <a:pt x="32853" y="83"/>
                    </a:lnTo>
                    <a:lnTo>
                      <a:pt x="33923" y="165"/>
                    </a:lnTo>
                    <a:lnTo>
                      <a:pt x="34994" y="275"/>
                    </a:lnTo>
                    <a:lnTo>
                      <a:pt x="36037" y="412"/>
                    </a:lnTo>
                    <a:lnTo>
                      <a:pt x="37080" y="605"/>
                    </a:lnTo>
                    <a:lnTo>
                      <a:pt x="38123" y="797"/>
                    </a:lnTo>
                    <a:lnTo>
                      <a:pt x="39166" y="1016"/>
                    </a:lnTo>
                    <a:lnTo>
                      <a:pt x="41251" y="1483"/>
                    </a:lnTo>
                    <a:lnTo>
                      <a:pt x="41251" y="1483"/>
                    </a:lnTo>
                    <a:lnTo>
                      <a:pt x="43063" y="1949"/>
                    </a:lnTo>
                    <a:lnTo>
                      <a:pt x="44874" y="2471"/>
                    </a:lnTo>
                    <a:lnTo>
                      <a:pt x="46658" y="3020"/>
                    </a:lnTo>
                    <a:lnTo>
                      <a:pt x="47537" y="3322"/>
                    </a:lnTo>
                    <a:lnTo>
                      <a:pt x="48415" y="3651"/>
                    </a:lnTo>
                    <a:lnTo>
                      <a:pt x="49293" y="3980"/>
                    </a:lnTo>
                    <a:lnTo>
                      <a:pt x="50144" y="4337"/>
                    </a:lnTo>
                    <a:lnTo>
                      <a:pt x="51022" y="4721"/>
                    </a:lnTo>
                    <a:lnTo>
                      <a:pt x="51873" y="5106"/>
                    </a:lnTo>
                    <a:lnTo>
                      <a:pt x="52696" y="5517"/>
                    </a:lnTo>
                    <a:lnTo>
                      <a:pt x="53520" y="5929"/>
                    </a:lnTo>
                    <a:lnTo>
                      <a:pt x="54343" y="6396"/>
                    </a:lnTo>
                    <a:lnTo>
                      <a:pt x="55139" y="6862"/>
                    </a:lnTo>
                    <a:lnTo>
                      <a:pt x="55139" y="6862"/>
                    </a:lnTo>
                    <a:lnTo>
                      <a:pt x="55908" y="7329"/>
                    </a:lnTo>
                    <a:lnTo>
                      <a:pt x="56676" y="7850"/>
                    </a:lnTo>
                    <a:lnTo>
                      <a:pt x="57417" y="8372"/>
                    </a:lnTo>
                    <a:lnTo>
                      <a:pt x="58103" y="8948"/>
                    </a:lnTo>
                    <a:lnTo>
                      <a:pt x="58789" y="9552"/>
                    </a:lnTo>
                    <a:lnTo>
                      <a:pt x="59421" y="10183"/>
                    </a:lnTo>
                    <a:lnTo>
                      <a:pt x="60024" y="10869"/>
                    </a:lnTo>
                    <a:lnTo>
                      <a:pt x="60299" y="11226"/>
                    </a:lnTo>
                    <a:lnTo>
                      <a:pt x="60546" y="11583"/>
                    </a:lnTo>
                    <a:lnTo>
                      <a:pt x="60546" y="11583"/>
                    </a:lnTo>
                    <a:lnTo>
                      <a:pt x="60930" y="12187"/>
                    </a:lnTo>
                    <a:lnTo>
                      <a:pt x="61287" y="12818"/>
                    </a:lnTo>
                    <a:lnTo>
                      <a:pt x="61589" y="13477"/>
                    </a:lnTo>
                    <a:lnTo>
                      <a:pt x="61836" y="14135"/>
                    </a:lnTo>
                    <a:lnTo>
                      <a:pt x="62055" y="14822"/>
                    </a:lnTo>
                    <a:lnTo>
                      <a:pt x="62193" y="15535"/>
                    </a:lnTo>
                    <a:lnTo>
                      <a:pt x="62275" y="16221"/>
                    </a:lnTo>
                    <a:lnTo>
                      <a:pt x="62302" y="16935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74"/>
              <p:cNvSpPr/>
              <p:nvPr/>
            </p:nvSpPr>
            <p:spPr>
              <a:xfrm>
                <a:off x="3762411" y="3311890"/>
                <a:ext cx="236529" cy="108302"/>
              </a:xfrm>
              <a:custGeom>
                <a:rect b="b" l="l" r="r" t="t"/>
                <a:pathLst>
                  <a:path extrusionOk="0" fill="none" h="9991" w="21820">
                    <a:moveTo>
                      <a:pt x="16770" y="0"/>
                    </a:moveTo>
                    <a:lnTo>
                      <a:pt x="16770" y="0"/>
                    </a:lnTo>
                    <a:lnTo>
                      <a:pt x="16660" y="0"/>
                    </a:lnTo>
                    <a:lnTo>
                      <a:pt x="16660" y="0"/>
                    </a:lnTo>
                    <a:lnTo>
                      <a:pt x="15425" y="55"/>
                    </a:lnTo>
                    <a:lnTo>
                      <a:pt x="14217" y="137"/>
                    </a:lnTo>
                    <a:lnTo>
                      <a:pt x="13010" y="275"/>
                    </a:lnTo>
                    <a:lnTo>
                      <a:pt x="11802" y="467"/>
                    </a:lnTo>
                    <a:lnTo>
                      <a:pt x="10622" y="686"/>
                    </a:lnTo>
                    <a:lnTo>
                      <a:pt x="9442" y="988"/>
                    </a:lnTo>
                    <a:lnTo>
                      <a:pt x="8261" y="1345"/>
                    </a:lnTo>
                    <a:lnTo>
                      <a:pt x="7109" y="1729"/>
                    </a:lnTo>
                    <a:lnTo>
                      <a:pt x="7109" y="1729"/>
                    </a:lnTo>
                    <a:lnTo>
                      <a:pt x="6450" y="1976"/>
                    </a:lnTo>
                    <a:lnTo>
                      <a:pt x="5819" y="2251"/>
                    </a:lnTo>
                    <a:lnTo>
                      <a:pt x="5188" y="2525"/>
                    </a:lnTo>
                    <a:lnTo>
                      <a:pt x="4584" y="2827"/>
                    </a:lnTo>
                    <a:lnTo>
                      <a:pt x="3952" y="3129"/>
                    </a:lnTo>
                    <a:lnTo>
                      <a:pt x="3349" y="3458"/>
                    </a:lnTo>
                    <a:lnTo>
                      <a:pt x="2745" y="3815"/>
                    </a:lnTo>
                    <a:lnTo>
                      <a:pt x="2169" y="4172"/>
                    </a:lnTo>
                    <a:lnTo>
                      <a:pt x="2169" y="4172"/>
                    </a:lnTo>
                    <a:lnTo>
                      <a:pt x="1702" y="4446"/>
                    </a:lnTo>
                    <a:lnTo>
                      <a:pt x="1263" y="4776"/>
                    </a:lnTo>
                    <a:lnTo>
                      <a:pt x="879" y="5133"/>
                    </a:lnTo>
                    <a:lnTo>
                      <a:pt x="686" y="5325"/>
                    </a:lnTo>
                    <a:lnTo>
                      <a:pt x="522" y="5544"/>
                    </a:lnTo>
                    <a:lnTo>
                      <a:pt x="522" y="5544"/>
                    </a:lnTo>
                    <a:lnTo>
                      <a:pt x="357" y="5764"/>
                    </a:lnTo>
                    <a:lnTo>
                      <a:pt x="247" y="6011"/>
                    </a:lnTo>
                    <a:lnTo>
                      <a:pt x="138" y="6258"/>
                    </a:lnTo>
                    <a:lnTo>
                      <a:pt x="55" y="6505"/>
                    </a:lnTo>
                    <a:lnTo>
                      <a:pt x="0" y="6779"/>
                    </a:lnTo>
                    <a:lnTo>
                      <a:pt x="0" y="7026"/>
                    </a:lnTo>
                    <a:lnTo>
                      <a:pt x="0" y="7301"/>
                    </a:lnTo>
                    <a:lnTo>
                      <a:pt x="55" y="7548"/>
                    </a:lnTo>
                    <a:lnTo>
                      <a:pt x="55" y="7548"/>
                    </a:lnTo>
                    <a:lnTo>
                      <a:pt x="138" y="7740"/>
                    </a:lnTo>
                    <a:lnTo>
                      <a:pt x="220" y="7932"/>
                    </a:lnTo>
                    <a:lnTo>
                      <a:pt x="330" y="8097"/>
                    </a:lnTo>
                    <a:lnTo>
                      <a:pt x="439" y="8234"/>
                    </a:lnTo>
                    <a:lnTo>
                      <a:pt x="577" y="8371"/>
                    </a:lnTo>
                    <a:lnTo>
                      <a:pt x="741" y="8508"/>
                    </a:lnTo>
                    <a:lnTo>
                      <a:pt x="1071" y="8755"/>
                    </a:lnTo>
                    <a:lnTo>
                      <a:pt x="1427" y="8948"/>
                    </a:lnTo>
                    <a:lnTo>
                      <a:pt x="1812" y="9112"/>
                    </a:lnTo>
                    <a:lnTo>
                      <a:pt x="2196" y="9249"/>
                    </a:lnTo>
                    <a:lnTo>
                      <a:pt x="2608" y="9359"/>
                    </a:lnTo>
                    <a:lnTo>
                      <a:pt x="2608" y="9359"/>
                    </a:lnTo>
                    <a:lnTo>
                      <a:pt x="3239" y="9524"/>
                    </a:lnTo>
                    <a:lnTo>
                      <a:pt x="3870" y="9634"/>
                    </a:lnTo>
                    <a:lnTo>
                      <a:pt x="4501" y="9744"/>
                    </a:lnTo>
                    <a:lnTo>
                      <a:pt x="5133" y="9826"/>
                    </a:lnTo>
                    <a:lnTo>
                      <a:pt x="5764" y="9908"/>
                    </a:lnTo>
                    <a:lnTo>
                      <a:pt x="6423" y="9963"/>
                    </a:lnTo>
                    <a:lnTo>
                      <a:pt x="7054" y="9991"/>
                    </a:lnTo>
                    <a:lnTo>
                      <a:pt x="7713" y="9991"/>
                    </a:lnTo>
                    <a:lnTo>
                      <a:pt x="7713" y="9991"/>
                    </a:lnTo>
                    <a:lnTo>
                      <a:pt x="8756" y="9963"/>
                    </a:lnTo>
                    <a:lnTo>
                      <a:pt x="9798" y="9881"/>
                    </a:lnTo>
                    <a:lnTo>
                      <a:pt x="10869" y="9771"/>
                    </a:lnTo>
                    <a:lnTo>
                      <a:pt x="11912" y="9606"/>
                    </a:lnTo>
                    <a:lnTo>
                      <a:pt x="12955" y="9414"/>
                    </a:lnTo>
                    <a:lnTo>
                      <a:pt x="13970" y="9167"/>
                    </a:lnTo>
                    <a:lnTo>
                      <a:pt x="14986" y="8893"/>
                    </a:lnTo>
                    <a:lnTo>
                      <a:pt x="16001" y="8591"/>
                    </a:lnTo>
                    <a:lnTo>
                      <a:pt x="16001" y="8591"/>
                    </a:lnTo>
                    <a:lnTo>
                      <a:pt x="17072" y="8207"/>
                    </a:lnTo>
                    <a:lnTo>
                      <a:pt x="17621" y="7987"/>
                    </a:lnTo>
                    <a:lnTo>
                      <a:pt x="18142" y="7740"/>
                    </a:lnTo>
                    <a:lnTo>
                      <a:pt x="18663" y="7493"/>
                    </a:lnTo>
                    <a:lnTo>
                      <a:pt x="19158" y="7218"/>
                    </a:lnTo>
                    <a:lnTo>
                      <a:pt x="19624" y="6889"/>
                    </a:lnTo>
                    <a:lnTo>
                      <a:pt x="20091" y="6560"/>
                    </a:lnTo>
                    <a:lnTo>
                      <a:pt x="20091" y="6560"/>
                    </a:lnTo>
                    <a:lnTo>
                      <a:pt x="20420" y="6258"/>
                    </a:lnTo>
                    <a:lnTo>
                      <a:pt x="20722" y="5956"/>
                    </a:lnTo>
                    <a:lnTo>
                      <a:pt x="21024" y="5627"/>
                    </a:lnTo>
                    <a:lnTo>
                      <a:pt x="21271" y="5242"/>
                    </a:lnTo>
                    <a:lnTo>
                      <a:pt x="21490" y="4886"/>
                    </a:lnTo>
                    <a:lnTo>
                      <a:pt x="21655" y="4474"/>
                    </a:lnTo>
                    <a:lnTo>
                      <a:pt x="21765" y="4062"/>
                    </a:lnTo>
                    <a:lnTo>
                      <a:pt x="21820" y="3623"/>
                    </a:lnTo>
                    <a:lnTo>
                      <a:pt x="21820" y="3623"/>
                    </a:lnTo>
                    <a:lnTo>
                      <a:pt x="21820" y="3376"/>
                    </a:lnTo>
                    <a:lnTo>
                      <a:pt x="21820" y="3156"/>
                    </a:lnTo>
                    <a:lnTo>
                      <a:pt x="21792" y="2909"/>
                    </a:lnTo>
                    <a:lnTo>
                      <a:pt x="21737" y="2690"/>
                    </a:lnTo>
                    <a:lnTo>
                      <a:pt x="21683" y="2498"/>
                    </a:lnTo>
                    <a:lnTo>
                      <a:pt x="21600" y="2306"/>
                    </a:lnTo>
                    <a:lnTo>
                      <a:pt x="21518" y="2114"/>
                    </a:lnTo>
                    <a:lnTo>
                      <a:pt x="21408" y="1921"/>
                    </a:lnTo>
                    <a:lnTo>
                      <a:pt x="21161" y="1592"/>
                    </a:lnTo>
                    <a:lnTo>
                      <a:pt x="20859" y="1290"/>
                    </a:lnTo>
                    <a:lnTo>
                      <a:pt x="20530" y="1043"/>
                    </a:lnTo>
                    <a:lnTo>
                      <a:pt x="20173" y="796"/>
                    </a:lnTo>
                    <a:lnTo>
                      <a:pt x="19761" y="604"/>
                    </a:lnTo>
                    <a:lnTo>
                      <a:pt x="19350" y="439"/>
                    </a:lnTo>
                    <a:lnTo>
                      <a:pt x="18938" y="302"/>
                    </a:lnTo>
                    <a:lnTo>
                      <a:pt x="18499" y="192"/>
                    </a:lnTo>
                    <a:lnTo>
                      <a:pt x="18060" y="110"/>
                    </a:lnTo>
                    <a:lnTo>
                      <a:pt x="17621" y="55"/>
                    </a:lnTo>
                    <a:lnTo>
                      <a:pt x="17181" y="28"/>
                    </a:lnTo>
                    <a:lnTo>
                      <a:pt x="16770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74"/>
              <p:cNvSpPr/>
              <p:nvPr/>
            </p:nvSpPr>
            <p:spPr>
              <a:xfrm>
                <a:off x="3715105" y="3422263"/>
                <a:ext cx="72010" cy="48802"/>
              </a:xfrm>
              <a:custGeom>
                <a:rect b="b" l="l" r="r" t="t"/>
                <a:pathLst>
                  <a:path extrusionOk="0" h="4502" w="6643">
                    <a:moveTo>
                      <a:pt x="3294" y="1"/>
                    </a:moveTo>
                    <a:lnTo>
                      <a:pt x="2827" y="56"/>
                    </a:lnTo>
                    <a:lnTo>
                      <a:pt x="2388" y="165"/>
                    </a:lnTo>
                    <a:lnTo>
                      <a:pt x="1949" y="303"/>
                    </a:lnTo>
                    <a:lnTo>
                      <a:pt x="1510" y="495"/>
                    </a:lnTo>
                    <a:lnTo>
                      <a:pt x="1126" y="742"/>
                    </a:lnTo>
                    <a:lnTo>
                      <a:pt x="769" y="1044"/>
                    </a:lnTo>
                    <a:lnTo>
                      <a:pt x="604" y="1208"/>
                    </a:lnTo>
                    <a:lnTo>
                      <a:pt x="467" y="1373"/>
                    </a:lnTo>
                    <a:lnTo>
                      <a:pt x="330" y="1565"/>
                    </a:lnTo>
                    <a:lnTo>
                      <a:pt x="220" y="1785"/>
                    </a:lnTo>
                    <a:lnTo>
                      <a:pt x="138" y="2004"/>
                    </a:lnTo>
                    <a:lnTo>
                      <a:pt x="55" y="2224"/>
                    </a:lnTo>
                    <a:lnTo>
                      <a:pt x="28" y="2443"/>
                    </a:lnTo>
                    <a:lnTo>
                      <a:pt x="0" y="2690"/>
                    </a:lnTo>
                    <a:lnTo>
                      <a:pt x="55" y="2910"/>
                    </a:lnTo>
                    <a:lnTo>
                      <a:pt x="110" y="3129"/>
                    </a:lnTo>
                    <a:lnTo>
                      <a:pt x="193" y="3294"/>
                    </a:lnTo>
                    <a:lnTo>
                      <a:pt x="302" y="3459"/>
                    </a:lnTo>
                    <a:lnTo>
                      <a:pt x="440" y="3596"/>
                    </a:lnTo>
                    <a:lnTo>
                      <a:pt x="577" y="3733"/>
                    </a:lnTo>
                    <a:lnTo>
                      <a:pt x="906" y="3980"/>
                    </a:lnTo>
                    <a:lnTo>
                      <a:pt x="1235" y="4145"/>
                    </a:lnTo>
                    <a:lnTo>
                      <a:pt x="1620" y="4282"/>
                    </a:lnTo>
                    <a:lnTo>
                      <a:pt x="1976" y="4392"/>
                    </a:lnTo>
                    <a:lnTo>
                      <a:pt x="2388" y="4447"/>
                    </a:lnTo>
                    <a:lnTo>
                      <a:pt x="2772" y="4474"/>
                    </a:lnTo>
                    <a:lnTo>
                      <a:pt x="3184" y="4502"/>
                    </a:lnTo>
                    <a:lnTo>
                      <a:pt x="3568" y="4474"/>
                    </a:lnTo>
                    <a:lnTo>
                      <a:pt x="4117" y="4392"/>
                    </a:lnTo>
                    <a:lnTo>
                      <a:pt x="4666" y="4282"/>
                    </a:lnTo>
                    <a:lnTo>
                      <a:pt x="4941" y="4200"/>
                    </a:lnTo>
                    <a:lnTo>
                      <a:pt x="5188" y="4090"/>
                    </a:lnTo>
                    <a:lnTo>
                      <a:pt x="5435" y="3980"/>
                    </a:lnTo>
                    <a:lnTo>
                      <a:pt x="5682" y="3816"/>
                    </a:lnTo>
                    <a:lnTo>
                      <a:pt x="5901" y="3651"/>
                    </a:lnTo>
                    <a:lnTo>
                      <a:pt x="6093" y="3459"/>
                    </a:lnTo>
                    <a:lnTo>
                      <a:pt x="6258" y="3239"/>
                    </a:lnTo>
                    <a:lnTo>
                      <a:pt x="6423" y="2992"/>
                    </a:lnTo>
                    <a:lnTo>
                      <a:pt x="6533" y="2745"/>
                    </a:lnTo>
                    <a:lnTo>
                      <a:pt x="6615" y="2498"/>
                    </a:lnTo>
                    <a:lnTo>
                      <a:pt x="6642" y="2224"/>
                    </a:lnTo>
                    <a:lnTo>
                      <a:pt x="6642" y="1949"/>
                    </a:lnTo>
                    <a:lnTo>
                      <a:pt x="6587" y="1702"/>
                    </a:lnTo>
                    <a:lnTo>
                      <a:pt x="6533" y="1455"/>
                    </a:lnTo>
                    <a:lnTo>
                      <a:pt x="6423" y="1263"/>
                    </a:lnTo>
                    <a:lnTo>
                      <a:pt x="6285" y="1071"/>
                    </a:lnTo>
                    <a:lnTo>
                      <a:pt x="6148" y="879"/>
                    </a:lnTo>
                    <a:lnTo>
                      <a:pt x="5984" y="742"/>
                    </a:lnTo>
                    <a:lnTo>
                      <a:pt x="5791" y="604"/>
                    </a:lnTo>
                    <a:lnTo>
                      <a:pt x="5572" y="495"/>
                    </a:lnTo>
                    <a:lnTo>
                      <a:pt x="5380" y="385"/>
                    </a:lnTo>
                    <a:lnTo>
                      <a:pt x="5133" y="303"/>
                    </a:lnTo>
                    <a:lnTo>
                      <a:pt x="4666" y="165"/>
                    </a:lnTo>
                    <a:lnTo>
                      <a:pt x="4200" y="56"/>
                    </a:lnTo>
                    <a:lnTo>
                      <a:pt x="373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74"/>
              <p:cNvSpPr/>
              <p:nvPr/>
            </p:nvSpPr>
            <p:spPr>
              <a:xfrm>
                <a:off x="3825781" y="3346697"/>
                <a:ext cx="69929" cy="47317"/>
              </a:xfrm>
              <a:custGeom>
                <a:rect b="b" l="l" r="r" t="t"/>
                <a:pathLst>
                  <a:path extrusionOk="0" h="4365" w="6451">
                    <a:moveTo>
                      <a:pt x="3458" y="0"/>
                    </a:moveTo>
                    <a:lnTo>
                      <a:pt x="2937" y="55"/>
                    </a:lnTo>
                    <a:lnTo>
                      <a:pt x="2498" y="138"/>
                    </a:lnTo>
                    <a:lnTo>
                      <a:pt x="2086" y="275"/>
                    </a:lnTo>
                    <a:lnTo>
                      <a:pt x="1702" y="412"/>
                    </a:lnTo>
                    <a:lnTo>
                      <a:pt x="1318" y="604"/>
                    </a:lnTo>
                    <a:lnTo>
                      <a:pt x="988" y="824"/>
                    </a:lnTo>
                    <a:lnTo>
                      <a:pt x="686" y="1098"/>
                    </a:lnTo>
                    <a:lnTo>
                      <a:pt x="412" y="1428"/>
                    </a:lnTo>
                    <a:lnTo>
                      <a:pt x="165" y="1812"/>
                    </a:lnTo>
                    <a:lnTo>
                      <a:pt x="55" y="2004"/>
                    </a:lnTo>
                    <a:lnTo>
                      <a:pt x="0" y="2196"/>
                    </a:lnTo>
                    <a:lnTo>
                      <a:pt x="0" y="2388"/>
                    </a:lnTo>
                    <a:lnTo>
                      <a:pt x="0" y="2553"/>
                    </a:lnTo>
                    <a:lnTo>
                      <a:pt x="55" y="2745"/>
                    </a:lnTo>
                    <a:lnTo>
                      <a:pt x="110" y="2910"/>
                    </a:lnTo>
                    <a:lnTo>
                      <a:pt x="192" y="3074"/>
                    </a:lnTo>
                    <a:lnTo>
                      <a:pt x="330" y="3212"/>
                    </a:lnTo>
                    <a:lnTo>
                      <a:pt x="439" y="3376"/>
                    </a:lnTo>
                    <a:lnTo>
                      <a:pt x="604" y="3513"/>
                    </a:lnTo>
                    <a:lnTo>
                      <a:pt x="906" y="3733"/>
                    </a:lnTo>
                    <a:lnTo>
                      <a:pt x="1263" y="3953"/>
                    </a:lnTo>
                    <a:lnTo>
                      <a:pt x="1620" y="4090"/>
                    </a:lnTo>
                    <a:lnTo>
                      <a:pt x="1949" y="4200"/>
                    </a:lnTo>
                    <a:lnTo>
                      <a:pt x="2278" y="4254"/>
                    </a:lnTo>
                    <a:lnTo>
                      <a:pt x="2608" y="4309"/>
                    </a:lnTo>
                    <a:lnTo>
                      <a:pt x="2937" y="4337"/>
                    </a:lnTo>
                    <a:lnTo>
                      <a:pt x="3266" y="4364"/>
                    </a:lnTo>
                    <a:lnTo>
                      <a:pt x="3596" y="4337"/>
                    </a:lnTo>
                    <a:lnTo>
                      <a:pt x="3925" y="4309"/>
                    </a:lnTo>
                    <a:lnTo>
                      <a:pt x="4254" y="4227"/>
                    </a:lnTo>
                    <a:lnTo>
                      <a:pt x="4721" y="4090"/>
                    </a:lnTo>
                    <a:lnTo>
                      <a:pt x="5133" y="3898"/>
                    </a:lnTo>
                    <a:lnTo>
                      <a:pt x="5352" y="3788"/>
                    </a:lnTo>
                    <a:lnTo>
                      <a:pt x="5544" y="3651"/>
                    </a:lnTo>
                    <a:lnTo>
                      <a:pt x="5736" y="3513"/>
                    </a:lnTo>
                    <a:lnTo>
                      <a:pt x="5901" y="3349"/>
                    </a:lnTo>
                    <a:lnTo>
                      <a:pt x="6038" y="3157"/>
                    </a:lnTo>
                    <a:lnTo>
                      <a:pt x="6176" y="2965"/>
                    </a:lnTo>
                    <a:lnTo>
                      <a:pt x="6285" y="2745"/>
                    </a:lnTo>
                    <a:lnTo>
                      <a:pt x="6368" y="2525"/>
                    </a:lnTo>
                    <a:lnTo>
                      <a:pt x="6423" y="2306"/>
                    </a:lnTo>
                    <a:lnTo>
                      <a:pt x="6450" y="2059"/>
                    </a:lnTo>
                    <a:lnTo>
                      <a:pt x="6450" y="1839"/>
                    </a:lnTo>
                    <a:lnTo>
                      <a:pt x="6423" y="1592"/>
                    </a:lnTo>
                    <a:lnTo>
                      <a:pt x="6340" y="1345"/>
                    </a:lnTo>
                    <a:lnTo>
                      <a:pt x="6230" y="1126"/>
                    </a:lnTo>
                    <a:lnTo>
                      <a:pt x="6093" y="906"/>
                    </a:lnTo>
                    <a:lnTo>
                      <a:pt x="5901" y="714"/>
                    </a:lnTo>
                    <a:lnTo>
                      <a:pt x="5709" y="549"/>
                    </a:lnTo>
                    <a:lnTo>
                      <a:pt x="5489" y="385"/>
                    </a:lnTo>
                    <a:lnTo>
                      <a:pt x="5270" y="275"/>
                    </a:lnTo>
                    <a:lnTo>
                      <a:pt x="5023" y="165"/>
                    </a:lnTo>
                    <a:lnTo>
                      <a:pt x="4776" y="83"/>
                    </a:lnTo>
                    <a:lnTo>
                      <a:pt x="4501" y="28"/>
                    </a:lnTo>
                    <a:lnTo>
                      <a:pt x="425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74"/>
              <p:cNvSpPr/>
              <p:nvPr/>
            </p:nvSpPr>
            <p:spPr>
              <a:xfrm>
                <a:off x="4048619" y="3363358"/>
                <a:ext cx="75284" cy="54157"/>
              </a:xfrm>
              <a:custGeom>
                <a:rect b="b" l="l" r="r" t="t"/>
                <a:pathLst>
                  <a:path extrusionOk="0" h="4996" w="6945">
                    <a:moveTo>
                      <a:pt x="2361" y="0"/>
                    </a:moveTo>
                    <a:lnTo>
                      <a:pt x="1921" y="28"/>
                    </a:lnTo>
                    <a:lnTo>
                      <a:pt x="1510" y="83"/>
                    </a:lnTo>
                    <a:lnTo>
                      <a:pt x="1098" y="192"/>
                    </a:lnTo>
                    <a:lnTo>
                      <a:pt x="933" y="275"/>
                    </a:lnTo>
                    <a:lnTo>
                      <a:pt x="769" y="357"/>
                    </a:lnTo>
                    <a:lnTo>
                      <a:pt x="604" y="467"/>
                    </a:lnTo>
                    <a:lnTo>
                      <a:pt x="467" y="577"/>
                    </a:lnTo>
                    <a:lnTo>
                      <a:pt x="357" y="741"/>
                    </a:lnTo>
                    <a:lnTo>
                      <a:pt x="247" y="879"/>
                    </a:lnTo>
                    <a:lnTo>
                      <a:pt x="137" y="1071"/>
                    </a:lnTo>
                    <a:lnTo>
                      <a:pt x="83" y="1263"/>
                    </a:lnTo>
                    <a:lnTo>
                      <a:pt x="28" y="1482"/>
                    </a:lnTo>
                    <a:lnTo>
                      <a:pt x="0" y="1729"/>
                    </a:lnTo>
                    <a:lnTo>
                      <a:pt x="0" y="1976"/>
                    </a:lnTo>
                    <a:lnTo>
                      <a:pt x="28" y="2251"/>
                    </a:lnTo>
                    <a:lnTo>
                      <a:pt x="110" y="2608"/>
                    </a:lnTo>
                    <a:lnTo>
                      <a:pt x="220" y="2937"/>
                    </a:lnTo>
                    <a:lnTo>
                      <a:pt x="384" y="3239"/>
                    </a:lnTo>
                    <a:lnTo>
                      <a:pt x="577" y="3513"/>
                    </a:lnTo>
                    <a:lnTo>
                      <a:pt x="796" y="3788"/>
                    </a:lnTo>
                    <a:lnTo>
                      <a:pt x="1071" y="4035"/>
                    </a:lnTo>
                    <a:lnTo>
                      <a:pt x="1345" y="4227"/>
                    </a:lnTo>
                    <a:lnTo>
                      <a:pt x="1647" y="4419"/>
                    </a:lnTo>
                    <a:lnTo>
                      <a:pt x="1949" y="4584"/>
                    </a:lnTo>
                    <a:lnTo>
                      <a:pt x="2278" y="4694"/>
                    </a:lnTo>
                    <a:lnTo>
                      <a:pt x="2608" y="4803"/>
                    </a:lnTo>
                    <a:lnTo>
                      <a:pt x="2964" y="4858"/>
                    </a:lnTo>
                    <a:lnTo>
                      <a:pt x="3294" y="4913"/>
                    </a:lnTo>
                    <a:lnTo>
                      <a:pt x="3651" y="4968"/>
                    </a:lnTo>
                    <a:lnTo>
                      <a:pt x="4364" y="4996"/>
                    </a:lnTo>
                    <a:lnTo>
                      <a:pt x="4721" y="4968"/>
                    </a:lnTo>
                    <a:lnTo>
                      <a:pt x="5078" y="4941"/>
                    </a:lnTo>
                    <a:lnTo>
                      <a:pt x="5435" y="4858"/>
                    </a:lnTo>
                    <a:lnTo>
                      <a:pt x="5764" y="4749"/>
                    </a:lnTo>
                    <a:lnTo>
                      <a:pt x="6093" y="4611"/>
                    </a:lnTo>
                    <a:lnTo>
                      <a:pt x="6368" y="4419"/>
                    </a:lnTo>
                    <a:lnTo>
                      <a:pt x="6477" y="4309"/>
                    </a:lnTo>
                    <a:lnTo>
                      <a:pt x="6587" y="4172"/>
                    </a:lnTo>
                    <a:lnTo>
                      <a:pt x="6697" y="4035"/>
                    </a:lnTo>
                    <a:lnTo>
                      <a:pt x="6779" y="3898"/>
                    </a:lnTo>
                    <a:lnTo>
                      <a:pt x="6862" y="3678"/>
                    </a:lnTo>
                    <a:lnTo>
                      <a:pt x="6917" y="3459"/>
                    </a:lnTo>
                    <a:lnTo>
                      <a:pt x="6944" y="3239"/>
                    </a:lnTo>
                    <a:lnTo>
                      <a:pt x="6917" y="2992"/>
                    </a:lnTo>
                    <a:lnTo>
                      <a:pt x="6889" y="2772"/>
                    </a:lnTo>
                    <a:lnTo>
                      <a:pt x="6834" y="2553"/>
                    </a:lnTo>
                    <a:lnTo>
                      <a:pt x="6752" y="2333"/>
                    </a:lnTo>
                    <a:lnTo>
                      <a:pt x="6642" y="2141"/>
                    </a:lnTo>
                    <a:lnTo>
                      <a:pt x="6505" y="1922"/>
                    </a:lnTo>
                    <a:lnTo>
                      <a:pt x="6368" y="1757"/>
                    </a:lnTo>
                    <a:lnTo>
                      <a:pt x="6038" y="1428"/>
                    </a:lnTo>
                    <a:lnTo>
                      <a:pt x="5682" y="1126"/>
                    </a:lnTo>
                    <a:lnTo>
                      <a:pt x="5297" y="879"/>
                    </a:lnTo>
                    <a:lnTo>
                      <a:pt x="4968" y="686"/>
                    </a:lnTo>
                    <a:lnTo>
                      <a:pt x="4611" y="522"/>
                    </a:lnTo>
                    <a:lnTo>
                      <a:pt x="4199" y="357"/>
                    </a:lnTo>
                    <a:lnTo>
                      <a:pt x="3760" y="220"/>
                    </a:lnTo>
                    <a:lnTo>
                      <a:pt x="3294" y="110"/>
                    </a:lnTo>
                    <a:lnTo>
                      <a:pt x="2827" y="55"/>
                    </a:lnTo>
                    <a:lnTo>
                      <a:pt x="23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74"/>
              <p:cNvSpPr/>
              <p:nvPr/>
            </p:nvSpPr>
            <p:spPr>
              <a:xfrm>
                <a:off x="3934073" y="3448745"/>
                <a:ext cx="71414" cy="47913"/>
              </a:xfrm>
              <a:custGeom>
                <a:rect b="b" l="l" r="r" t="t"/>
                <a:pathLst>
                  <a:path extrusionOk="0" h="4420" w="6588">
                    <a:moveTo>
                      <a:pt x="2526" y="0"/>
                    </a:moveTo>
                    <a:lnTo>
                      <a:pt x="2032" y="55"/>
                    </a:lnTo>
                    <a:lnTo>
                      <a:pt x="1757" y="138"/>
                    </a:lnTo>
                    <a:lnTo>
                      <a:pt x="1455" y="220"/>
                    </a:lnTo>
                    <a:lnTo>
                      <a:pt x="1181" y="357"/>
                    </a:lnTo>
                    <a:lnTo>
                      <a:pt x="879" y="494"/>
                    </a:lnTo>
                    <a:lnTo>
                      <a:pt x="632" y="686"/>
                    </a:lnTo>
                    <a:lnTo>
                      <a:pt x="385" y="906"/>
                    </a:lnTo>
                    <a:lnTo>
                      <a:pt x="220" y="1126"/>
                    </a:lnTo>
                    <a:lnTo>
                      <a:pt x="138" y="1263"/>
                    </a:lnTo>
                    <a:lnTo>
                      <a:pt x="83" y="1400"/>
                    </a:lnTo>
                    <a:lnTo>
                      <a:pt x="28" y="1702"/>
                    </a:lnTo>
                    <a:lnTo>
                      <a:pt x="1" y="2031"/>
                    </a:lnTo>
                    <a:lnTo>
                      <a:pt x="28" y="2361"/>
                    </a:lnTo>
                    <a:lnTo>
                      <a:pt x="110" y="2663"/>
                    </a:lnTo>
                    <a:lnTo>
                      <a:pt x="248" y="2992"/>
                    </a:lnTo>
                    <a:lnTo>
                      <a:pt x="412" y="3266"/>
                    </a:lnTo>
                    <a:lnTo>
                      <a:pt x="604" y="3513"/>
                    </a:lnTo>
                    <a:lnTo>
                      <a:pt x="851" y="3733"/>
                    </a:lnTo>
                    <a:lnTo>
                      <a:pt x="1071" y="3898"/>
                    </a:lnTo>
                    <a:lnTo>
                      <a:pt x="1345" y="4035"/>
                    </a:lnTo>
                    <a:lnTo>
                      <a:pt x="1620" y="4145"/>
                    </a:lnTo>
                    <a:lnTo>
                      <a:pt x="1922" y="4254"/>
                    </a:lnTo>
                    <a:lnTo>
                      <a:pt x="2196" y="4309"/>
                    </a:lnTo>
                    <a:lnTo>
                      <a:pt x="2498" y="4364"/>
                    </a:lnTo>
                    <a:lnTo>
                      <a:pt x="3102" y="4392"/>
                    </a:lnTo>
                    <a:lnTo>
                      <a:pt x="3514" y="4419"/>
                    </a:lnTo>
                    <a:lnTo>
                      <a:pt x="3925" y="4419"/>
                    </a:lnTo>
                    <a:lnTo>
                      <a:pt x="4310" y="4392"/>
                    </a:lnTo>
                    <a:lnTo>
                      <a:pt x="4721" y="4337"/>
                    </a:lnTo>
                    <a:lnTo>
                      <a:pt x="5078" y="4254"/>
                    </a:lnTo>
                    <a:lnTo>
                      <a:pt x="5462" y="4145"/>
                    </a:lnTo>
                    <a:lnTo>
                      <a:pt x="5627" y="4062"/>
                    </a:lnTo>
                    <a:lnTo>
                      <a:pt x="5792" y="3980"/>
                    </a:lnTo>
                    <a:lnTo>
                      <a:pt x="5929" y="3870"/>
                    </a:lnTo>
                    <a:lnTo>
                      <a:pt x="6066" y="3733"/>
                    </a:lnTo>
                    <a:lnTo>
                      <a:pt x="6231" y="3513"/>
                    </a:lnTo>
                    <a:lnTo>
                      <a:pt x="6368" y="3266"/>
                    </a:lnTo>
                    <a:lnTo>
                      <a:pt x="6450" y="3019"/>
                    </a:lnTo>
                    <a:lnTo>
                      <a:pt x="6533" y="2745"/>
                    </a:lnTo>
                    <a:lnTo>
                      <a:pt x="6560" y="2525"/>
                    </a:lnTo>
                    <a:lnTo>
                      <a:pt x="6588" y="2306"/>
                    </a:lnTo>
                    <a:lnTo>
                      <a:pt x="6588" y="2086"/>
                    </a:lnTo>
                    <a:lnTo>
                      <a:pt x="6560" y="1867"/>
                    </a:lnTo>
                    <a:lnTo>
                      <a:pt x="6505" y="1647"/>
                    </a:lnTo>
                    <a:lnTo>
                      <a:pt x="6450" y="1428"/>
                    </a:lnTo>
                    <a:lnTo>
                      <a:pt x="6368" y="1235"/>
                    </a:lnTo>
                    <a:lnTo>
                      <a:pt x="6258" y="1043"/>
                    </a:lnTo>
                    <a:lnTo>
                      <a:pt x="6066" y="824"/>
                    </a:lnTo>
                    <a:lnTo>
                      <a:pt x="5819" y="632"/>
                    </a:lnTo>
                    <a:lnTo>
                      <a:pt x="5572" y="467"/>
                    </a:lnTo>
                    <a:lnTo>
                      <a:pt x="5270" y="357"/>
                    </a:lnTo>
                    <a:lnTo>
                      <a:pt x="4996" y="247"/>
                    </a:lnTo>
                    <a:lnTo>
                      <a:pt x="4666" y="192"/>
                    </a:lnTo>
                    <a:lnTo>
                      <a:pt x="4063" y="83"/>
                    </a:lnTo>
                    <a:lnTo>
                      <a:pt x="3541" y="28"/>
                    </a:lnTo>
                    <a:lnTo>
                      <a:pt x="304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74"/>
              <p:cNvSpPr/>
              <p:nvPr/>
            </p:nvSpPr>
            <p:spPr>
              <a:xfrm>
                <a:off x="4106928" y="3474327"/>
                <a:ext cx="70222" cy="41365"/>
              </a:xfrm>
              <a:custGeom>
                <a:rect b="b" l="l" r="r" t="t"/>
                <a:pathLst>
                  <a:path extrusionOk="0" h="3816" w="6478">
                    <a:moveTo>
                      <a:pt x="3157" y="1"/>
                    </a:moveTo>
                    <a:lnTo>
                      <a:pt x="2718" y="56"/>
                    </a:lnTo>
                    <a:lnTo>
                      <a:pt x="2279" y="165"/>
                    </a:lnTo>
                    <a:lnTo>
                      <a:pt x="1867" y="275"/>
                    </a:lnTo>
                    <a:lnTo>
                      <a:pt x="1455" y="467"/>
                    </a:lnTo>
                    <a:lnTo>
                      <a:pt x="1071" y="659"/>
                    </a:lnTo>
                    <a:lnTo>
                      <a:pt x="714" y="879"/>
                    </a:lnTo>
                    <a:lnTo>
                      <a:pt x="495" y="1071"/>
                    </a:lnTo>
                    <a:lnTo>
                      <a:pt x="275" y="1291"/>
                    </a:lnTo>
                    <a:lnTo>
                      <a:pt x="193" y="1400"/>
                    </a:lnTo>
                    <a:lnTo>
                      <a:pt x="110" y="1538"/>
                    </a:lnTo>
                    <a:lnTo>
                      <a:pt x="56" y="1675"/>
                    </a:lnTo>
                    <a:lnTo>
                      <a:pt x="1" y="1812"/>
                    </a:lnTo>
                    <a:lnTo>
                      <a:pt x="1" y="2059"/>
                    </a:lnTo>
                    <a:lnTo>
                      <a:pt x="28" y="2279"/>
                    </a:lnTo>
                    <a:lnTo>
                      <a:pt x="110" y="2498"/>
                    </a:lnTo>
                    <a:lnTo>
                      <a:pt x="248" y="2718"/>
                    </a:lnTo>
                    <a:lnTo>
                      <a:pt x="412" y="2910"/>
                    </a:lnTo>
                    <a:lnTo>
                      <a:pt x="577" y="3075"/>
                    </a:lnTo>
                    <a:lnTo>
                      <a:pt x="797" y="3212"/>
                    </a:lnTo>
                    <a:lnTo>
                      <a:pt x="1016" y="3349"/>
                    </a:lnTo>
                    <a:lnTo>
                      <a:pt x="1236" y="3459"/>
                    </a:lnTo>
                    <a:lnTo>
                      <a:pt x="1455" y="3569"/>
                    </a:lnTo>
                    <a:lnTo>
                      <a:pt x="1949" y="3706"/>
                    </a:lnTo>
                    <a:lnTo>
                      <a:pt x="2416" y="3788"/>
                    </a:lnTo>
                    <a:lnTo>
                      <a:pt x="2937" y="3816"/>
                    </a:lnTo>
                    <a:lnTo>
                      <a:pt x="3431" y="3816"/>
                    </a:lnTo>
                    <a:lnTo>
                      <a:pt x="3953" y="3761"/>
                    </a:lnTo>
                    <a:lnTo>
                      <a:pt x="4447" y="3651"/>
                    </a:lnTo>
                    <a:lnTo>
                      <a:pt x="4913" y="3514"/>
                    </a:lnTo>
                    <a:lnTo>
                      <a:pt x="5215" y="3404"/>
                    </a:lnTo>
                    <a:lnTo>
                      <a:pt x="5490" y="3294"/>
                    </a:lnTo>
                    <a:lnTo>
                      <a:pt x="5764" y="3130"/>
                    </a:lnTo>
                    <a:lnTo>
                      <a:pt x="6011" y="2937"/>
                    </a:lnTo>
                    <a:lnTo>
                      <a:pt x="6231" y="2718"/>
                    </a:lnTo>
                    <a:lnTo>
                      <a:pt x="6313" y="2581"/>
                    </a:lnTo>
                    <a:lnTo>
                      <a:pt x="6368" y="2443"/>
                    </a:lnTo>
                    <a:lnTo>
                      <a:pt x="6423" y="2306"/>
                    </a:lnTo>
                    <a:lnTo>
                      <a:pt x="6478" y="2169"/>
                    </a:lnTo>
                    <a:lnTo>
                      <a:pt x="6478" y="2004"/>
                    </a:lnTo>
                    <a:lnTo>
                      <a:pt x="6478" y="1840"/>
                    </a:lnTo>
                    <a:lnTo>
                      <a:pt x="6450" y="1675"/>
                    </a:lnTo>
                    <a:lnTo>
                      <a:pt x="6368" y="1510"/>
                    </a:lnTo>
                    <a:lnTo>
                      <a:pt x="6286" y="1346"/>
                    </a:lnTo>
                    <a:lnTo>
                      <a:pt x="6149" y="1181"/>
                    </a:lnTo>
                    <a:lnTo>
                      <a:pt x="6011" y="1044"/>
                    </a:lnTo>
                    <a:lnTo>
                      <a:pt x="5874" y="906"/>
                    </a:lnTo>
                    <a:lnTo>
                      <a:pt x="5517" y="659"/>
                    </a:lnTo>
                    <a:lnTo>
                      <a:pt x="5133" y="440"/>
                    </a:lnTo>
                    <a:lnTo>
                      <a:pt x="4721" y="275"/>
                    </a:lnTo>
                    <a:lnTo>
                      <a:pt x="4337" y="165"/>
                    </a:lnTo>
                    <a:lnTo>
                      <a:pt x="3980" y="56"/>
                    </a:lnTo>
                    <a:lnTo>
                      <a:pt x="356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74"/>
              <p:cNvSpPr/>
              <p:nvPr/>
            </p:nvSpPr>
            <p:spPr>
              <a:xfrm>
                <a:off x="3619605" y="3465699"/>
                <a:ext cx="675365" cy="128833"/>
              </a:xfrm>
              <a:custGeom>
                <a:rect b="b" l="l" r="r" t="t"/>
                <a:pathLst>
                  <a:path extrusionOk="0" fill="none" h="11885" w="62303">
                    <a:moveTo>
                      <a:pt x="220" y="1"/>
                    </a:moveTo>
                    <a:lnTo>
                      <a:pt x="220" y="1"/>
                    </a:lnTo>
                    <a:lnTo>
                      <a:pt x="220" y="1"/>
                    </a:lnTo>
                    <a:lnTo>
                      <a:pt x="137" y="495"/>
                    </a:lnTo>
                    <a:lnTo>
                      <a:pt x="55" y="989"/>
                    </a:lnTo>
                    <a:lnTo>
                      <a:pt x="28" y="1510"/>
                    </a:lnTo>
                    <a:lnTo>
                      <a:pt x="0" y="2004"/>
                    </a:lnTo>
                    <a:lnTo>
                      <a:pt x="0" y="2004"/>
                    </a:lnTo>
                    <a:lnTo>
                      <a:pt x="28" y="2553"/>
                    </a:lnTo>
                    <a:lnTo>
                      <a:pt x="83" y="3102"/>
                    </a:lnTo>
                    <a:lnTo>
                      <a:pt x="165" y="3651"/>
                    </a:lnTo>
                    <a:lnTo>
                      <a:pt x="302" y="4173"/>
                    </a:lnTo>
                    <a:lnTo>
                      <a:pt x="467" y="4694"/>
                    </a:lnTo>
                    <a:lnTo>
                      <a:pt x="686" y="5215"/>
                    </a:lnTo>
                    <a:lnTo>
                      <a:pt x="933" y="5710"/>
                    </a:lnTo>
                    <a:lnTo>
                      <a:pt x="1235" y="6176"/>
                    </a:lnTo>
                    <a:lnTo>
                      <a:pt x="1235" y="6176"/>
                    </a:lnTo>
                    <a:lnTo>
                      <a:pt x="1620" y="6643"/>
                    </a:lnTo>
                    <a:lnTo>
                      <a:pt x="2031" y="7109"/>
                    </a:lnTo>
                    <a:lnTo>
                      <a:pt x="2498" y="7521"/>
                    </a:lnTo>
                    <a:lnTo>
                      <a:pt x="2964" y="7905"/>
                    </a:lnTo>
                    <a:lnTo>
                      <a:pt x="3486" y="8262"/>
                    </a:lnTo>
                    <a:lnTo>
                      <a:pt x="4007" y="8591"/>
                    </a:lnTo>
                    <a:lnTo>
                      <a:pt x="4556" y="8893"/>
                    </a:lnTo>
                    <a:lnTo>
                      <a:pt x="5078" y="9195"/>
                    </a:lnTo>
                    <a:lnTo>
                      <a:pt x="5078" y="9195"/>
                    </a:lnTo>
                    <a:lnTo>
                      <a:pt x="5791" y="9552"/>
                    </a:lnTo>
                    <a:lnTo>
                      <a:pt x="6477" y="9909"/>
                    </a:lnTo>
                    <a:lnTo>
                      <a:pt x="7219" y="10211"/>
                    </a:lnTo>
                    <a:lnTo>
                      <a:pt x="7932" y="10485"/>
                    </a:lnTo>
                    <a:lnTo>
                      <a:pt x="8673" y="10705"/>
                    </a:lnTo>
                    <a:lnTo>
                      <a:pt x="9414" y="10897"/>
                    </a:lnTo>
                    <a:lnTo>
                      <a:pt x="10183" y="11034"/>
                    </a:lnTo>
                    <a:lnTo>
                      <a:pt x="10951" y="11089"/>
                    </a:lnTo>
                    <a:lnTo>
                      <a:pt x="10951" y="11089"/>
                    </a:lnTo>
                    <a:lnTo>
                      <a:pt x="11363" y="11116"/>
                    </a:lnTo>
                    <a:lnTo>
                      <a:pt x="11363" y="11116"/>
                    </a:lnTo>
                    <a:lnTo>
                      <a:pt x="11747" y="11089"/>
                    </a:lnTo>
                    <a:lnTo>
                      <a:pt x="12104" y="11061"/>
                    </a:lnTo>
                    <a:lnTo>
                      <a:pt x="12433" y="11034"/>
                    </a:lnTo>
                    <a:lnTo>
                      <a:pt x="12790" y="10979"/>
                    </a:lnTo>
                    <a:lnTo>
                      <a:pt x="13119" y="10897"/>
                    </a:lnTo>
                    <a:lnTo>
                      <a:pt x="13421" y="10787"/>
                    </a:lnTo>
                    <a:lnTo>
                      <a:pt x="14053" y="10567"/>
                    </a:lnTo>
                    <a:lnTo>
                      <a:pt x="14629" y="10293"/>
                    </a:lnTo>
                    <a:lnTo>
                      <a:pt x="15178" y="9964"/>
                    </a:lnTo>
                    <a:lnTo>
                      <a:pt x="15727" y="9607"/>
                    </a:lnTo>
                    <a:lnTo>
                      <a:pt x="16248" y="9195"/>
                    </a:lnTo>
                    <a:lnTo>
                      <a:pt x="16770" y="8756"/>
                    </a:lnTo>
                    <a:lnTo>
                      <a:pt x="17264" y="8317"/>
                    </a:lnTo>
                    <a:lnTo>
                      <a:pt x="18252" y="7356"/>
                    </a:lnTo>
                    <a:lnTo>
                      <a:pt x="19212" y="6396"/>
                    </a:lnTo>
                    <a:lnTo>
                      <a:pt x="19706" y="5929"/>
                    </a:lnTo>
                    <a:lnTo>
                      <a:pt x="20228" y="5463"/>
                    </a:lnTo>
                    <a:lnTo>
                      <a:pt x="20228" y="5463"/>
                    </a:lnTo>
                    <a:lnTo>
                      <a:pt x="20557" y="5161"/>
                    </a:lnTo>
                    <a:lnTo>
                      <a:pt x="20941" y="4914"/>
                    </a:lnTo>
                    <a:lnTo>
                      <a:pt x="21134" y="4804"/>
                    </a:lnTo>
                    <a:lnTo>
                      <a:pt x="21326" y="4721"/>
                    </a:lnTo>
                    <a:lnTo>
                      <a:pt x="21518" y="4639"/>
                    </a:lnTo>
                    <a:lnTo>
                      <a:pt x="21737" y="4612"/>
                    </a:lnTo>
                    <a:lnTo>
                      <a:pt x="21737" y="4612"/>
                    </a:lnTo>
                    <a:lnTo>
                      <a:pt x="21847" y="4612"/>
                    </a:lnTo>
                    <a:lnTo>
                      <a:pt x="21847" y="4612"/>
                    </a:lnTo>
                    <a:lnTo>
                      <a:pt x="22012" y="4612"/>
                    </a:lnTo>
                    <a:lnTo>
                      <a:pt x="22204" y="4639"/>
                    </a:lnTo>
                    <a:lnTo>
                      <a:pt x="22369" y="4694"/>
                    </a:lnTo>
                    <a:lnTo>
                      <a:pt x="22506" y="4776"/>
                    </a:lnTo>
                    <a:lnTo>
                      <a:pt x="22671" y="4859"/>
                    </a:lnTo>
                    <a:lnTo>
                      <a:pt x="22808" y="4968"/>
                    </a:lnTo>
                    <a:lnTo>
                      <a:pt x="23082" y="5188"/>
                    </a:lnTo>
                    <a:lnTo>
                      <a:pt x="23302" y="5490"/>
                    </a:lnTo>
                    <a:lnTo>
                      <a:pt x="23494" y="5792"/>
                    </a:lnTo>
                    <a:lnTo>
                      <a:pt x="23686" y="6149"/>
                    </a:lnTo>
                    <a:lnTo>
                      <a:pt x="23796" y="6478"/>
                    </a:lnTo>
                    <a:lnTo>
                      <a:pt x="23796" y="6478"/>
                    </a:lnTo>
                    <a:lnTo>
                      <a:pt x="23906" y="6835"/>
                    </a:lnTo>
                    <a:lnTo>
                      <a:pt x="23988" y="7219"/>
                    </a:lnTo>
                    <a:lnTo>
                      <a:pt x="24180" y="7960"/>
                    </a:lnTo>
                    <a:lnTo>
                      <a:pt x="24290" y="8317"/>
                    </a:lnTo>
                    <a:lnTo>
                      <a:pt x="24400" y="8674"/>
                    </a:lnTo>
                    <a:lnTo>
                      <a:pt x="24564" y="9003"/>
                    </a:lnTo>
                    <a:lnTo>
                      <a:pt x="24756" y="9305"/>
                    </a:lnTo>
                    <a:lnTo>
                      <a:pt x="24756" y="9305"/>
                    </a:lnTo>
                    <a:lnTo>
                      <a:pt x="24894" y="9497"/>
                    </a:lnTo>
                    <a:lnTo>
                      <a:pt x="25058" y="9662"/>
                    </a:lnTo>
                    <a:lnTo>
                      <a:pt x="25223" y="9799"/>
                    </a:lnTo>
                    <a:lnTo>
                      <a:pt x="25388" y="9936"/>
                    </a:lnTo>
                    <a:lnTo>
                      <a:pt x="25772" y="10183"/>
                    </a:lnTo>
                    <a:lnTo>
                      <a:pt x="26184" y="10375"/>
                    </a:lnTo>
                    <a:lnTo>
                      <a:pt x="26623" y="10540"/>
                    </a:lnTo>
                    <a:lnTo>
                      <a:pt x="27062" y="10677"/>
                    </a:lnTo>
                    <a:lnTo>
                      <a:pt x="27501" y="10787"/>
                    </a:lnTo>
                    <a:lnTo>
                      <a:pt x="27968" y="10897"/>
                    </a:lnTo>
                    <a:lnTo>
                      <a:pt x="27968" y="10897"/>
                    </a:lnTo>
                    <a:lnTo>
                      <a:pt x="29203" y="11116"/>
                    </a:lnTo>
                    <a:lnTo>
                      <a:pt x="30438" y="11309"/>
                    </a:lnTo>
                    <a:lnTo>
                      <a:pt x="31673" y="11501"/>
                    </a:lnTo>
                    <a:lnTo>
                      <a:pt x="32935" y="11638"/>
                    </a:lnTo>
                    <a:lnTo>
                      <a:pt x="34170" y="11748"/>
                    </a:lnTo>
                    <a:lnTo>
                      <a:pt x="35433" y="11830"/>
                    </a:lnTo>
                    <a:lnTo>
                      <a:pt x="36695" y="11857"/>
                    </a:lnTo>
                    <a:lnTo>
                      <a:pt x="37930" y="11885"/>
                    </a:lnTo>
                    <a:lnTo>
                      <a:pt x="37930" y="11885"/>
                    </a:lnTo>
                    <a:lnTo>
                      <a:pt x="39358" y="11857"/>
                    </a:lnTo>
                    <a:lnTo>
                      <a:pt x="40785" y="11803"/>
                    </a:lnTo>
                    <a:lnTo>
                      <a:pt x="42185" y="11693"/>
                    </a:lnTo>
                    <a:lnTo>
                      <a:pt x="43612" y="11556"/>
                    </a:lnTo>
                    <a:lnTo>
                      <a:pt x="45012" y="11391"/>
                    </a:lnTo>
                    <a:lnTo>
                      <a:pt x="46411" y="11171"/>
                    </a:lnTo>
                    <a:lnTo>
                      <a:pt x="47811" y="10897"/>
                    </a:lnTo>
                    <a:lnTo>
                      <a:pt x="49183" y="10622"/>
                    </a:lnTo>
                    <a:lnTo>
                      <a:pt x="49183" y="10622"/>
                    </a:lnTo>
                    <a:lnTo>
                      <a:pt x="50007" y="10430"/>
                    </a:lnTo>
                    <a:lnTo>
                      <a:pt x="50830" y="10211"/>
                    </a:lnTo>
                    <a:lnTo>
                      <a:pt x="51626" y="9991"/>
                    </a:lnTo>
                    <a:lnTo>
                      <a:pt x="52422" y="9744"/>
                    </a:lnTo>
                    <a:lnTo>
                      <a:pt x="53218" y="9470"/>
                    </a:lnTo>
                    <a:lnTo>
                      <a:pt x="54014" y="9195"/>
                    </a:lnTo>
                    <a:lnTo>
                      <a:pt x="54810" y="8866"/>
                    </a:lnTo>
                    <a:lnTo>
                      <a:pt x="55578" y="8536"/>
                    </a:lnTo>
                    <a:lnTo>
                      <a:pt x="55578" y="8536"/>
                    </a:lnTo>
                    <a:lnTo>
                      <a:pt x="56127" y="8262"/>
                    </a:lnTo>
                    <a:lnTo>
                      <a:pt x="56676" y="7988"/>
                    </a:lnTo>
                    <a:lnTo>
                      <a:pt x="57198" y="7658"/>
                    </a:lnTo>
                    <a:lnTo>
                      <a:pt x="57746" y="7329"/>
                    </a:lnTo>
                    <a:lnTo>
                      <a:pt x="58268" y="6999"/>
                    </a:lnTo>
                    <a:lnTo>
                      <a:pt x="58762" y="6615"/>
                    </a:lnTo>
                    <a:lnTo>
                      <a:pt x="59229" y="6231"/>
                    </a:lnTo>
                    <a:lnTo>
                      <a:pt x="59695" y="5792"/>
                    </a:lnTo>
                    <a:lnTo>
                      <a:pt x="60107" y="5380"/>
                    </a:lnTo>
                    <a:lnTo>
                      <a:pt x="60518" y="4914"/>
                    </a:lnTo>
                    <a:lnTo>
                      <a:pt x="60875" y="4420"/>
                    </a:lnTo>
                    <a:lnTo>
                      <a:pt x="61205" y="3926"/>
                    </a:lnTo>
                    <a:lnTo>
                      <a:pt x="61507" y="3404"/>
                    </a:lnTo>
                    <a:lnTo>
                      <a:pt x="61754" y="2855"/>
                    </a:lnTo>
                    <a:lnTo>
                      <a:pt x="61973" y="2306"/>
                    </a:lnTo>
                    <a:lnTo>
                      <a:pt x="62138" y="1702"/>
                    </a:lnTo>
                    <a:lnTo>
                      <a:pt x="62138" y="1702"/>
                    </a:lnTo>
                    <a:lnTo>
                      <a:pt x="62220" y="1318"/>
                    </a:lnTo>
                    <a:lnTo>
                      <a:pt x="62275" y="961"/>
                    </a:lnTo>
                    <a:lnTo>
                      <a:pt x="62302" y="577"/>
                    </a:lnTo>
                    <a:lnTo>
                      <a:pt x="62302" y="193"/>
                    </a:lnTo>
                    <a:lnTo>
                      <a:pt x="62302" y="193"/>
                    </a:lnTo>
                    <a:lnTo>
                      <a:pt x="61232" y="824"/>
                    </a:lnTo>
                    <a:lnTo>
                      <a:pt x="60134" y="1455"/>
                    </a:lnTo>
                    <a:lnTo>
                      <a:pt x="59009" y="2032"/>
                    </a:lnTo>
                    <a:lnTo>
                      <a:pt x="57884" y="2581"/>
                    </a:lnTo>
                    <a:lnTo>
                      <a:pt x="56758" y="3102"/>
                    </a:lnTo>
                    <a:lnTo>
                      <a:pt x="55606" y="3596"/>
                    </a:lnTo>
                    <a:lnTo>
                      <a:pt x="54425" y="4090"/>
                    </a:lnTo>
                    <a:lnTo>
                      <a:pt x="53273" y="4529"/>
                    </a:lnTo>
                    <a:lnTo>
                      <a:pt x="52065" y="4941"/>
                    </a:lnTo>
                    <a:lnTo>
                      <a:pt x="50885" y="5325"/>
                    </a:lnTo>
                    <a:lnTo>
                      <a:pt x="49677" y="5655"/>
                    </a:lnTo>
                    <a:lnTo>
                      <a:pt x="48470" y="5984"/>
                    </a:lnTo>
                    <a:lnTo>
                      <a:pt x="47235" y="6286"/>
                    </a:lnTo>
                    <a:lnTo>
                      <a:pt x="46027" y="6533"/>
                    </a:lnTo>
                    <a:lnTo>
                      <a:pt x="44792" y="6780"/>
                    </a:lnTo>
                    <a:lnTo>
                      <a:pt x="43557" y="6972"/>
                    </a:lnTo>
                    <a:lnTo>
                      <a:pt x="43557" y="6972"/>
                    </a:lnTo>
                    <a:lnTo>
                      <a:pt x="42130" y="7164"/>
                    </a:lnTo>
                    <a:lnTo>
                      <a:pt x="40675" y="7301"/>
                    </a:lnTo>
                    <a:lnTo>
                      <a:pt x="39248" y="7384"/>
                    </a:lnTo>
                    <a:lnTo>
                      <a:pt x="37821" y="7411"/>
                    </a:lnTo>
                    <a:lnTo>
                      <a:pt x="37821" y="7411"/>
                    </a:lnTo>
                    <a:lnTo>
                      <a:pt x="36997" y="7411"/>
                    </a:lnTo>
                    <a:lnTo>
                      <a:pt x="36201" y="7384"/>
                    </a:lnTo>
                    <a:lnTo>
                      <a:pt x="35378" y="7329"/>
                    </a:lnTo>
                    <a:lnTo>
                      <a:pt x="34582" y="7246"/>
                    </a:lnTo>
                    <a:lnTo>
                      <a:pt x="33786" y="7137"/>
                    </a:lnTo>
                    <a:lnTo>
                      <a:pt x="32990" y="7027"/>
                    </a:lnTo>
                    <a:lnTo>
                      <a:pt x="32194" y="6862"/>
                    </a:lnTo>
                    <a:lnTo>
                      <a:pt x="31398" y="6698"/>
                    </a:lnTo>
                    <a:lnTo>
                      <a:pt x="31398" y="6698"/>
                    </a:lnTo>
                    <a:lnTo>
                      <a:pt x="30712" y="6505"/>
                    </a:lnTo>
                    <a:lnTo>
                      <a:pt x="30383" y="6396"/>
                    </a:lnTo>
                    <a:lnTo>
                      <a:pt x="30026" y="6258"/>
                    </a:lnTo>
                    <a:lnTo>
                      <a:pt x="29724" y="6121"/>
                    </a:lnTo>
                    <a:lnTo>
                      <a:pt x="29395" y="5929"/>
                    </a:lnTo>
                    <a:lnTo>
                      <a:pt x="29093" y="5764"/>
                    </a:lnTo>
                    <a:lnTo>
                      <a:pt x="28818" y="5545"/>
                    </a:lnTo>
                    <a:lnTo>
                      <a:pt x="28818" y="5545"/>
                    </a:lnTo>
                    <a:lnTo>
                      <a:pt x="28599" y="5298"/>
                    </a:lnTo>
                    <a:lnTo>
                      <a:pt x="28379" y="5051"/>
                    </a:lnTo>
                    <a:lnTo>
                      <a:pt x="28187" y="4804"/>
                    </a:lnTo>
                    <a:lnTo>
                      <a:pt x="27995" y="4529"/>
                    </a:lnTo>
                    <a:lnTo>
                      <a:pt x="27666" y="3953"/>
                    </a:lnTo>
                    <a:lnTo>
                      <a:pt x="27336" y="3349"/>
                    </a:lnTo>
                    <a:lnTo>
                      <a:pt x="27034" y="2773"/>
                    </a:lnTo>
                    <a:lnTo>
                      <a:pt x="26705" y="2196"/>
                    </a:lnTo>
                    <a:lnTo>
                      <a:pt x="26513" y="1922"/>
                    </a:lnTo>
                    <a:lnTo>
                      <a:pt x="26321" y="1648"/>
                    </a:lnTo>
                    <a:lnTo>
                      <a:pt x="26101" y="1428"/>
                    </a:lnTo>
                    <a:lnTo>
                      <a:pt x="25854" y="1181"/>
                    </a:lnTo>
                    <a:lnTo>
                      <a:pt x="25854" y="1181"/>
                    </a:lnTo>
                    <a:lnTo>
                      <a:pt x="25580" y="961"/>
                    </a:lnTo>
                    <a:lnTo>
                      <a:pt x="25278" y="769"/>
                    </a:lnTo>
                    <a:lnTo>
                      <a:pt x="24976" y="632"/>
                    </a:lnTo>
                    <a:lnTo>
                      <a:pt x="24647" y="495"/>
                    </a:lnTo>
                    <a:lnTo>
                      <a:pt x="24317" y="412"/>
                    </a:lnTo>
                    <a:lnTo>
                      <a:pt x="23961" y="330"/>
                    </a:lnTo>
                    <a:lnTo>
                      <a:pt x="23604" y="303"/>
                    </a:lnTo>
                    <a:lnTo>
                      <a:pt x="23247" y="275"/>
                    </a:lnTo>
                    <a:lnTo>
                      <a:pt x="23247" y="275"/>
                    </a:lnTo>
                    <a:lnTo>
                      <a:pt x="22753" y="303"/>
                    </a:lnTo>
                    <a:lnTo>
                      <a:pt x="22231" y="385"/>
                    </a:lnTo>
                    <a:lnTo>
                      <a:pt x="21737" y="495"/>
                    </a:lnTo>
                    <a:lnTo>
                      <a:pt x="21216" y="632"/>
                    </a:lnTo>
                    <a:lnTo>
                      <a:pt x="20722" y="824"/>
                    </a:lnTo>
                    <a:lnTo>
                      <a:pt x="20228" y="1044"/>
                    </a:lnTo>
                    <a:lnTo>
                      <a:pt x="19789" y="1291"/>
                    </a:lnTo>
                    <a:lnTo>
                      <a:pt x="19322" y="1538"/>
                    </a:lnTo>
                    <a:lnTo>
                      <a:pt x="19322" y="1538"/>
                    </a:lnTo>
                    <a:lnTo>
                      <a:pt x="18609" y="2032"/>
                    </a:lnTo>
                    <a:lnTo>
                      <a:pt x="17895" y="2581"/>
                    </a:lnTo>
                    <a:lnTo>
                      <a:pt x="16495" y="3651"/>
                    </a:lnTo>
                    <a:lnTo>
                      <a:pt x="15809" y="4173"/>
                    </a:lnTo>
                    <a:lnTo>
                      <a:pt x="15068" y="4639"/>
                    </a:lnTo>
                    <a:lnTo>
                      <a:pt x="14684" y="4859"/>
                    </a:lnTo>
                    <a:lnTo>
                      <a:pt x="14300" y="5078"/>
                    </a:lnTo>
                    <a:lnTo>
                      <a:pt x="13915" y="5243"/>
                    </a:lnTo>
                    <a:lnTo>
                      <a:pt x="13504" y="5408"/>
                    </a:lnTo>
                    <a:lnTo>
                      <a:pt x="13504" y="5408"/>
                    </a:lnTo>
                    <a:lnTo>
                      <a:pt x="13174" y="5545"/>
                    </a:lnTo>
                    <a:lnTo>
                      <a:pt x="12845" y="5627"/>
                    </a:lnTo>
                    <a:lnTo>
                      <a:pt x="12159" y="5792"/>
                    </a:lnTo>
                    <a:lnTo>
                      <a:pt x="11473" y="5874"/>
                    </a:lnTo>
                    <a:lnTo>
                      <a:pt x="10786" y="5902"/>
                    </a:lnTo>
                    <a:lnTo>
                      <a:pt x="10786" y="5902"/>
                    </a:lnTo>
                    <a:lnTo>
                      <a:pt x="10045" y="5874"/>
                    </a:lnTo>
                    <a:lnTo>
                      <a:pt x="9304" y="5764"/>
                    </a:lnTo>
                    <a:lnTo>
                      <a:pt x="8591" y="5627"/>
                    </a:lnTo>
                    <a:lnTo>
                      <a:pt x="7877" y="5435"/>
                    </a:lnTo>
                    <a:lnTo>
                      <a:pt x="7164" y="5188"/>
                    </a:lnTo>
                    <a:lnTo>
                      <a:pt x="6477" y="4914"/>
                    </a:lnTo>
                    <a:lnTo>
                      <a:pt x="5791" y="4584"/>
                    </a:lnTo>
                    <a:lnTo>
                      <a:pt x="5160" y="4227"/>
                    </a:lnTo>
                    <a:lnTo>
                      <a:pt x="5160" y="4227"/>
                    </a:lnTo>
                    <a:lnTo>
                      <a:pt x="4446" y="3788"/>
                    </a:lnTo>
                    <a:lnTo>
                      <a:pt x="3788" y="3294"/>
                    </a:lnTo>
                    <a:lnTo>
                      <a:pt x="3184" y="2773"/>
                    </a:lnTo>
                    <a:lnTo>
                      <a:pt x="2580" y="2224"/>
                    </a:lnTo>
                    <a:lnTo>
                      <a:pt x="1427" y="1099"/>
                    </a:lnTo>
                    <a:lnTo>
                      <a:pt x="824" y="550"/>
                    </a:lnTo>
                    <a:lnTo>
                      <a:pt x="220" y="1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74"/>
              <p:cNvSpPr/>
              <p:nvPr/>
            </p:nvSpPr>
            <p:spPr>
              <a:xfrm>
                <a:off x="3604136" y="3274991"/>
                <a:ext cx="703928" cy="332344"/>
              </a:xfrm>
              <a:custGeom>
                <a:rect b="b" l="l" r="r" t="t"/>
                <a:pathLst>
                  <a:path extrusionOk="0" h="30659" w="64938">
                    <a:moveTo>
                      <a:pt x="31041" y="2306"/>
                    </a:moveTo>
                    <a:lnTo>
                      <a:pt x="31837" y="2334"/>
                    </a:lnTo>
                    <a:lnTo>
                      <a:pt x="32661" y="2361"/>
                    </a:lnTo>
                    <a:lnTo>
                      <a:pt x="33813" y="2416"/>
                    </a:lnTo>
                    <a:lnTo>
                      <a:pt x="34966" y="2498"/>
                    </a:lnTo>
                    <a:lnTo>
                      <a:pt x="36119" y="2636"/>
                    </a:lnTo>
                    <a:lnTo>
                      <a:pt x="37244" y="2773"/>
                    </a:lnTo>
                    <a:lnTo>
                      <a:pt x="38397" y="2938"/>
                    </a:lnTo>
                    <a:lnTo>
                      <a:pt x="39522" y="3130"/>
                    </a:lnTo>
                    <a:lnTo>
                      <a:pt x="40675" y="3377"/>
                    </a:lnTo>
                    <a:lnTo>
                      <a:pt x="41773" y="3624"/>
                    </a:lnTo>
                    <a:lnTo>
                      <a:pt x="43200" y="4008"/>
                    </a:lnTo>
                    <a:lnTo>
                      <a:pt x="44627" y="4392"/>
                    </a:lnTo>
                    <a:lnTo>
                      <a:pt x="46027" y="4831"/>
                    </a:lnTo>
                    <a:lnTo>
                      <a:pt x="47427" y="5271"/>
                    </a:lnTo>
                    <a:lnTo>
                      <a:pt x="48826" y="5765"/>
                    </a:lnTo>
                    <a:lnTo>
                      <a:pt x="50226" y="6231"/>
                    </a:lnTo>
                    <a:lnTo>
                      <a:pt x="52998" y="7274"/>
                    </a:lnTo>
                    <a:lnTo>
                      <a:pt x="53574" y="7494"/>
                    </a:lnTo>
                    <a:lnTo>
                      <a:pt x="54151" y="7741"/>
                    </a:lnTo>
                    <a:lnTo>
                      <a:pt x="54700" y="7988"/>
                    </a:lnTo>
                    <a:lnTo>
                      <a:pt x="55221" y="8262"/>
                    </a:lnTo>
                    <a:lnTo>
                      <a:pt x="55770" y="8564"/>
                    </a:lnTo>
                    <a:lnTo>
                      <a:pt x="56292" y="8866"/>
                    </a:lnTo>
                    <a:lnTo>
                      <a:pt x="56786" y="9195"/>
                    </a:lnTo>
                    <a:lnTo>
                      <a:pt x="57307" y="9552"/>
                    </a:lnTo>
                    <a:lnTo>
                      <a:pt x="57774" y="9909"/>
                    </a:lnTo>
                    <a:lnTo>
                      <a:pt x="58268" y="10293"/>
                    </a:lnTo>
                    <a:lnTo>
                      <a:pt x="58734" y="10677"/>
                    </a:lnTo>
                    <a:lnTo>
                      <a:pt x="59173" y="11117"/>
                    </a:lnTo>
                    <a:lnTo>
                      <a:pt x="59613" y="11528"/>
                    </a:lnTo>
                    <a:lnTo>
                      <a:pt x="60024" y="11995"/>
                    </a:lnTo>
                    <a:lnTo>
                      <a:pt x="60436" y="12461"/>
                    </a:lnTo>
                    <a:lnTo>
                      <a:pt x="60820" y="12955"/>
                    </a:lnTo>
                    <a:lnTo>
                      <a:pt x="61287" y="13587"/>
                    </a:lnTo>
                    <a:lnTo>
                      <a:pt x="61671" y="14218"/>
                    </a:lnTo>
                    <a:lnTo>
                      <a:pt x="62000" y="14849"/>
                    </a:lnTo>
                    <a:lnTo>
                      <a:pt x="62275" y="15453"/>
                    </a:lnTo>
                    <a:lnTo>
                      <a:pt x="62440" y="16084"/>
                    </a:lnTo>
                    <a:lnTo>
                      <a:pt x="62522" y="16386"/>
                    </a:lnTo>
                    <a:lnTo>
                      <a:pt x="62549" y="16688"/>
                    </a:lnTo>
                    <a:lnTo>
                      <a:pt x="62604" y="16990"/>
                    </a:lnTo>
                    <a:lnTo>
                      <a:pt x="62604" y="17292"/>
                    </a:lnTo>
                    <a:lnTo>
                      <a:pt x="62604" y="17566"/>
                    </a:lnTo>
                    <a:lnTo>
                      <a:pt x="62577" y="17868"/>
                    </a:lnTo>
                    <a:lnTo>
                      <a:pt x="62549" y="18170"/>
                    </a:lnTo>
                    <a:lnTo>
                      <a:pt x="62494" y="18472"/>
                    </a:lnTo>
                    <a:lnTo>
                      <a:pt x="62412" y="18746"/>
                    </a:lnTo>
                    <a:lnTo>
                      <a:pt x="62330" y="19048"/>
                    </a:lnTo>
                    <a:lnTo>
                      <a:pt x="62220" y="19323"/>
                    </a:lnTo>
                    <a:lnTo>
                      <a:pt x="62083" y="19625"/>
                    </a:lnTo>
                    <a:lnTo>
                      <a:pt x="61781" y="20174"/>
                    </a:lnTo>
                    <a:lnTo>
                      <a:pt x="61424" y="20723"/>
                    </a:lnTo>
                    <a:lnTo>
                      <a:pt x="60957" y="21272"/>
                    </a:lnTo>
                    <a:lnTo>
                      <a:pt x="60463" y="21793"/>
                    </a:lnTo>
                    <a:lnTo>
                      <a:pt x="59860" y="22314"/>
                    </a:lnTo>
                    <a:lnTo>
                      <a:pt x="59009" y="23001"/>
                    </a:lnTo>
                    <a:lnTo>
                      <a:pt x="58130" y="23632"/>
                    </a:lnTo>
                    <a:lnTo>
                      <a:pt x="57225" y="24208"/>
                    </a:lnTo>
                    <a:lnTo>
                      <a:pt x="56264" y="24730"/>
                    </a:lnTo>
                    <a:lnTo>
                      <a:pt x="55304" y="25224"/>
                    </a:lnTo>
                    <a:lnTo>
                      <a:pt x="54316" y="25635"/>
                    </a:lnTo>
                    <a:lnTo>
                      <a:pt x="53273" y="25992"/>
                    </a:lnTo>
                    <a:lnTo>
                      <a:pt x="52230" y="26322"/>
                    </a:lnTo>
                    <a:lnTo>
                      <a:pt x="50583" y="26733"/>
                    </a:lnTo>
                    <a:lnTo>
                      <a:pt x="48881" y="27090"/>
                    </a:lnTo>
                    <a:lnTo>
                      <a:pt x="47152" y="27392"/>
                    </a:lnTo>
                    <a:lnTo>
                      <a:pt x="45341" y="27666"/>
                    </a:lnTo>
                    <a:lnTo>
                      <a:pt x="43474" y="27859"/>
                    </a:lnTo>
                    <a:lnTo>
                      <a:pt x="41498" y="28023"/>
                    </a:lnTo>
                    <a:lnTo>
                      <a:pt x="39412" y="28133"/>
                    </a:lnTo>
                    <a:lnTo>
                      <a:pt x="37189" y="28188"/>
                    </a:lnTo>
                    <a:lnTo>
                      <a:pt x="33484" y="27694"/>
                    </a:lnTo>
                    <a:lnTo>
                      <a:pt x="28654" y="27035"/>
                    </a:lnTo>
                    <a:lnTo>
                      <a:pt x="28269" y="26953"/>
                    </a:lnTo>
                    <a:lnTo>
                      <a:pt x="27913" y="26843"/>
                    </a:lnTo>
                    <a:lnTo>
                      <a:pt x="27611" y="26678"/>
                    </a:lnTo>
                    <a:lnTo>
                      <a:pt x="27336" y="26486"/>
                    </a:lnTo>
                    <a:lnTo>
                      <a:pt x="27117" y="26239"/>
                    </a:lnTo>
                    <a:lnTo>
                      <a:pt x="26924" y="25937"/>
                    </a:lnTo>
                    <a:lnTo>
                      <a:pt x="26760" y="25608"/>
                    </a:lnTo>
                    <a:lnTo>
                      <a:pt x="26650" y="25224"/>
                    </a:lnTo>
                    <a:lnTo>
                      <a:pt x="26430" y="24455"/>
                    </a:lnTo>
                    <a:lnTo>
                      <a:pt x="26211" y="23714"/>
                    </a:lnTo>
                    <a:lnTo>
                      <a:pt x="25936" y="22973"/>
                    </a:lnTo>
                    <a:lnTo>
                      <a:pt x="25607" y="22260"/>
                    </a:lnTo>
                    <a:lnTo>
                      <a:pt x="25442" y="21903"/>
                    </a:lnTo>
                    <a:lnTo>
                      <a:pt x="25250" y="21601"/>
                    </a:lnTo>
                    <a:lnTo>
                      <a:pt x="25031" y="21326"/>
                    </a:lnTo>
                    <a:lnTo>
                      <a:pt x="24839" y="21079"/>
                    </a:lnTo>
                    <a:lnTo>
                      <a:pt x="24619" y="20887"/>
                    </a:lnTo>
                    <a:lnTo>
                      <a:pt x="24372" y="20723"/>
                    </a:lnTo>
                    <a:lnTo>
                      <a:pt x="24152" y="20613"/>
                    </a:lnTo>
                    <a:lnTo>
                      <a:pt x="23905" y="20558"/>
                    </a:lnTo>
                    <a:lnTo>
                      <a:pt x="23658" y="20503"/>
                    </a:lnTo>
                    <a:lnTo>
                      <a:pt x="23384" y="20530"/>
                    </a:lnTo>
                    <a:lnTo>
                      <a:pt x="23137" y="20558"/>
                    </a:lnTo>
                    <a:lnTo>
                      <a:pt x="22862" y="20640"/>
                    </a:lnTo>
                    <a:lnTo>
                      <a:pt x="22561" y="20777"/>
                    </a:lnTo>
                    <a:lnTo>
                      <a:pt x="22286" y="20942"/>
                    </a:lnTo>
                    <a:lnTo>
                      <a:pt x="21984" y="21162"/>
                    </a:lnTo>
                    <a:lnTo>
                      <a:pt x="21682" y="21409"/>
                    </a:lnTo>
                    <a:lnTo>
                      <a:pt x="20722" y="22260"/>
                    </a:lnTo>
                    <a:lnTo>
                      <a:pt x="19789" y="23165"/>
                    </a:lnTo>
                    <a:lnTo>
                      <a:pt x="18883" y="24071"/>
                    </a:lnTo>
                    <a:lnTo>
                      <a:pt x="17977" y="25004"/>
                    </a:lnTo>
                    <a:lnTo>
                      <a:pt x="17593" y="25388"/>
                    </a:lnTo>
                    <a:lnTo>
                      <a:pt x="17209" y="25690"/>
                    </a:lnTo>
                    <a:lnTo>
                      <a:pt x="16770" y="25937"/>
                    </a:lnTo>
                    <a:lnTo>
                      <a:pt x="16330" y="26157"/>
                    </a:lnTo>
                    <a:lnTo>
                      <a:pt x="15891" y="26294"/>
                    </a:lnTo>
                    <a:lnTo>
                      <a:pt x="15397" y="26404"/>
                    </a:lnTo>
                    <a:lnTo>
                      <a:pt x="14903" y="26486"/>
                    </a:lnTo>
                    <a:lnTo>
                      <a:pt x="14382" y="26514"/>
                    </a:lnTo>
                    <a:lnTo>
                      <a:pt x="13174" y="26514"/>
                    </a:lnTo>
                    <a:lnTo>
                      <a:pt x="12570" y="26459"/>
                    </a:lnTo>
                    <a:lnTo>
                      <a:pt x="11994" y="26404"/>
                    </a:lnTo>
                    <a:lnTo>
                      <a:pt x="11418" y="26322"/>
                    </a:lnTo>
                    <a:lnTo>
                      <a:pt x="10841" y="26212"/>
                    </a:lnTo>
                    <a:lnTo>
                      <a:pt x="10265" y="26102"/>
                    </a:lnTo>
                    <a:lnTo>
                      <a:pt x="9716" y="25937"/>
                    </a:lnTo>
                    <a:lnTo>
                      <a:pt x="9140" y="25773"/>
                    </a:lnTo>
                    <a:lnTo>
                      <a:pt x="8591" y="25581"/>
                    </a:lnTo>
                    <a:lnTo>
                      <a:pt x="8069" y="25388"/>
                    </a:lnTo>
                    <a:lnTo>
                      <a:pt x="7520" y="25141"/>
                    </a:lnTo>
                    <a:lnTo>
                      <a:pt x="6999" y="24894"/>
                    </a:lnTo>
                    <a:lnTo>
                      <a:pt x="6477" y="24620"/>
                    </a:lnTo>
                    <a:lnTo>
                      <a:pt x="5956" y="24318"/>
                    </a:lnTo>
                    <a:lnTo>
                      <a:pt x="5434" y="24016"/>
                    </a:lnTo>
                    <a:lnTo>
                      <a:pt x="4940" y="23659"/>
                    </a:lnTo>
                    <a:lnTo>
                      <a:pt x="4474" y="23303"/>
                    </a:lnTo>
                    <a:lnTo>
                      <a:pt x="4062" y="22918"/>
                    </a:lnTo>
                    <a:lnTo>
                      <a:pt x="3705" y="22534"/>
                    </a:lnTo>
                    <a:lnTo>
                      <a:pt x="3403" y="22122"/>
                    </a:lnTo>
                    <a:lnTo>
                      <a:pt x="3129" y="21711"/>
                    </a:lnTo>
                    <a:lnTo>
                      <a:pt x="2909" y="21272"/>
                    </a:lnTo>
                    <a:lnTo>
                      <a:pt x="2717" y="20832"/>
                    </a:lnTo>
                    <a:lnTo>
                      <a:pt x="2607" y="20366"/>
                    </a:lnTo>
                    <a:lnTo>
                      <a:pt x="2525" y="19872"/>
                    </a:lnTo>
                    <a:lnTo>
                      <a:pt x="2498" y="19378"/>
                    </a:lnTo>
                    <a:lnTo>
                      <a:pt x="2525" y="18884"/>
                    </a:lnTo>
                    <a:lnTo>
                      <a:pt x="2580" y="18362"/>
                    </a:lnTo>
                    <a:lnTo>
                      <a:pt x="2717" y="17813"/>
                    </a:lnTo>
                    <a:lnTo>
                      <a:pt x="2882" y="17264"/>
                    </a:lnTo>
                    <a:lnTo>
                      <a:pt x="3101" y="16688"/>
                    </a:lnTo>
                    <a:lnTo>
                      <a:pt x="3321" y="16194"/>
                    </a:lnTo>
                    <a:lnTo>
                      <a:pt x="3568" y="15700"/>
                    </a:lnTo>
                    <a:lnTo>
                      <a:pt x="3842" y="15233"/>
                    </a:lnTo>
                    <a:lnTo>
                      <a:pt x="4144" y="14739"/>
                    </a:lnTo>
                    <a:lnTo>
                      <a:pt x="4446" y="14300"/>
                    </a:lnTo>
                    <a:lnTo>
                      <a:pt x="4803" y="13861"/>
                    </a:lnTo>
                    <a:lnTo>
                      <a:pt x="5160" y="13449"/>
                    </a:lnTo>
                    <a:lnTo>
                      <a:pt x="5517" y="13065"/>
                    </a:lnTo>
                    <a:lnTo>
                      <a:pt x="6175" y="12461"/>
                    </a:lnTo>
                    <a:lnTo>
                      <a:pt x="6834" y="11885"/>
                    </a:lnTo>
                    <a:lnTo>
                      <a:pt x="7493" y="11309"/>
                    </a:lnTo>
                    <a:lnTo>
                      <a:pt x="8179" y="10760"/>
                    </a:lnTo>
                    <a:lnTo>
                      <a:pt x="8865" y="10238"/>
                    </a:lnTo>
                    <a:lnTo>
                      <a:pt x="9606" y="9717"/>
                    </a:lnTo>
                    <a:lnTo>
                      <a:pt x="10320" y="9250"/>
                    </a:lnTo>
                    <a:lnTo>
                      <a:pt x="11061" y="8811"/>
                    </a:lnTo>
                    <a:lnTo>
                      <a:pt x="12159" y="8207"/>
                    </a:lnTo>
                    <a:lnTo>
                      <a:pt x="13256" y="7631"/>
                    </a:lnTo>
                    <a:lnTo>
                      <a:pt x="14354" y="7082"/>
                    </a:lnTo>
                    <a:lnTo>
                      <a:pt x="15480" y="6533"/>
                    </a:lnTo>
                    <a:lnTo>
                      <a:pt x="17758" y="5490"/>
                    </a:lnTo>
                    <a:lnTo>
                      <a:pt x="20036" y="4475"/>
                    </a:lnTo>
                    <a:lnTo>
                      <a:pt x="20777" y="4145"/>
                    </a:lnTo>
                    <a:lnTo>
                      <a:pt x="21545" y="3871"/>
                    </a:lnTo>
                    <a:lnTo>
                      <a:pt x="22314" y="3596"/>
                    </a:lnTo>
                    <a:lnTo>
                      <a:pt x="23082" y="3349"/>
                    </a:lnTo>
                    <a:lnTo>
                      <a:pt x="23851" y="3157"/>
                    </a:lnTo>
                    <a:lnTo>
                      <a:pt x="24646" y="2965"/>
                    </a:lnTo>
                    <a:lnTo>
                      <a:pt x="25442" y="2800"/>
                    </a:lnTo>
                    <a:lnTo>
                      <a:pt x="26238" y="2663"/>
                    </a:lnTo>
                    <a:lnTo>
                      <a:pt x="27034" y="2553"/>
                    </a:lnTo>
                    <a:lnTo>
                      <a:pt x="27830" y="2471"/>
                    </a:lnTo>
                    <a:lnTo>
                      <a:pt x="28626" y="2389"/>
                    </a:lnTo>
                    <a:lnTo>
                      <a:pt x="29422" y="2361"/>
                    </a:lnTo>
                    <a:lnTo>
                      <a:pt x="30245" y="2334"/>
                    </a:lnTo>
                    <a:lnTo>
                      <a:pt x="31041" y="2306"/>
                    </a:lnTo>
                    <a:close/>
                    <a:moveTo>
                      <a:pt x="29669" y="1"/>
                    </a:moveTo>
                    <a:lnTo>
                      <a:pt x="28873" y="56"/>
                    </a:lnTo>
                    <a:lnTo>
                      <a:pt x="28077" y="111"/>
                    </a:lnTo>
                    <a:lnTo>
                      <a:pt x="27281" y="193"/>
                    </a:lnTo>
                    <a:lnTo>
                      <a:pt x="26485" y="303"/>
                    </a:lnTo>
                    <a:lnTo>
                      <a:pt x="25689" y="440"/>
                    </a:lnTo>
                    <a:lnTo>
                      <a:pt x="24893" y="605"/>
                    </a:lnTo>
                    <a:lnTo>
                      <a:pt x="24098" y="769"/>
                    </a:lnTo>
                    <a:lnTo>
                      <a:pt x="23329" y="989"/>
                    </a:lnTo>
                    <a:lnTo>
                      <a:pt x="22533" y="1209"/>
                    </a:lnTo>
                    <a:lnTo>
                      <a:pt x="21326" y="1565"/>
                    </a:lnTo>
                    <a:lnTo>
                      <a:pt x="20118" y="1977"/>
                    </a:lnTo>
                    <a:lnTo>
                      <a:pt x="18938" y="2389"/>
                    </a:lnTo>
                    <a:lnTo>
                      <a:pt x="17758" y="2828"/>
                    </a:lnTo>
                    <a:lnTo>
                      <a:pt x="16577" y="3267"/>
                    </a:lnTo>
                    <a:lnTo>
                      <a:pt x="15425" y="3761"/>
                    </a:lnTo>
                    <a:lnTo>
                      <a:pt x="14299" y="4282"/>
                    </a:lnTo>
                    <a:lnTo>
                      <a:pt x="13174" y="4831"/>
                    </a:lnTo>
                    <a:lnTo>
                      <a:pt x="12049" y="5380"/>
                    </a:lnTo>
                    <a:lnTo>
                      <a:pt x="10951" y="5984"/>
                    </a:lnTo>
                    <a:lnTo>
                      <a:pt x="9881" y="6643"/>
                    </a:lnTo>
                    <a:lnTo>
                      <a:pt x="8838" y="7302"/>
                    </a:lnTo>
                    <a:lnTo>
                      <a:pt x="7795" y="8015"/>
                    </a:lnTo>
                    <a:lnTo>
                      <a:pt x="6752" y="8756"/>
                    </a:lnTo>
                    <a:lnTo>
                      <a:pt x="5764" y="9525"/>
                    </a:lnTo>
                    <a:lnTo>
                      <a:pt x="4776" y="10348"/>
                    </a:lnTo>
                    <a:lnTo>
                      <a:pt x="4254" y="10815"/>
                    </a:lnTo>
                    <a:lnTo>
                      <a:pt x="3733" y="11309"/>
                    </a:lnTo>
                    <a:lnTo>
                      <a:pt x="3239" y="11830"/>
                    </a:lnTo>
                    <a:lnTo>
                      <a:pt x="2772" y="12352"/>
                    </a:lnTo>
                    <a:lnTo>
                      <a:pt x="2333" y="12928"/>
                    </a:lnTo>
                    <a:lnTo>
                      <a:pt x="1921" y="13504"/>
                    </a:lnTo>
                    <a:lnTo>
                      <a:pt x="1537" y="14108"/>
                    </a:lnTo>
                    <a:lnTo>
                      <a:pt x="1180" y="14739"/>
                    </a:lnTo>
                    <a:lnTo>
                      <a:pt x="988" y="15206"/>
                    </a:lnTo>
                    <a:lnTo>
                      <a:pt x="769" y="15645"/>
                    </a:lnTo>
                    <a:lnTo>
                      <a:pt x="604" y="16112"/>
                    </a:lnTo>
                    <a:lnTo>
                      <a:pt x="467" y="16551"/>
                    </a:lnTo>
                    <a:lnTo>
                      <a:pt x="329" y="16990"/>
                    </a:lnTo>
                    <a:lnTo>
                      <a:pt x="220" y="17429"/>
                    </a:lnTo>
                    <a:lnTo>
                      <a:pt x="137" y="17868"/>
                    </a:lnTo>
                    <a:lnTo>
                      <a:pt x="82" y="18280"/>
                    </a:lnTo>
                    <a:lnTo>
                      <a:pt x="28" y="18719"/>
                    </a:lnTo>
                    <a:lnTo>
                      <a:pt x="0" y="19131"/>
                    </a:lnTo>
                    <a:lnTo>
                      <a:pt x="0" y="19542"/>
                    </a:lnTo>
                    <a:lnTo>
                      <a:pt x="28" y="19954"/>
                    </a:lnTo>
                    <a:lnTo>
                      <a:pt x="82" y="20366"/>
                    </a:lnTo>
                    <a:lnTo>
                      <a:pt x="137" y="20750"/>
                    </a:lnTo>
                    <a:lnTo>
                      <a:pt x="220" y="21162"/>
                    </a:lnTo>
                    <a:lnTo>
                      <a:pt x="329" y="21546"/>
                    </a:lnTo>
                    <a:lnTo>
                      <a:pt x="467" y="21903"/>
                    </a:lnTo>
                    <a:lnTo>
                      <a:pt x="604" y="22287"/>
                    </a:lnTo>
                    <a:lnTo>
                      <a:pt x="796" y="22644"/>
                    </a:lnTo>
                    <a:lnTo>
                      <a:pt x="988" y="23001"/>
                    </a:lnTo>
                    <a:lnTo>
                      <a:pt x="1180" y="23357"/>
                    </a:lnTo>
                    <a:lnTo>
                      <a:pt x="1427" y="23714"/>
                    </a:lnTo>
                    <a:lnTo>
                      <a:pt x="1674" y="24044"/>
                    </a:lnTo>
                    <a:lnTo>
                      <a:pt x="1949" y="24373"/>
                    </a:lnTo>
                    <a:lnTo>
                      <a:pt x="2251" y="24702"/>
                    </a:lnTo>
                    <a:lnTo>
                      <a:pt x="2553" y="25004"/>
                    </a:lnTo>
                    <a:lnTo>
                      <a:pt x="2882" y="25306"/>
                    </a:lnTo>
                    <a:lnTo>
                      <a:pt x="3239" y="25608"/>
                    </a:lnTo>
                    <a:lnTo>
                      <a:pt x="3623" y="25882"/>
                    </a:lnTo>
                    <a:lnTo>
                      <a:pt x="4007" y="26157"/>
                    </a:lnTo>
                    <a:lnTo>
                      <a:pt x="4419" y="26404"/>
                    </a:lnTo>
                    <a:lnTo>
                      <a:pt x="4858" y="26678"/>
                    </a:lnTo>
                    <a:lnTo>
                      <a:pt x="5462" y="26980"/>
                    </a:lnTo>
                    <a:lnTo>
                      <a:pt x="6066" y="27282"/>
                    </a:lnTo>
                    <a:lnTo>
                      <a:pt x="6697" y="27557"/>
                    </a:lnTo>
                    <a:lnTo>
                      <a:pt x="7301" y="27804"/>
                    </a:lnTo>
                    <a:lnTo>
                      <a:pt x="7932" y="28051"/>
                    </a:lnTo>
                    <a:lnTo>
                      <a:pt x="8563" y="28243"/>
                    </a:lnTo>
                    <a:lnTo>
                      <a:pt x="9194" y="28407"/>
                    </a:lnTo>
                    <a:lnTo>
                      <a:pt x="9826" y="28572"/>
                    </a:lnTo>
                    <a:lnTo>
                      <a:pt x="10484" y="28709"/>
                    </a:lnTo>
                    <a:lnTo>
                      <a:pt x="11143" y="28792"/>
                    </a:lnTo>
                    <a:lnTo>
                      <a:pt x="11802" y="28874"/>
                    </a:lnTo>
                    <a:lnTo>
                      <a:pt x="12460" y="28929"/>
                    </a:lnTo>
                    <a:lnTo>
                      <a:pt x="13119" y="28984"/>
                    </a:lnTo>
                    <a:lnTo>
                      <a:pt x="13805" y="28984"/>
                    </a:lnTo>
                    <a:lnTo>
                      <a:pt x="14464" y="28956"/>
                    </a:lnTo>
                    <a:lnTo>
                      <a:pt x="15150" y="28929"/>
                    </a:lnTo>
                    <a:lnTo>
                      <a:pt x="15699" y="28874"/>
                    </a:lnTo>
                    <a:lnTo>
                      <a:pt x="16193" y="28792"/>
                    </a:lnTo>
                    <a:lnTo>
                      <a:pt x="16687" y="28682"/>
                    </a:lnTo>
                    <a:lnTo>
                      <a:pt x="17154" y="28517"/>
                    </a:lnTo>
                    <a:lnTo>
                      <a:pt x="17593" y="28325"/>
                    </a:lnTo>
                    <a:lnTo>
                      <a:pt x="18032" y="28078"/>
                    </a:lnTo>
                    <a:lnTo>
                      <a:pt x="18444" y="27804"/>
                    </a:lnTo>
                    <a:lnTo>
                      <a:pt x="18828" y="27447"/>
                    </a:lnTo>
                    <a:lnTo>
                      <a:pt x="19953" y="26376"/>
                    </a:lnTo>
                    <a:lnTo>
                      <a:pt x="21079" y="25251"/>
                    </a:lnTo>
                    <a:lnTo>
                      <a:pt x="23384" y="22946"/>
                    </a:lnTo>
                    <a:lnTo>
                      <a:pt x="24043" y="25032"/>
                    </a:lnTo>
                    <a:lnTo>
                      <a:pt x="24564" y="26816"/>
                    </a:lnTo>
                    <a:lnTo>
                      <a:pt x="24729" y="27282"/>
                    </a:lnTo>
                    <a:lnTo>
                      <a:pt x="24948" y="27694"/>
                    </a:lnTo>
                    <a:lnTo>
                      <a:pt x="25195" y="28051"/>
                    </a:lnTo>
                    <a:lnTo>
                      <a:pt x="25497" y="28380"/>
                    </a:lnTo>
                    <a:lnTo>
                      <a:pt x="25854" y="28654"/>
                    </a:lnTo>
                    <a:lnTo>
                      <a:pt x="26211" y="28902"/>
                    </a:lnTo>
                    <a:lnTo>
                      <a:pt x="26650" y="29094"/>
                    </a:lnTo>
                    <a:lnTo>
                      <a:pt x="27117" y="29258"/>
                    </a:lnTo>
                    <a:lnTo>
                      <a:pt x="27913" y="29450"/>
                    </a:lnTo>
                    <a:lnTo>
                      <a:pt x="28736" y="29643"/>
                    </a:lnTo>
                    <a:lnTo>
                      <a:pt x="29998" y="29890"/>
                    </a:lnTo>
                    <a:lnTo>
                      <a:pt x="31288" y="30109"/>
                    </a:lnTo>
                    <a:lnTo>
                      <a:pt x="32578" y="30274"/>
                    </a:lnTo>
                    <a:lnTo>
                      <a:pt x="33868" y="30411"/>
                    </a:lnTo>
                    <a:lnTo>
                      <a:pt x="35131" y="30521"/>
                    </a:lnTo>
                    <a:lnTo>
                      <a:pt x="36421" y="30603"/>
                    </a:lnTo>
                    <a:lnTo>
                      <a:pt x="37711" y="30658"/>
                    </a:lnTo>
                    <a:lnTo>
                      <a:pt x="39001" y="30658"/>
                    </a:lnTo>
                    <a:lnTo>
                      <a:pt x="40263" y="30631"/>
                    </a:lnTo>
                    <a:lnTo>
                      <a:pt x="41553" y="30576"/>
                    </a:lnTo>
                    <a:lnTo>
                      <a:pt x="42843" y="30493"/>
                    </a:lnTo>
                    <a:lnTo>
                      <a:pt x="44106" y="30356"/>
                    </a:lnTo>
                    <a:lnTo>
                      <a:pt x="45396" y="30191"/>
                    </a:lnTo>
                    <a:lnTo>
                      <a:pt x="46686" y="30027"/>
                    </a:lnTo>
                    <a:lnTo>
                      <a:pt x="47976" y="29807"/>
                    </a:lnTo>
                    <a:lnTo>
                      <a:pt x="49238" y="29533"/>
                    </a:lnTo>
                    <a:lnTo>
                      <a:pt x="50857" y="29176"/>
                    </a:lnTo>
                    <a:lnTo>
                      <a:pt x="51653" y="28984"/>
                    </a:lnTo>
                    <a:lnTo>
                      <a:pt x="52449" y="28737"/>
                    </a:lnTo>
                    <a:lnTo>
                      <a:pt x="53218" y="28517"/>
                    </a:lnTo>
                    <a:lnTo>
                      <a:pt x="53986" y="28243"/>
                    </a:lnTo>
                    <a:lnTo>
                      <a:pt x="54755" y="27968"/>
                    </a:lnTo>
                    <a:lnTo>
                      <a:pt x="55523" y="27666"/>
                    </a:lnTo>
                    <a:lnTo>
                      <a:pt x="56264" y="27337"/>
                    </a:lnTo>
                    <a:lnTo>
                      <a:pt x="56978" y="27008"/>
                    </a:lnTo>
                    <a:lnTo>
                      <a:pt x="57719" y="26623"/>
                    </a:lnTo>
                    <a:lnTo>
                      <a:pt x="58405" y="26212"/>
                    </a:lnTo>
                    <a:lnTo>
                      <a:pt x="59119" y="25800"/>
                    </a:lnTo>
                    <a:lnTo>
                      <a:pt x="59805" y="25334"/>
                    </a:lnTo>
                    <a:lnTo>
                      <a:pt x="60463" y="24867"/>
                    </a:lnTo>
                    <a:lnTo>
                      <a:pt x="61122" y="24345"/>
                    </a:lnTo>
                    <a:lnTo>
                      <a:pt x="61561" y="23989"/>
                    </a:lnTo>
                    <a:lnTo>
                      <a:pt x="61945" y="23632"/>
                    </a:lnTo>
                    <a:lnTo>
                      <a:pt x="62302" y="23275"/>
                    </a:lnTo>
                    <a:lnTo>
                      <a:pt x="62659" y="22918"/>
                    </a:lnTo>
                    <a:lnTo>
                      <a:pt x="62961" y="22561"/>
                    </a:lnTo>
                    <a:lnTo>
                      <a:pt x="63263" y="22177"/>
                    </a:lnTo>
                    <a:lnTo>
                      <a:pt x="63537" y="21793"/>
                    </a:lnTo>
                    <a:lnTo>
                      <a:pt x="63784" y="21409"/>
                    </a:lnTo>
                    <a:lnTo>
                      <a:pt x="64004" y="21025"/>
                    </a:lnTo>
                    <a:lnTo>
                      <a:pt x="64196" y="20640"/>
                    </a:lnTo>
                    <a:lnTo>
                      <a:pt x="64388" y="20229"/>
                    </a:lnTo>
                    <a:lnTo>
                      <a:pt x="64525" y="19844"/>
                    </a:lnTo>
                    <a:lnTo>
                      <a:pt x="64663" y="19433"/>
                    </a:lnTo>
                    <a:lnTo>
                      <a:pt x="64772" y="19021"/>
                    </a:lnTo>
                    <a:lnTo>
                      <a:pt x="64855" y="18609"/>
                    </a:lnTo>
                    <a:lnTo>
                      <a:pt x="64910" y="18198"/>
                    </a:lnTo>
                    <a:lnTo>
                      <a:pt x="64937" y="17786"/>
                    </a:lnTo>
                    <a:lnTo>
                      <a:pt x="64937" y="17374"/>
                    </a:lnTo>
                    <a:lnTo>
                      <a:pt x="64937" y="16963"/>
                    </a:lnTo>
                    <a:lnTo>
                      <a:pt x="64910" y="16523"/>
                    </a:lnTo>
                    <a:lnTo>
                      <a:pt x="64827" y="16112"/>
                    </a:lnTo>
                    <a:lnTo>
                      <a:pt x="64745" y="15700"/>
                    </a:lnTo>
                    <a:lnTo>
                      <a:pt x="64635" y="15261"/>
                    </a:lnTo>
                    <a:lnTo>
                      <a:pt x="64498" y="14849"/>
                    </a:lnTo>
                    <a:lnTo>
                      <a:pt x="64333" y="14410"/>
                    </a:lnTo>
                    <a:lnTo>
                      <a:pt x="64169" y="13998"/>
                    </a:lnTo>
                    <a:lnTo>
                      <a:pt x="63949" y="13559"/>
                    </a:lnTo>
                    <a:lnTo>
                      <a:pt x="63729" y="13120"/>
                    </a:lnTo>
                    <a:lnTo>
                      <a:pt x="63455" y="12708"/>
                    </a:lnTo>
                    <a:lnTo>
                      <a:pt x="63181" y="12269"/>
                    </a:lnTo>
                    <a:lnTo>
                      <a:pt x="62879" y="11858"/>
                    </a:lnTo>
                    <a:lnTo>
                      <a:pt x="62549" y="11418"/>
                    </a:lnTo>
                    <a:lnTo>
                      <a:pt x="62165" y="10952"/>
                    </a:lnTo>
                    <a:lnTo>
                      <a:pt x="61753" y="10485"/>
                    </a:lnTo>
                    <a:lnTo>
                      <a:pt x="61314" y="10046"/>
                    </a:lnTo>
                    <a:lnTo>
                      <a:pt x="60903" y="9607"/>
                    </a:lnTo>
                    <a:lnTo>
                      <a:pt x="60436" y="9195"/>
                    </a:lnTo>
                    <a:lnTo>
                      <a:pt x="59969" y="8784"/>
                    </a:lnTo>
                    <a:lnTo>
                      <a:pt x="59503" y="8399"/>
                    </a:lnTo>
                    <a:lnTo>
                      <a:pt x="59036" y="8043"/>
                    </a:lnTo>
                    <a:lnTo>
                      <a:pt x="58542" y="7686"/>
                    </a:lnTo>
                    <a:lnTo>
                      <a:pt x="58021" y="7356"/>
                    </a:lnTo>
                    <a:lnTo>
                      <a:pt x="57527" y="7027"/>
                    </a:lnTo>
                    <a:lnTo>
                      <a:pt x="57005" y="6698"/>
                    </a:lnTo>
                    <a:lnTo>
                      <a:pt x="55907" y="6121"/>
                    </a:lnTo>
                    <a:lnTo>
                      <a:pt x="54810" y="5600"/>
                    </a:lnTo>
                    <a:lnTo>
                      <a:pt x="53273" y="4914"/>
                    </a:lnTo>
                    <a:lnTo>
                      <a:pt x="51763" y="4282"/>
                    </a:lnTo>
                    <a:lnTo>
                      <a:pt x="50199" y="3679"/>
                    </a:lnTo>
                    <a:lnTo>
                      <a:pt x="48634" y="3102"/>
                    </a:lnTo>
                    <a:lnTo>
                      <a:pt x="47070" y="2581"/>
                    </a:lnTo>
                    <a:lnTo>
                      <a:pt x="45478" y="2114"/>
                    </a:lnTo>
                    <a:lnTo>
                      <a:pt x="43886" y="1675"/>
                    </a:lnTo>
                    <a:lnTo>
                      <a:pt x="42267" y="1318"/>
                    </a:lnTo>
                    <a:lnTo>
                      <a:pt x="41388" y="1154"/>
                    </a:lnTo>
                    <a:lnTo>
                      <a:pt x="40538" y="1016"/>
                    </a:lnTo>
                    <a:lnTo>
                      <a:pt x="38781" y="824"/>
                    </a:lnTo>
                    <a:lnTo>
                      <a:pt x="37052" y="632"/>
                    </a:lnTo>
                    <a:lnTo>
                      <a:pt x="36174" y="522"/>
                    </a:lnTo>
                    <a:lnTo>
                      <a:pt x="35323" y="385"/>
                    </a:lnTo>
                    <a:lnTo>
                      <a:pt x="34500" y="248"/>
                    </a:lnTo>
                    <a:lnTo>
                      <a:pt x="33676" y="166"/>
                    </a:lnTo>
                    <a:lnTo>
                      <a:pt x="32880" y="83"/>
                    </a:lnTo>
                    <a:lnTo>
                      <a:pt x="32084" y="28"/>
                    </a:lnTo>
                    <a:lnTo>
                      <a:pt x="312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1" name="Google Shape;2401;p74"/>
              <p:cNvSpPr/>
              <p:nvPr/>
            </p:nvSpPr>
            <p:spPr>
              <a:xfrm>
                <a:off x="4093844" y="3465103"/>
                <a:ext cx="100270" cy="62493"/>
              </a:xfrm>
              <a:custGeom>
                <a:rect b="b" l="l" r="r" t="t"/>
                <a:pathLst>
                  <a:path extrusionOk="0" h="5765" w="9250">
                    <a:moveTo>
                      <a:pt x="4446" y="1620"/>
                    </a:moveTo>
                    <a:lnTo>
                      <a:pt x="4913" y="1648"/>
                    </a:lnTo>
                    <a:lnTo>
                      <a:pt x="5379" y="1703"/>
                    </a:lnTo>
                    <a:lnTo>
                      <a:pt x="5819" y="1812"/>
                    </a:lnTo>
                    <a:lnTo>
                      <a:pt x="6230" y="1922"/>
                    </a:lnTo>
                    <a:lnTo>
                      <a:pt x="6560" y="2114"/>
                    </a:lnTo>
                    <a:lnTo>
                      <a:pt x="6697" y="2197"/>
                    </a:lnTo>
                    <a:lnTo>
                      <a:pt x="6807" y="2306"/>
                    </a:lnTo>
                    <a:lnTo>
                      <a:pt x="6889" y="2416"/>
                    </a:lnTo>
                    <a:lnTo>
                      <a:pt x="6971" y="2553"/>
                    </a:lnTo>
                    <a:lnTo>
                      <a:pt x="7026" y="2691"/>
                    </a:lnTo>
                    <a:lnTo>
                      <a:pt x="7026" y="2828"/>
                    </a:lnTo>
                    <a:lnTo>
                      <a:pt x="7026" y="2965"/>
                    </a:lnTo>
                    <a:lnTo>
                      <a:pt x="6971" y="3075"/>
                    </a:lnTo>
                    <a:lnTo>
                      <a:pt x="6889" y="3212"/>
                    </a:lnTo>
                    <a:lnTo>
                      <a:pt x="6807" y="3322"/>
                    </a:lnTo>
                    <a:lnTo>
                      <a:pt x="6697" y="3404"/>
                    </a:lnTo>
                    <a:lnTo>
                      <a:pt x="6560" y="3514"/>
                    </a:lnTo>
                    <a:lnTo>
                      <a:pt x="6230" y="3679"/>
                    </a:lnTo>
                    <a:lnTo>
                      <a:pt x="5819" y="3788"/>
                    </a:lnTo>
                    <a:lnTo>
                      <a:pt x="5379" y="3871"/>
                    </a:lnTo>
                    <a:lnTo>
                      <a:pt x="4913" y="3953"/>
                    </a:lnTo>
                    <a:lnTo>
                      <a:pt x="3952" y="3953"/>
                    </a:lnTo>
                    <a:lnTo>
                      <a:pt x="3486" y="3926"/>
                    </a:lnTo>
                    <a:lnTo>
                      <a:pt x="3047" y="3843"/>
                    </a:lnTo>
                    <a:lnTo>
                      <a:pt x="2662" y="3734"/>
                    </a:lnTo>
                    <a:lnTo>
                      <a:pt x="2333" y="3624"/>
                    </a:lnTo>
                    <a:lnTo>
                      <a:pt x="2196" y="3541"/>
                    </a:lnTo>
                    <a:lnTo>
                      <a:pt x="2086" y="3459"/>
                    </a:lnTo>
                    <a:lnTo>
                      <a:pt x="1976" y="3349"/>
                    </a:lnTo>
                    <a:lnTo>
                      <a:pt x="1921" y="3267"/>
                    </a:lnTo>
                    <a:lnTo>
                      <a:pt x="1866" y="3157"/>
                    </a:lnTo>
                    <a:lnTo>
                      <a:pt x="1866" y="3047"/>
                    </a:lnTo>
                    <a:lnTo>
                      <a:pt x="1866" y="2855"/>
                    </a:lnTo>
                    <a:lnTo>
                      <a:pt x="1921" y="2691"/>
                    </a:lnTo>
                    <a:lnTo>
                      <a:pt x="1976" y="2553"/>
                    </a:lnTo>
                    <a:lnTo>
                      <a:pt x="2086" y="2416"/>
                    </a:lnTo>
                    <a:lnTo>
                      <a:pt x="2196" y="2279"/>
                    </a:lnTo>
                    <a:lnTo>
                      <a:pt x="2333" y="2169"/>
                    </a:lnTo>
                    <a:lnTo>
                      <a:pt x="2498" y="2059"/>
                    </a:lnTo>
                    <a:lnTo>
                      <a:pt x="2662" y="1950"/>
                    </a:lnTo>
                    <a:lnTo>
                      <a:pt x="3047" y="1812"/>
                    </a:lnTo>
                    <a:lnTo>
                      <a:pt x="3486" y="1703"/>
                    </a:lnTo>
                    <a:lnTo>
                      <a:pt x="3952" y="1648"/>
                    </a:lnTo>
                    <a:lnTo>
                      <a:pt x="4446" y="1620"/>
                    </a:lnTo>
                    <a:close/>
                    <a:moveTo>
                      <a:pt x="4062" y="1"/>
                    </a:moveTo>
                    <a:lnTo>
                      <a:pt x="3568" y="56"/>
                    </a:lnTo>
                    <a:lnTo>
                      <a:pt x="3184" y="111"/>
                    </a:lnTo>
                    <a:lnTo>
                      <a:pt x="2800" y="220"/>
                    </a:lnTo>
                    <a:lnTo>
                      <a:pt x="2443" y="385"/>
                    </a:lnTo>
                    <a:lnTo>
                      <a:pt x="2086" y="577"/>
                    </a:lnTo>
                    <a:lnTo>
                      <a:pt x="1729" y="824"/>
                    </a:lnTo>
                    <a:lnTo>
                      <a:pt x="1372" y="1071"/>
                    </a:lnTo>
                    <a:lnTo>
                      <a:pt x="1043" y="1318"/>
                    </a:lnTo>
                    <a:lnTo>
                      <a:pt x="741" y="1593"/>
                    </a:lnTo>
                    <a:lnTo>
                      <a:pt x="549" y="1785"/>
                    </a:lnTo>
                    <a:lnTo>
                      <a:pt x="384" y="2004"/>
                    </a:lnTo>
                    <a:lnTo>
                      <a:pt x="274" y="2197"/>
                    </a:lnTo>
                    <a:lnTo>
                      <a:pt x="165" y="2416"/>
                    </a:lnTo>
                    <a:lnTo>
                      <a:pt x="82" y="2663"/>
                    </a:lnTo>
                    <a:lnTo>
                      <a:pt x="27" y="2883"/>
                    </a:lnTo>
                    <a:lnTo>
                      <a:pt x="0" y="3102"/>
                    </a:lnTo>
                    <a:lnTo>
                      <a:pt x="0" y="3322"/>
                    </a:lnTo>
                    <a:lnTo>
                      <a:pt x="55" y="3541"/>
                    </a:lnTo>
                    <a:lnTo>
                      <a:pt x="110" y="3761"/>
                    </a:lnTo>
                    <a:lnTo>
                      <a:pt x="192" y="3981"/>
                    </a:lnTo>
                    <a:lnTo>
                      <a:pt x="302" y="4200"/>
                    </a:lnTo>
                    <a:lnTo>
                      <a:pt x="439" y="4392"/>
                    </a:lnTo>
                    <a:lnTo>
                      <a:pt x="631" y="4584"/>
                    </a:lnTo>
                    <a:lnTo>
                      <a:pt x="823" y="4749"/>
                    </a:lnTo>
                    <a:lnTo>
                      <a:pt x="1043" y="4914"/>
                    </a:lnTo>
                    <a:lnTo>
                      <a:pt x="1510" y="5133"/>
                    </a:lnTo>
                    <a:lnTo>
                      <a:pt x="2004" y="5353"/>
                    </a:lnTo>
                    <a:lnTo>
                      <a:pt x="2498" y="5490"/>
                    </a:lnTo>
                    <a:lnTo>
                      <a:pt x="2992" y="5600"/>
                    </a:lnTo>
                    <a:lnTo>
                      <a:pt x="3486" y="5682"/>
                    </a:lnTo>
                    <a:lnTo>
                      <a:pt x="3980" y="5737"/>
                    </a:lnTo>
                    <a:lnTo>
                      <a:pt x="4474" y="5765"/>
                    </a:lnTo>
                    <a:lnTo>
                      <a:pt x="4968" y="5737"/>
                    </a:lnTo>
                    <a:lnTo>
                      <a:pt x="5434" y="5710"/>
                    </a:lnTo>
                    <a:lnTo>
                      <a:pt x="5873" y="5655"/>
                    </a:lnTo>
                    <a:lnTo>
                      <a:pt x="6285" y="5600"/>
                    </a:lnTo>
                    <a:lnTo>
                      <a:pt x="6669" y="5518"/>
                    </a:lnTo>
                    <a:lnTo>
                      <a:pt x="6999" y="5408"/>
                    </a:lnTo>
                    <a:lnTo>
                      <a:pt x="7328" y="5325"/>
                    </a:lnTo>
                    <a:lnTo>
                      <a:pt x="7575" y="5216"/>
                    </a:lnTo>
                    <a:lnTo>
                      <a:pt x="7795" y="5106"/>
                    </a:lnTo>
                    <a:lnTo>
                      <a:pt x="8124" y="4886"/>
                    </a:lnTo>
                    <a:lnTo>
                      <a:pt x="8426" y="4639"/>
                    </a:lnTo>
                    <a:lnTo>
                      <a:pt x="8700" y="4365"/>
                    </a:lnTo>
                    <a:lnTo>
                      <a:pt x="8892" y="4063"/>
                    </a:lnTo>
                    <a:lnTo>
                      <a:pt x="9057" y="3761"/>
                    </a:lnTo>
                    <a:lnTo>
                      <a:pt x="9167" y="3432"/>
                    </a:lnTo>
                    <a:lnTo>
                      <a:pt x="9222" y="3130"/>
                    </a:lnTo>
                    <a:lnTo>
                      <a:pt x="9249" y="2800"/>
                    </a:lnTo>
                    <a:lnTo>
                      <a:pt x="9222" y="2471"/>
                    </a:lnTo>
                    <a:lnTo>
                      <a:pt x="9140" y="2169"/>
                    </a:lnTo>
                    <a:lnTo>
                      <a:pt x="9002" y="1840"/>
                    </a:lnTo>
                    <a:lnTo>
                      <a:pt x="8838" y="1565"/>
                    </a:lnTo>
                    <a:lnTo>
                      <a:pt x="8618" y="1291"/>
                    </a:lnTo>
                    <a:lnTo>
                      <a:pt x="8344" y="1044"/>
                    </a:lnTo>
                    <a:lnTo>
                      <a:pt x="8014" y="824"/>
                    </a:lnTo>
                    <a:lnTo>
                      <a:pt x="7630" y="632"/>
                    </a:lnTo>
                    <a:lnTo>
                      <a:pt x="7163" y="467"/>
                    </a:lnTo>
                    <a:lnTo>
                      <a:pt x="6669" y="303"/>
                    </a:lnTo>
                    <a:lnTo>
                      <a:pt x="6148" y="193"/>
                    </a:lnTo>
                    <a:lnTo>
                      <a:pt x="5626" y="83"/>
                    </a:lnTo>
                    <a:lnTo>
                      <a:pt x="5105" y="28"/>
                    </a:lnTo>
                    <a:lnTo>
                      <a:pt x="45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74"/>
              <p:cNvSpPr/>
              <p:nvPr/>
            </p:nvSpPr>
            <p:spPr>
              <a:xfrm>
                <a:off x="3813575" y="3335684"/>
                <a:ext cx="96704" cy="69333"/>
              </a:xfrm>
              <a:custGeom>
                <a:rect b="b" l="l" r="r" t="t"/>
                <a:pathLst>
                  <a:path extrusionOk="0" h="6396" w="8921">
                    <a:moveTo>
                      <a:pt x="4831" y="1785"/>
                    </a:moveTo>
                    <a:lnTo>
                      <a:pt x="5161" y="1812"/>
                    </a:lnTo>
                    <a:lnTo>
                      <a:pt x="5490" y="1867"/>
                    </a:lnTo>
                    <a:lnTo>
                      <a:pt x="5792" y="1950"/>
                    </a:lnTo>
                    <a:lnTo>
                      <a:pt x="6067" y="2087"/>
                    </a:lnTo>
                    <a:lnTo>
                      <a:pt x="6286" y="2224"/>
                    </a:lnTo>
                    <a:lnTo>
                      <a:pt x="6506" y="2389"/>
                    </a:lnTo>
                    <a:lnTo>
                      <a:pt x="6643" y="2608"/>
                    </a:lnTo>
                    <a:lnTo>
                      <a:pt x="6753" y="2828"/>
                    </a:lnTo>
                    <a:lnTo>
                      <a:pt x="6780" y="2965"/>
                    </a:lnTo>
                    <a:lnTo>
                      <a:pt x="6780" y="3075"/>
                    </a:lnTo>
                    <a:lnTo>
                      <a:pt x="6753" y="3349"/>
                    </a:lnTo>
                    <a:lnTo>
                      <a:pt x="6670" y="3569"/>
                    </a:lnTo>
                    <a:lnTo>
                      <a:pt x="6506" y="3761"/>
                    </a:lnTo>
                    <a:lnTo>
                      <a:pt x="6341" y="3926"/>
                    </a:lnTo>
                    <a:lnTo>
                      <a:pt x="6094" y="4090"/>
                    </a:lnTo>
                    <a:lnTo>
                      <a:pt x="5847" y="4200"/>
                    </a:lnTo>
                    <a:lnTo>
                      <a:pt x="5572" y="4310"/>
                    </a:lnTo>
                    <a:lnTo>
                      <a:pt x="5271" y="4365"/>
                    </a:lnTo>
                    <a:lnTo>
                      <a:pt x="4941" y="4420"/>
                    </a:lnTo>
                    <a:lnTo>
                      <a:pt x="4612" y="4447"/>
                    </a:lnTo>
                    <a:lnTo>
                      <a:pt x="4283" y="4447"/>
                    </a:lnTo>
                    <a:lnTo>
                      <a:pt x="3981" y="4420"/>
                    </a:lnTo>
                    <a:lnTo>
                      <a:pt x="3651" y="4392"/>
                    </a:lnTo>
                    <a:lnTo>
                      <a:pt x="3377" y="4310"/>
                    </a:lnTo>
                    <a:lnTo>
                      <a:pt x="3102" y="4228"/>
                    </a:lnTo>
                    <a:lnTo>
                      <a:pt x="2855" y="4118"/>
                    </a:lnTo>
                    <a:lnTo>
                      <a:pt x="2608" y="3953"/>
                    </a:lnTo>
                    <a:lnTo>
                      <a:pt x="2416" y="3788"/>
                    </a:lnTo>
                    <a:lnTo>
                      <a:pt x="2279" y="3596"/>
                    </a:lnTo>
                    <a:lnTo>
                      <a:pt x="2252" y="3514"/>
                    </a:lnTo>
                    <a:lnTo>
                      <a:pt x="2224" y="3404"/>
                    </a:lnTo>
                    <a:lnTo>
                      <a:pt x="2197" y="3294"/>
                    </a:lnTo>
                    <a:lnTo>
                      <a:pt x="2224" y="3185"/>
                    </a:lnTo>
                    <a:lnTo>
                      <a:pt x="2279" y="2965"/>
                    </a:lnTo>
                    <a:lnTo>
                      <a:pt x="2416" y="2745"/>
                    </a:lnTo>
                    <a:lnTo>
                      <a:pt x="2636" y="2526"/>
                    </a:lnTo>
                    <a:lnTo>
                      <a:pt x="2883" y="2306"/>
                    </a:lnTo>
                    <a:lnTo>
                      <a:pt x="3157" y="2142"/>
                    </a:lnTo>
                    <a:lnTo>
                      <a:pt x="3459" y="2004"/>
                    </a:lnTo>
                    <a:lnTo>
                      <a:pt x="3789" y="1895"/>
                    </a:lnTo>
                    <a:lnTo>
                      <a:pt x="4118" y="1812"/>
                    </a:lnTo>
                    <a:lnTo>
                      <a:pt x="4475" y="1785"/>
                    </a:lnTo>
                    <a:close/>
                    <a:moveTo>
                      <a:pt x="3981" y="1"/>
                    </a:moveTo>
                    <a:lnTo>
                      <a:pt x="3487" y="83"/>
                    </a:lnTo>
                    <a:lnTo>
                      <a:pt x="2993" y="166"/>
                    </a:lnTo>
                    <a:lnTo>
                      <a:pt x="2553" y="303"/>
                    </a:lnTo>
                    <a:lnTo>
                      <a:pt x="2169" y="467"/>
                    </a:lnTo>
                    <a:lnTo>
                      <a:pt x="1758" y="687"/>
                    </a:lnTo>
                    <a:lnTo>
                      <a:pt x="1401" y="934"/>
                    </a:lnTo>
                    <a:lnTo>
                      <a:pt x="1044" y="1236"/>
                    </a:lnTo>
                    <a:lnTo>
                      <a:pt x="715" y="1565"/>
                    </a:lnTo>
                    <a:lnTo>
                      <a:pt x="468" y="1895"/>
                    </a:lnTo>
                    <a:lnTo>
                      <a:pt x="275" y="2224"/>
                    </a:lnTo>
                    <a:lnTo>
                      <a:pt x="138" y="2581"/>
                    </a:lnTo>
                    <a:lnTo>
                      <a:pt x="28" y="2965"/>
                    </a:lnTo>
                    <a:lnTo>
                      <a:pt x="1" y="3322"/>
                    </a:lnTo>
                    <a:lnTo>
                      <a:pt x="1" y="3679"/>
                    </a:lnTo>
                    <a:lnTo>
                      <a:pt x="83" y="4035"/>
                    </a:lnTo>
                    <a:lnTo>
                      <a:pt x="193" y="4365"/>
                    </a:lnTo>
                    <a:lnTo>
                      <a:pt x="358" y="4722"/>
                    </a:lnTo>
                    <a:lnTo>
                      <a:pt x="577" y="5023"/>
                    </a:lnTo>
                    <a:lnTo>
                      <a:pt x="852" y="5325"/>
                    </a:lnTo>
                    <a:lnTo>
                      <a:pt x="1181" y="5600"/>
                    </a:lnTo>
                    <a:lnTo>
                      <a:pt x="1565" y="5847"/>
                    </a:lnTo>
                    <a:lnTo>
                      <a:pt x="1977" y="6066"/>
                    </a:lnTo>
                    <a:lnTo>
                      <a:pt x="2334" y="6176"/>
                    </a:lnTo>
                    <a:lnTo>
                      <a:pt x="2691" y="6286"/>
                    </a:lnTo>
                    <a:lnTo>
                      <a:pt x="3102" y="6341"/>
                    </a:lnTo>
                    <a:lnTo>
                      <a:pt x="3514" y="6396"/>
                    </a:lnTo>
                    <a:lnTo>
                      <a:pt x="3926" y="6396"/>
                    </a:lnTo>
                    <a:lnTo>
                      <a:pt x="4365" y="6368"/>
                    </a:lnTo>
                    <a:lnTo>
                      <a:pt x="4804" y="6313"/>
                    </a:lnTo>
                    <a:lnTo>
                      <a:pt x="5243" y="6231"/>
                    </a:lnTo>
                    <a:lnTo>
                      <a:pt x="5682" y="6121"/>
                    </a:lnTo>
                    <a:lnTo>
                      <a:pt x="6094" y="6012"/>
                    </a:lnTo>
                    <a:lnTo>
                      <a:pt x="6506" y="5847"/>
                    </a:lnTo>
                    <a:lnTo>
                      <a:pt x="6890" y="5682"/>
                    </a:lnTo>
                    <a:lnTo>
                      <a:pt x="7247" y="5463"/>
                    </a:lnTo>
                    <a:lnTo>
                      <a:pt x="7576" y="5243"/>
                    </a:lnTo>
                    <a:lnTo>
                      <a:pt x="7878" y="4996"/>
                    </a:lnTo>
                    <a:lnTo>
                      <a:pt x="8152" y="4749"/>
                    </a:lnTo>
                    <a:lnTo>
                      <a:pt x="8345" y="4529"/>
                    </a:lnTo>
                    <a:lnTo>
                      <a:pt x="8482" y="4310"/>
                    </a:lnTo>
                    <a:lnTo>
                      <a:pt x="8619" y="4090"/>
                    </a:lnTo>
                    <a:lnTo>
                      <a:pt x="8729" y="3843"/>
                    </a:lnTo>
                    <a:lnTo>
                      <a:pt x="8811" y="3624"/>
                    </a:lnTo>
                    <a:lnTo>
                      <a:pt x="8866" y="3404"/>
                    </a:lnTo>
                    <a:lnTo>
                      <a:pt x="8893" y="3157"/>
                    </a:lnTo>
                    <a:lnTo>
                      <a:pt x="8921" y="2938"/>
                    </a:lnTo>
                    <a:lnTo>
                      <a:pt x="8893" y="2691"/>
                    </a:lnTo>
                    <a:lnTo>
                      <a:pt x="8839" y="2471"/>
                    </a:lnTo>
                    <a:lnTo>
                      <a:pt x="8784" y="2251"/>
                    </a:lnTo>
                    <a:lnTo>
                      <a:pt x="8701" y="2004"/>
                    </a:lnTo>
                    <a:lnTo>
                      <a:pt x="8564" y="1785"/>
                    </a:lnTo>
                    <a:lnTo>
                      <a:pt x="8427" y="1565"/>
                    </a:lnTo>
                    <a:lnTo>
                      <a:pt x="8262" y="1346"/>
                    </a:lnTo>
                    <a:lnTo>
                      <a:pt x="8070" y="1126"/>
                    </a:lnTo>
                    <a:lnTo>
                      <a:pt x="7741" y="797"/>
                    </a:lnTo>
                    <a:lnTo>
                      <a:pt x="7384" y="550"/>
                    </a:lnTo>
                    <a:lnTo>
                      <a:pt x="7000" y="358"/>
                    </a:lnTo>
                    <a:lnTo>
                      <a:pt x="6643" y="193"/>
                    </a:lnTo>
                    <a:lnTo>
                      <a:pt x="6259" y="111"/>
                    </a:lnTo>
                    <a:lnTo>
                      <a:pt x="5874" y="28"/>
                    </a:lnTo>
                    <a:lnTo>
                      <a:pt x="55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3" name="Google Shape;2403;p74"/>
              <p:cNvSpPr/>
              <p:nvPr/>
            </p:nvSpPr>
            <p:spPr>
              <a:xfrm>
                <a:off x="4035828" y="3354426"/>
                <a:ext cx="97289" cy="72314"/>
              </a:xfrm>
              <a:custGeom>
                <a:rect b="b" l="l" r="r" t="t"/>
                <a:pathLst>
                  <a:path extrusionOk="0" h="6671" w="8975">
                    <a:moveTo>
                      <a:pt x="3294" y="1510"/>
                    </a:moveTo>
                    <a:lnTo>
                      <a:pt x="3623" y="1538"/>
                    </a:lnTo>
                    <a:lnTo>
                      <a:pt x="3952" y="1620"/>
                    </a:lnTo>
                    <a:lnTo>
                      <a:pt x="4282" y="1703"/>
                    </a:lnTo>
                    <a:lnTo>
                      <a:pt x="4611" y="1840"/>
                    </a:lnTo>
                    <a:lnTo>
                      <a:pt x="4913" y="1977"/>
                    </a:lnTo>
                    <a:lnTo>
                      <a:pt x="5489" y="2279"/>
                    </a:lnTo>
                    <a:lnTo>
                      <a:pt x="5983" y="2608"/>
                    </a:lnTo>
                    <a:lnTo>
                      <a:pt x="6340" y="2855"/>
                    </a:lnTo>
                    <a:lnTo>
                      <a:pt x="6505" y="3020"/>
                    </a:lnTo>
                    <a:lnTo>
                      <a:pt x="6642" y="3157"/>
                    </a:lnTo>
                    <a:lnTo>
                      <a:pt x="6779" y="3294"/>
                    </a:lnTo>
                    <a:lnTo>
                      <a:pt x="6862" y="3432"/>
                    </a:lnTo>
                    <a:lnTo>
                      <a:pt x="6916" y="3569"/>
                    </a:lnTo>
                    <a:lnTo>
                      <a:pt x="6944" y="3734"/>
                    </a:lnTo>
                    <a:lnTo>
                      <a:pt x="6944" y="3843"/>
                    </a:lnTo>
                    <a:lnTo>
                      <a:pt x="6916" y="3981"/>
                    </a:lnTo>
                    <a:lnTo>
                      <a:pt x="6862" y="4118"/>
                    </a:lnTo>
                    <a:lnTo>
                      <a:pt x="6779" y="4228"/>
                    </a:lnTo>
                    <a:lnTo>
                      <a:pt x="6697" y="4337"/>
                    </a:lnTo>
                    <a:lnTo>
                      <a:pt x="6560" y="4447"/>
                    </a:lnTo>
                    <a:lnTo>
                      <a:pt x="6395" y="4557"/>
                    </a:lnTo>
                    <a:lnTo>
                      <a:pt x="6230" y="4639"/>
                    </a:lnTo>
                    <a:lnTo>
                      <a:pt x="6038" y="4694"/>
                    </a:lnTo>
                    <a:lnTo>
                      <a:pt x="5819" y="4777"/>
                    </a:lnTo>
                    <a:lnTo>
                      <a:pt x="5379" y="4831"/>
                    </a:lnTo>
                    <a:lnTo>
                      <a:pt x="4968" y="4859"/>
                    </a:lnTo>
                    <a:lnTo>
                      <a:pt x="4584" y="4831"/>
                    </a:lnTo>
                    <a:lnTo>
                      <a:pt x="4172" y="4749"/>
                    </a:lnTo>
                    <a:lnTo>
                      <a:pt x="3788" y="4612"/>
                    </a:lnTo>
                    <a:lnTo>
                      <a:pt x="3431" y="4447"/>
                    </a:lnTo>
                    <a:lnTo>
                      <a:pt x="3074" y="4228"/>
                    </a:lnTo>
                    <a:lnTo>
                      <a:pt x="2717" y="4008"/>
                    </a:lnTo>
                    <a:lnTo>
                      <a:pt x="2525" y="3843"/>
                    </a:lnTo>
                    <a:lnTo>
                      <a:pt x="2333" y="3651"/>
                    </a:lnTo>
                    <a:lnTo>
                      <a:pt x="2141" y="3432"/>
                    </a:lnTo>
                    <a:lnTo>
                      <a:pt x="1976" y="3185"/>
                    </a:lnTo>
                    <a:lnTo>
                      <a:pt x="1866" y="2910"/>
                    </a:lnTo>
                    <a:lnTo>
                      <a:pt x="1811" y="2773"/>
                    </a:lnTo>
                    <a:lnTo>
                      <a:pt x="1784" y="2663"/>
                    </a:lnTo>
                    <a:lnTo>
                      <a:pt x="1784" y="2526"/>
                    </a:lnTo>
                    <a:lnTo>
                      <a:pt x="1811" y="2389"/>
                    </a:lnTo>
                    <a:lnTo>
                      <a:pt x="1839" y="2252"/>
                    </a:lnTo>
                    <a:lnTo>
                      <a:pt x="1894" y="2142"/>
                    </a:lnTo>
                    <a:lnTo>
                      <a:pt x="2004" y="2005"/>
                    </a:lnTo>
                    <a:lnTo>
                      <a:pt x="2141" y="1895"/>
                    </a:lnTo>
                    <a:lnTo>
                      <a:pt x="2278" y="1785"/>
                    </a:lnTo>
                    <a:lnTo>
                      <a:pt x="2415" y="1703"/>
                    </a:lnTo>
                    <a:lnTo>
                      <a:pt x="2690" y="1593"/>
                    </a:lnTo>
                    <a:lnTo>
                      <a:pt x="2992" y="1538"/>
                    </a:lnTo>
                    <a:lnTo>
                      <a:pt x="3294" y="1510"/>
                    </a:lnTo>
                    <a:close/>
                    <a:moveTo>
                      <a:pt x="3486" y="1"/>
                    </a:moveTo>
                    <a:lnTo>
                      <a:pt x="3184" y="28"/>
                    </a:lnTo>
                    <a:lnTo>
                      <a:pt x="2937" y="83"/>
                    </a:lnTo>
                    <a:lnTo>
                      <a:pt x="2553" y="166"/>
                    </a:lnTo>
                    <a:lnTo>
                      <a:pt x="2306" y="248"/>
                    </a:lnTo>
                    <a:lnTo>
                      <a:pt x="1921" y="385"/>
                    </a:lnTo>
                    <a:lnTo>
                      <a:pt x="1537" y="577"/>
                    </a:lnTo>
                    <a:lnTo>
                      <a:pt x="1180" y="797"/>
                    </a:lnTo>
                    <a:lnTo>
                      <a:pt x="878" y="1044"/>
                    </a:lnTo>
                    <a:lnTo>
                      <a:pt x="604" y="1318"/>
                    </a:lnTo>
                    <a:lnTo>
                      <a:pt x="357" y="1648"/>
                    </a:lnTo>
                    <a:lnTo>
                      <a:pt x="275" y="1812"/>
                    </a:lnTo>
                    <a:lnTo>
                      <a:pt x="192" y="2032"/>
                    </a:lnTo>
                    <a:lnTo>
                      <a:pt x="110" y="2224"/>
                    </a:lnTo>
                    <a:lnTo>
                      <a:pt x="55" y="2444"/>
                    </a:lnTo>
                    <a:lnTo>
                      <a:pt x="28" y="2663"/>
                    </a:lnTo>
                    <a:lnTo>
                      <a:pt x="0" y="2855"/>
                    </a:lnTo>
                    <a:lnTo>
                      <a:pt x="0" y="3047"/>
                    </a:lnTo>
                    <a:lnTo>
                      <a:pt x="28" y="3240"/>
                    </a:lnTo>
                    <a:lnTo>
                      <a:pt x="110" y="3624"/>
                    </a:lnTo>
                    <a:lnTo>
                      <a:pt x="247" y="3981"/>
                    </a:lnTo>
                    <a:lnTo>
                      <a:pt x="439" y="4310"/>
                    </a:lnTo>
                    <a:lnTo>
                      <a:pt x="659" y="4612"/>
                    </a:lnTo>
                    <a:lnTo>
                      <a:pt x="906" y="4914"/>
                    </a:lnTo>
                    <a:lnTo>
                      <a:pt x="1208" y="5188"/>
                    </a:lnTo>
                    <a:lnTo>
                      <a:pt x="1510" y="5463"/>
                    </a:lnTo>
                    <a:lnTo>
                      <a:pt x="1839" y="5682"/>
                    </a:lnTo>
                    <a:lnTo>
                      <a:pt x="2168" y="5902"/>
                    </a:lnTo>
                    <a:lnTo>
                      <a:pt x="2553" y="6094"/>
                    </a:lnTo>
                    <a:lnTo>
                      <a:pt x="2909" y="6259"/>
                    </a:lnTo>
                    <a:lnTo>
                      <a:pt x="3294" y="6396"/>
                    </a:lnTo>
                    <a:lnTo>
                      <a:pt x="3705" y="6506"/>
                    </a:lnTo>
                    <a:lnTo>
                      <a:pt x="4117" y="6588"/>
                    </a:lnTo>
                    <a:lnTo>
                      <a:pt x="4501" y="6643"/>
                    </a:lnTo>
                    <a:lnTo>
                      <a:pt x="4913" y="6670"/>
                    </a:lnTo>
                    <a:lnTo>
                      <a:pt x="5325" y="6643"/>
                    </a:lnTo>
                    <a:lnTo>
                      <a:pt x="5709" y="6615"/>
                    </a:lnTo>
                    <a:lnTo>
                      <a:pt x="6093" y="6561"/>
                    </a:lnTo>
                    <a:lnTo>
                      <a:pt x="6477" y="6478"/>
                    </a:lnTo>
                    <a:lnTo>
                      <a:pt x="6834" y="6341"/>
                    </a:lnTo>
                    <a:lnTo>
                      <a:pt x="7191" y="6176"/>
                    </a:lnTo>
                    <a:lnTo>
                      <a:pt x="7520" y="5984"/>
                    </a:lnTo>
                    <a:lnTo>
                      <a:pt x="7850" y="5765"/>
                    </a:lnTo>
                    <a:lnTo>
                      <a:pt x="8124" y="5518"/>
                    </a:lnTo>
                    <a:lnTo>
                      <a:pt x="8371" y="5243"/>
                    </a:lnTo>
                    <a:lnTo>
                      <a:pt x="8563" y="4969"/>
                    </a:lnTo>
                    <a:lnTo>
                      <a:pt x="8728" y="4667"/>
                    </a:lnTo>
                    <a:lnTo>
                      <a:pt x="8865" y="4365"/>
                    </a:lnTo>
                    <a:lnTo>
                      <a:pt x="8947" y="4036"/>
                    </a:lnTo>
                    <a:lnTo>
                      <a:pt x="8975" y="3734"/>
                    </a:lnTo>
                    <a:lnTo>
                      <a:pt x="8975" y="3404"/>
                    </a:lnTo>
                    <a:lnTo>
                      <a:pt x="8920" y="3075"/>
                    </a:lnTo>
                    <a:lnTo>
                      <a:pt x="8838" y="2773"/>
                    </a:lnTo>
                    <a:lnTo>
                      <a:pt x="8700" y="2471"/>
                    </a:lnTo>
                    <a:lnTo>
                      <a:pt x="8508" y="2169"/>
                    </a:lnTo>
                    <a:lnTo>
                      <a:pt x="8261" y="1895"/>
                    </a:lnTo>
                    <a:lnTo>
                      <a:pt x="7959" y="1648"/>
                    </a:lnTo>
                    <a:lnTo>
                      <a:pt x="7410" y="1236"/>
                    </a:lnTo>
                    <a:lnTo>
                      <a:pt x="6862" y="907"/>
                    </a:lnTo>
                    <a:lnTo>
                      <a:pt x="6340" y="632"/>
                    </a:lnTo>
                    <a:lnTo>
                      <a:pt x="5846" y="413"/>
                    </a:lnTo>
                    <a:lnTo>
                      <a:pt x="5379" y="248"/>
                    </a:lnTo>
                    <a:lnTo>
                      <a:pt x="4940" y="111"/>
                    </a:lnTo>
                    <a:lnTo>
                      <a:pt x="4529" y="56"/>
                    </a:lnTo>
                    <a:lnTo>
                      <a:pt x="41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4" name="Google Shape;2404;p74"/>
              <p:cNvSpPr/>
              <p:nvPr/>
            </p:nvSpPr>
            <p:spPr>
              <a:xfrm>
                <a:off x="3919493" y="3441309"/>
                <a:ext cx="94915" cy="67544"/>
              </a:xfrm>
              <a:custGeom>
                <a:rect b="b" l="l" r="r" t="t"/>
                <a:pathLst>
                  <a:path extrusionOk="0" h="6231" w="8756">
                    <a:moveTo>
                      <a:pt x="3651" y="1647"/>
                    </a:moveTo>
                    <a:lnTo>
                      <a:pt x="3925" y="1674"/>
                    </a:lnTo>
                    <a:lnTo>
                      <a:pt x="4474" y="1757"/>
                    </a:lnTo>
                    <a:lnTo>
                      <a:pt x="4968" y="1867"/>
                    </a:lnTo>
                    <a:lnTo>
                      <a:pt x="5408" y="2004"/>
                    </a:lnTo>
                    <a:lnTo>
                      <a:pt x="5737" y="2141"/>
                    </a:lnTo>
                    <a:lnTo>
                      <a:pt x="6039" y="2278"/>
                    </a:lnTo>
                    <a:lnTo>
                      <a:pt x="6286" y="2443"/>
                    </a:lnTo>
                    <a:lnTo>
                      <a:pt x="6478" y="2580"/>
                    </a:lnTo>
                    <a:lnTo>
                      <a:pt x="6615" y="2745"/>
                    </a:lnTo>
                    <a:lnTo>
                      <a:pt x="6725" y="2909"/>
                    </a:lnTo>
                    <a:lnTo>
                      <a:pt x="6780" y="3047"/>
                    </a:lnTo>
                    <a:lnTo>
                      <a:pt x="6807" y="3156"/>
                    </a:lnTo>
                    <a:lnTo>
                      <a:pt x="6780" y="3266"/>
                    </a:lnTo>
                    <a:lnTo>
                      <a:pt x="6725" y="3431"/>
                    </a:lnTo>
                    <a:lnTo>
                      <a:pt x="6643" y="3568"/>
                    </a:lnTo>
                    <a:lnTo>
                      <a:pt x="6533" y="3705"/>
                    </a:lnTo>
                    <a:lnTo>
                      <a:pt x="6423" y="3843"/>
                    </a:lnTo>
                    <a:lnTo>
                      <a:pt x="6286" y="3980"/>
                    </a:lnTo>
                    <a:lnTo>
                      <a:pt x="6149" y="4090"/>
                    </a:lnTo>
                    <a:lnTo>
                      <a:pt x="5984" y="4172"/>
                    </a:lnTo>
                    <a:lnTo>
                      <a:pt x="5847" y="4227"/>
                    </a:lnTo>
                    <a:lnTo>
                      <a:pt x="5435" y="4309"/>
                    </a:lnTo>
                    <a:lnTo>
                      <a:pt x="5023" y="4364"/>
                    </a:lnTo>
                    <a:lnTo>
                      <a:pt x="4612" y="4364"/>
                    </a:lnTo>
                    <a:lnTo>
                      <a:pt x="4227" y="4337"/>
                    </a:lnTo>
                    <a:lnTo>
                      <a:pt x="3816" y="4254"/>
                    </a:lnTo>
                    <a:lnTo>
                      <a:pt x="3431" y="4117"/>
                    </a:lnTo>
                    <a:lnTo>
                      <a:pt x="3075" y="3898"/>
                    </a:lnTo>
                    <a:lnTo>
                      <a:pt x="2745" y="3651"/>
                    </a:lnTo>
                    <a:lnTo>
                      <a:pt x="2471" y="3376"/>
                    </a:lnTo>
                    <a:lnTo>
                      <a:pt x="2334" y="3239"/>
                    </a:lnTo>
                    <a:lnTo>
                      <a:pt x="2224" y="3074"/>
                    </a:lnTo>
                    <a:lnTo>
                      <a:pt x="2141" y="2909"/>
                    </a:lnTo>
                    <a:lnTo>
                      <a:pt x="2087" y="2717"/>
                    </a:lnTo>
                    <a:lnTo>
                      <a:pt x="2087" y="2498"/>
                    </a:lnTo>
                    <a:lnTo>
                      <a:pt x="2141" y="2278"/>
                    </a:lnTo>
                    <a:lnTo>
                      <a:pt x="2306" y="2086"/>
                    </a:lnTo>
                    <a:lnTo>
                      <a:pt x="2471" y="1949"/>
                    </a:lnTo>
                    <a:lnTo>
                      <a:pt x="2663" y="1839"/>
                    </a:lnTo>
                    <a:lnTo>
                      <a:pt x="2910" y="1757"/>
                    </a:lnTo>
                    <a:lnTo>
                      <a:pt x="3130" y="1702"/>
                    </a:lnTo>
                    <a:lnTo>
                      <a:pt x="3404" y="1674"/>
                    </a:lnTo>
                    <a:lnTo>
                      <a:pt x="3651" y="1647"/>
                    </a:lnTo>
                    <a:close/>
                    <a:moveTo>
                      <a:pt x="3075" y="0"/>
                    </a:moveTo>
                    <a:lnTo>
                      <a:pt x="2828" y="28"/>
                    </a:lnTo>
                    <a:lnTo>
                      <a:pt x="2608" y="55"/>
                    </a:lnTo>
                    <a:lnTo>
                      <a:pt x="2361" y="83"/>
                    </a:lnTo>
                    <a:lnTo>
                      <a:pt x="1922" y="247"/>
                    </a:lnTo>
                    <a:lnTo>
                      <a:pt x="1483" y="439"/>
                    </a:lnTo>
                    <a:lnTo>
                      <a:pt x="1099" y="686"/>
                    </a:lnTo>
                    <a:lnTo>
                      <a:pt x="769" y="988"/>
                    </a:lnTo>
                    <a:lnTo>
                      <a:pt x="605" y="1153"/>
                    </a:lnTo>
                    <a:lnTo>
                      <a:pt x="467" y="1318"/>
                    </a:lnTo>
                    <a:lnTo>
                      <a:pt x="330" y="1482"/>
                    </a:lnTo>
                    <a:lnTo>
                      <a:pt x="248" y="1674"/>
                    </a:lnTo>
                    <a:lnTo>
                      <a:pt x="83" y="2059"/>
                    </a:lnTo>
                    <a:lnTo>
                      <a:pt x="1" y="2415"/>
                    </a:lnTo>
                    <a:lnTo>
                      <a:pt x="1" y="2608"/>
                    </a:lnTo>
                    <a:lnTo>
                      <a:pt x="1" y="2800"/>
                    </a:lnTo>
                    <a:lnTo>
                      <a:pt x="56" y="3184"/>
                    </a:lnTo>
                    <a:lnTo>
                      <a:pt x="165" y="3568"/>
                    </a:lnTo>
                    <a:lnTo>
                      <a:pt x="330" y="3952"/>
                    </a:lnTo>
                    <a:lnTo>
                      <a:pt x="605" y="4309"/>
                    </a:lnTo>
                    <a:lnTo>
                      <a:pt x="906" y="4693"/>
                    </a:lnTo>
                    <a:lnTo>
                      <a:pt x="1318" y="5078"/>
                    </a:lnTo>
                    <a:lnTo>
                      <a:pt x="1730" y="5407"/>
                    </a:lnTo>
                    <a:lnTo>
                      <a:pt x="2196" y="5654"/>
                    </a:lnTo>
                    <a:lnTo>
                      <a:pt x="2663" y="5874"/>
                    </a:lnTo>
                    <a:lnTo>
                      <a:pt x="3184" y="6038"/>
                    </a:lnTo>
                    <a:lnTo>
                      <a:pt x="3733" y="6148"/>
                    </a:lnTo>
                    <a:lnTo>
                      <a:pt x="4310" y="6203"/>
                    </a:lnTo>
                    <a:lnTo>
                      <a:pt x="4914" y="6230"/>
                    </a:lnTo>
                    <a:lnTo>
                      <a:pt x="5106" y="6230"/>
                    </a:lnTo>
                    <a:lnTo>
                      <a:pt x="5462" y="6203"/>
                    </a:lnTo>
                    <a:lnTo>
                      <a:pt x="5819" y="6148"/>
                    </a:lnTo>
                    <a:lnTo>
                      <a:pt x="6149" y="6093"/>
                    </a:lnTo>
                    <a:lnTo>
                      <a:pt x="6478" y="5983"/>
                    </a:lnTo>
                    <a:lnTo>
                      <a:pt x="6780" y="5874"/>
                    </a:lnTo>
                    <a:lnTo>
                      <a:pt x="7082" y="5709"/>
                    </a:lnTo>
                    <a:lnTo>
                      <a:pt x="7356" y="5572"/>
                    </a:lnTo>
                    <a:lnTo>
                      <a:pt x="7603" y="5380"/>
                    </a:lnTo>
                    <a:lnTo>
                      <a:pt x="7850" y="5187"/>
                    </a:lnTo>
                    <a:lnTo>
                      <a:pt x="8070" y="4968"/>
                    </a:lnTo>
                    <a:lnTo>
                      <a:pt x="8234" y="4721"/>
                    </a:lnTo>
                    <a:lnTo>
                      <a:pt x="8399" y="4501"/>
                    </a:lnTo>
                    <a:lnTo>
                      <a:pt x="8536" y="4227"/>
                    </a:lnTo>
                    <a:lnTo>
                      <a:pt x="8646" y="3980"/>
                    </a:lnTo>
                    <a:lnTo>
                      <a:pt x="8701" y="3705"/>
                    </a:lnTo>
                    <a:lnTo>
                      <a:pt x="8756" y="3431"/>
                    </a:lnTo>
                    <a:lnTo>
                      <a:pt x="8756" y="3129"/>
                    </a:lnTo>
                    <a:lnTo>
                      <a:pt x="8729" y="2855"/>
                    </a:lnTo>
                    <a:lnTo>
                      <a:pt x="8674" y="2580"/>
                    </a:lnTo>
                    <a:lnTo>
                      <a:pt x="8591" y="2333"/>
                    </a:lnTo>
                    <a:lnTo>
                      <a:pt x="8454" y="2086"/>
                    </a:lnTo>
                    <a:lnTo>
                      <a:pt x="8289" y="1839"/>
                    </a:lnTo>
                    <a:lnTo>
                      <a:pt x="8097" y="1620"/>
                    </a:lnTo>
                    <a:lnTo>
                      <a:pt x="7850" y="1427"/>
                    </a:lnTo>
                    <a:lnTo>
                      <a:pt x="7576" y="1235"/>
                    </a:lnTo>
                    <a:lnTo>
                      <a:pt x="7219" y="1043"/>
                    </a:lnTo>
                    <a:lnTo>
                      <a:pt x="6835" y="851"/>
                    </a:lnTo>
                    <a:lnTo>
                      <a:pt x="6396" y="686"/>
                    </a:lnTo>
                    <a:lnTo>
                      <a:pt x="5902" y="549"/>
                    </a:lnTo>
                    <a:lnTo>
                      <a:pt x="5353" y="384"/>
                    </a:lnTo>
                    <a:lnTo>
                      <a:pt x="4721" y="247"/>
                    </a:lnTo>
                    <a:lnTo>
                      <a:pt x="4063" y="137"/>
                    </a:lnTo>
                    <a:lnTo>
                      <a:pt x="3294" y="28"/>
                    </a:lnTo>
                    <a:lnTo>
                      <a:pt x="3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74"/>
              <p:cNvSpPr/>
              <p:nvPr/>
            </p:nvSpPr>
            <p:spPr>
              <a:xfrm>
                <a:off x="3707669" y="3415119"/>
                <a:ext cx="90449" cy="65170"/>
              </a:xfrm>
              <a:custGeom>
                <a:rect b="b" l="l" r="r" t="t"/>
                <a:pathLst>
                  <a:path extrusionOk="0" h="6012" w="8344">
                    <a:moveTo>
                      <a:pt x="4501" y="1620"/>
                    </a:moveTo>
                    <a:lnTo>
                      <a:pt x="4831" y="1648"/>
                    </a:lnTo>
                    <a:lnTo>
                      <a:pt x="5133" y="1730"/>
                    </a:lnTo>
                    <a:lnTo>
                      <a:pt x="5435" y="1840"/>
                    </a:lnTo>
                    <a:lnTo>
                      <a:pt x="5709" y="1977"/>
                    </a:lnTo>
                    <a:lnTo>
                      <a:pt x="5956" y="2142"/>
                    </a:lnTo>
                    <a:lnTo>
                      <a:pt x="6121" y="2306"/>
                    </a:lnTo>
                    <a:lnTo>
                      <a:pt x="6203" y="2471"/>
                    </a:lnTo>
                    <a:lnTo>
                      <a:pt x="6258" y="2636"/>
                    </a:lnTo>
                    <a:lnTo>
                      <a:pt x="6258" y="2828"/>
                    </a:lnTo>
                    <a:lnTo>
                      <a:pt x="6203" y="2993"/>
                    </a:lnTo>
                    <a:lnTo>
                      <a:pt x="6121" y="3185"/>
                    </a:lnTo>
                    <a:lnTo>
                      <a:pt x="5956" y="3349"/>
                    </a:lnTo>
                    <a:lnTo>
                      <a:pt x="5764" y="3514"/>
                    </a:lnTo>
                    <a:lnTo>
                      <a:pt x="5544" y="3679"/>
                    </a:lnTo>
                    <a:lnTo>
                      <a:pt x="5297" y="3816"/>
                    </a:lnTo>
                    <a:lnTo>
                      <a:pt x="5023" y="3953"/>
                    </a:lnTo>
                    <a:lnTo>
                      <a:pt x="4721" y="4036"/>
                    </a:lnTo>
                    <a:lnTo>
                      <a:pt x="4446" y="4118"/>
                    </a:lnTo>
                    <a:lnTo>
                      <a:pt x="4117" y="4173"/>
                    </a:lnTo>
                    <a:lnTo>
                      <a:pt x="3815" y="4228"/>
                    </a:lnTo>
                    <a:lnTo>
                      <a:pt x="3541" y="4228"/>
                    </a:lnTo>
                    <a:lnTo>
                      <a:pt x="3239" y="4200"/>
                    </a:lnTo>
                    <a:lnTo>
                      <a:pt x="2992" y="4145"/>
                    </a:lnTo>
                    <a:lnTo>
                      <a:pt x="2745" y="4063"/>
                    </a:lnTo>
                    <a:lnTo>
                      <a:pt x="2525" y="3953"/>
                    </a:lnTo>
                    <a:lnTo>
                      <a:pt x="2361" y="3816"/>
                    </a:lnTo>
                    <a:lnTo>
                      <a:pt x="2196" y="3624"/>
                    </a:lnTo>
                    <a:lnTo>
                      <a:pt x="2114" y="3404"/>
                    </a:lnTo>
                    <a:lnTo>
                      <a:pt x="2059" y="3130"/>
                    </a:lnTo>
                    <a:lnTo>
                      <a:pt x="2059" y="2993"/>
                    </a:lnTo>
                    <a:lnTo>
                      <a:pt x="2086" y="2883"/>
                    </a:lnTo>
                    <a:lnTo>
                      <a:pt x="2141" y="2636"/>
                    </a:lnTo>
                    <a:lnTo>
                      <a:pt x="2278" y="2416"/>
                    </a:lnTo>
                    <a:lnTo>
                      <a:pt x="2470" y="2224"/>
                    </a:lnTo>
                    <a:lnTo>
                      <a:pt x="2690" y="2032"/>
                    </a:lnTo>
                    <a:lnTo>
                      <a:pt x="2937" y="1895"/>
                    </a:lnTo>
                    <a:lnTo>
                      <a:pt x="3211" y="1785"/>
                    </a:lnTo>
                    <a:lnTo>
                      <a:pt x="3513" y="1703"/>
                    </a:lnTo>
                    <a:lnTo>
                      <a:pt x="3843" y="1648"/>
                    </a:lnTo>
                    <a:lnTo>
                      <a:pt x="4172" y="1620"/>
                    </a:lnTo>
                    <a:close/>
                    <a:moveTo>
                      <a:pt x="4337" y="1"/>
                    </a:moveTo>
                    <a:lnTo>
                      <a:pt x="3925" y="28"/>
                    </a:lnTo>
                    <a:lnTo>
                      <a:pt x="3513" y="83"/>
                    </a:lnTo>
                    <a:lnTo>
                      <a:pt x="3129" y="166"/>
                    </a:lnTo>
                    <a:lnTo>
                      <a:pt x="2772" y="248"/>
                    </a:lnTo>
                    <a:lnTo>
                      <a:pt x="2415" y="358"/>
                    </a:lnTo>
                    <a:lnTo>
                      <a:pt x="2114" y="495"/>
                    </a:lnTo>
                    <a:lnTo>
                      <a:pt x="1812" y="632"/>
                    </a:lnTo>
                    <a:lnTo>
                      <a:pt x="1537" y="797"/>
                    </a:lnTo>
                    <a:lnTo>
                      <a:pt x="1290" y="989"/>
                    </a:lnTo>
                    <a:lnTo>
                      <a:pt x="1043" y="1154"/>
                    </a:lnTo>
                    <a:lnTo>
                      <a:pt x="851" y="1346"/>
                    </a:lnTo>
                    <a:lnTo>
                      <a:pt x="631" y="1565"/>
                    </a:lnTo>
                    <a:lnTo>
                      <a:pt x="467" y="1812"/>
                    </a:lnTo>
                    <a:lnTo>
                      <a:pt x="330" y="2032"/>
                    </a:lnTo>
                    <a:lnTo>
                      <a:pt x="192" y="2279"/>
                    </a:lnTo>
                    <a:lnTo>
                      <a:pt x="110" y="2499"/>
                    </a:lnTo>
                    <a:lnTo>
                      <a:pt x="55" y="2746"/>
                    </a:lnTo>
                    <a:lnTo>
                      <a:pt x="0" y="2993"/>
                    </a:lnTo>
                    <a:lnTo>
                      <a:pt x="0" y="3212"/>
                    </a:lnTo>
                    <a:lnTo>
                      <a:pt x="28" y="3459"/>
                    </a:lnTo>
                    <a:lnTo>
                      <a:pt x="83" y="3679"/>
                    </a:lnTo>
                    <a:lnTo>
                      <a:pt x="165" y="3926"/>
                    </a:lnTo>
                    <a:lnTo>
                      <a:pt x="275" y="4145"/>
                    </a:lnTo>
                    <a:lnTo>
                      <a:pt x="412" y="4365"/>
                    </a:lnTo>
                    <a:lnTo>
                      <a:pt x="577" y="4584"/>
                    </a:lnTo>
                    <a:lnTo>
                      <a:pt x="769" y="4804"/>
                    </a:lnTo>
                    <a:lnTo>
                      <a:pt x="988" y="5024"/>
                    </a:lnTo>
                    <a:lnTo>
                      <a:pt x="1373" y="5298"/>
                    </a:lnTo>
                    <a:lnTo>
                      <a:pt x="1757" y="5518"/>
                    </a:lnTo>
                    <a:lnTo>
                      <a:pt x="2168" y="5710"/>
                    </a:lnTo>
                    <a:lnTo>
                      <a:pt x="2635" y="5847"/>
                    </a:lnTo>
                    <a:lnTo>
                      <a:pt x="3102" y="5957"/>
                    </a:lnTo>
                    <a:lnTo>
                      <a:pt x="3568" y="6012"/>
                    </a:lnTo>
                    <a:lnTo>
                      <a:pt x="4035" y="6012"/>
                    </a:lnTo>
                    <a:lnTo>
                      <a:pt x="4529" y="5984"/>
                    </a:lnTo>
                    <a:lnTo>
                      <a:pt x="4995" y="5902"/>
                    </a:lnTo>
                    <a:lnTo>
                      <a:pt x="5462" y="5792"/>
                    </a:lnTo>
                    <a:lnTo>
                      <a:pt x="5929" y="5627"/>
                    </a:lnTo>
                    <a:lnTo>
                      <a:pt x="6368" y="5435"/>
                    </a:lnTo>
                    <a:lnTo>
                      <a:pt x="6752" y="5188"/>
                    </a:lnTo>
                    <a:lnTo>
                      <a:pt x="7136" y="4914"/>
                    </a:lnTo>
                    <a:lnTo>
                      <a:pt x="7466" y="4612"/>
                    </a:lnTo>
                    <a:lnTo>
                      <a:pt x="7767" y="4255"/>
                    </a:lnTo>
                    <a:lnTo>
                      <a:pt x="7960" y="3981"/>
                    </a:lnTo>
                    <a:lnTo>
                      <a:pt x="8097" y="3679"/>
                    </a:lnTo>
                    <a:lnTo>
                      <a:pt x="8207" y="3404"/>
                    </a:lnTo>
                    <a:lnTo>
                      <a:pt x="8289" y="3130"/>
                    </a:lnTo>
                    <a:lnTo>
                      <a:pt x="8316" y="2828"/>
                    </a:lnTo>
                    <a:lnTo>
                      <a:pt x="8344" y="2553"/>
                    </a:lnTo>
                    <a:lnTo>
                      <a:pt x="8316" y="2279"/>
                    </a:lnTo>
                    <a:lnTo>
                      <a:pt x="8261" y="2005"/>
                    </a:lnTo>
                    <a:lnTo>
                      <a:pt x="8179" y="1730"/>
                    </a:lnTo>
                    <a:lnTo>
                      <a:pt x="8042" y="1483"/>
                    </a:lnTo>
                    <a:lnTo>
                      <a:pt x="7905" y="1236"/>
                    </a:lnTo>
                    <a:lnTo>
                      <a:pt x="7713" y="1016"/>
                    </a:lnTo>
                    <a:lnTo>
                      <a:pt x="7493" y="824"/>
                    </a:lnTo>
                    <a:lnTo>
                      <a:pt x="7246" y="632"/>
                    </a:lnTo>
                    <a:lnTo>
                      <a:pt x="6971" y="468"/>
                    </a:lnTo>
                    <a:lnTo>
                      <a:pt x="6670" y="330"/>
                    </a:lnTo>
                    <a:lnTo>
                      <a:pt x="6176" y="221"/>
                    </a:lnTo>
                    <a:lnTo>
                      <a:pt x="5682" y="111"/>
                    </a:lnTo>
                    <a:lnTo>
                      <a:pt x="5215" y="56"/>
                    </a:lnTo>
                    <a:lnTo>
                      <a:pt x="4776" y="28"/>
                    </a:lnTo>
                    <a:lnTo>
                      <a:pt x="43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6" name="Google Shape;2406;p74"/>
            <p:cNvGrpSpPr/>
            <p:nvPr/>
          </p:nvGrpSpPr>
          <p:grpSpPr>
            <a:xfrm>
              <a:off x="5047032" y="3126163"/>
              <a:ext cx="703928" cy="317460"/>
              <a:chOff x="4746282" y="3254763"/>
              <a:chExt cx="703928" cy="317460"/>
            </a:xfrm>
          </p:grpSpPr>
          <p:sp>
            <p:nvSpPr>
              <p:cNvPr id="2407" name="Google Shape;2407;p74"/>
              <p:cNvSpPr/>
              <p:nvPr/>
            </p:nvSpPr>
            <p:spPr>
              <a:xfrm>
                <a:off x="4748959" y="3270535"/>
                <a:ext cx="685489" cy="291574"/>
              </a:xfrm>
              <a:custGeom>
                <a:rect b="b" l="l" r="r" t="t"/>
                <a:pathLst>
                  <a:path extrusionOk="0" h="26898" w="63237">
                    <a:moveTo>
                      <a:pt x="37163" y="0"/>
                    </a:moveTo>
                    <a:lnTo>
                      <a:pt x="35928" y="28"/>
                    </a:lnTo>
                    <a:lnTo>
                      <a:pt x="34665" y="83"/>
                    </a:lnTo>
                    <a:lnTo>
                      <a:pt x="33430" y="165"/>
                    </a:lnTo>
                    <a:lnTo>
                      <a:pt x="32195" y="247"/>
                    </a:lnTo>
                    <a:lnTo>
                      <a:pt x="30960" y="384"/>
                    </a:lnTo>
                    <a:lnTo>
                      <a:pt x="29725" y="522"/>
                    </a:lnTo>
                    <a:lnTo>
                      <a:pt x="28490" y="686"/>
                    </a:lnTo>
                    <a:lnTo>
                      <a:pt x="27255" y="878"/>
                    </a:lnTo>
                    <a:lnTo>
                      <a:pt x="26020" y="1071"/>
                    </a:lnTo>
                    <a:lnTo>
                      <a:pt x="24812" y="1318"/>
                    </a:lnTo>
                    <a:lnTo>
                      <a:pt x="23577" y="1565"/>
                    </a:lnTo>
                    <a:lnTo>
                      <a:pt x="22369" y="1812"/>
                    </a:lnTo>
                    <a:lnTo>
                      <a:pt x="21134" y="2086"/>
                    </a:lnTo>
                    <a:lnTo>
                      <a:pt x="19927" y="2388"/>
                    </a:lnTo>
                    <a:lnTo>
                      <a:pt x="17511" y="3019"/>
                    </a:lnTo>
                    <a:lnTo>
                      <a:pt x="15124" y="3705"/>
                    </a:lnTo>
                    <a:lnTo>
                      <a:pt x="14081" y="4035"/>
                    </a:lnTo>
                    <a:lnTo>
                      <a:pt x="13010" y="4364"/>
                    </a:lnTo>
                    <a:lnTo>
                      <a:pt x="11967" y="4748"/>
                    </a:lnTo>
                    <a:lnTo>
                      <a:pt x="10924" y="5133"/>
                    </a:lnTo>
                    <a:lnTo>
                      <a:pt x="9881" y="5544"/>
                    </a:lnTo>
                    <a:lnTo>
                      <a:pt x="8866" y="6011"/>
                    </a:lnTo>
                    <a:lnTo>
                      <a:pt x="7878" y="6505"/>
                    </a:lnTo>
                    <a:lnTo>
                      <a:pt x="6917" y="7054"/>
                    </a:lnTo>
                    <a:lnTo>
                      <a:pt x="5984" y="7658"/>
                    </a:lnTo>
                    <a:lnTo>
                      <a:pt x="5518" y="7960"/>
                    </a:lnTo>
                    <a:lnTo>
                      <a:pt x="5051" y="8316"/>
                    </a:lnTo>
                    <a:lnTo>
                      <a:pt x="4612" y="8646"/>
                    </a:lnTo>
                    <a:lnTo>
                      <a:pt x="4200" y="9002"/>
                    </a:lnTo>
                    <a:lnTo>
                      <a:pt x="3788" y="9387"/>
                    </a:lnTo>
                    <a:lnTo>
                      <a:pt x="3377" y="9771"/>
                    </a:lnTo>
                    <a:lnTo>
                      <a:pt x="2993" y="10183"/>
                    </a:lnTo>
                    <a:lnTo>
                      <a:pt x="2636" y="10594"/>
                    </a:lnTo>
                    <a:lnTo>
                      <a:pt x="2279" y="11006"/>
                    </a:lnTo>
                    <a:lnTo>
                      <a:pt x="1950" y="11473"/>
                    </a:lnTo>
                    <a:lnTo>
                      <a:pt x="1648" y="11912"/>
                    </a:lnTo>
                    <a:lnTo>
                      <a:pt x="1346" y="12378"/>
                    </a:lnTo>
                    <a:lnTo>
                      <a:pt x="1071" y="12872"/>
                    </a:lnTo>
                    <a:lnTo>
                      <a:pt x="824" y="13366"/>
                    </a:lnTo>
                    <a:lnTo>
                      <a:pt x="632" y="13751"/>
                    </a:lnTo>
                    <a:lnTo>
                      <a:pt x="467" y="14162"/>
                    </a:lnTo>
                    <a:lnTo>
                      <a:pt x="248" y="14848"/>
                    </a:lnTo>
                    <a:lnTo>
                      <a:pt x="166" y="15178"/>
                    </a:lnTo>
                    <a:lnTo>
                      <a:pt x="83" y="15535"/>
                    </a:lnTo>
                    <a:lnTo>
                      <a:pt x="28" y="15864"/>
                    </a:lnTo>
                    <a:lnTo>
                      <a:pt x="1" y="16221"/>
                    </a:lnTo>
                    <a:lnTo>
                      <a:pt x="1" y="16578"/>
                    </a:lnTo>
                    <a:lnTo>
                      <a:pt x="1" y="16934"/>
                    </a:lnTo>
                    <a:lnTo>
                      <a:pt x="28" y="17291"/>
                    </a:lnTo>
                    <a:lnTo>
                      <a:pt x="83" y="17675"/>
                    </a:lnTo>
                    <a:lnTo>
                      <a:pt x="166" y="18032"/>
                    </a:lnTo>
                    <a:lnTo>
                      <a:pt x="275" y="18389"/>
                    </a:lnTo>
                    <a:lnTo>
                      <a:pt x="385" y="18746"/>
                    </a:lnTo>
                    <a:lnTo>
                      <a:pt x="550" y="19103"/>
                    </a:lnTo>
                    <a:lnTo>
                      <a:pt x="715" y="19432"/>
                    </a:lnTo>
                    <a:lnTo>
                      <a:pt x="879" y="19761"/>
                    </a:lnTo>
                    <a:lnTo>
                      <a:pt x="1099" y="20091"/>
                    </a:lnTo>
                    <a:lnTo>
                      <a:pt x="1318" y="20393"/>
                    </a:lnTo>
                    <a:lnTo>
                      <a:pt x="1538" y="20694"/>
                    </a:lnTo>
                    <a:lnTo>
                      <a:pt x="1785" y="20969"/>
                    </a:lnTo>
                    <a:lnTo>
                      <a:pt x="2059" y="21243"/>
                    </a:lnTo>
                    <a:lnTo>
                      <a:pt x="2334" y="21518"/>
                    </a:lnTo>
                    <a:lnTo>
                      <a:pt x="2883" y="22012"/>
                    </a:lnTo>
                    <a:lnTo>
                      <a:pt x="3514" y="22451"/>
                    </a:lnTo>
                    <a:lnTo>
                      <a:pt x="4145" y="22835"/>
                    </a:lnTo>
                    <a:lnTo>
                      <a:pt x="4804" y="23219"/>
                    </a:lnTo>
                    <a:lnTo>
                      <a:pt x="5490" y="23521"/>
                    </a:lnTo>
                    <a:lnTo>
                      <a:pt x="6176" y="23823"/>
                    </a:lnTo>
                    <a:lnTo>
                      <a:pt x="6890" y="24098"/>
                    </a:lnTo>
                    <a:lnTo>
                      <a:pt x="7603" y="24345"/>
                    </a:lnTo>
                    <a:lnTo>
                      <a:pt x="8317" y="24564"/>
                    </a:lnTo>
                    <a:lnTo>
                      <a:pt x="9662" y="24976"/>
                    </a:lnTo>
                    <a:lnTo>
                      <a:pt x="11034" y="25333"/>
                    </a:lnTo>
                    <a:lnTo>
                      <a:pt x="12379" y="25662"/>
                    </a:lnTo>
                    <a:lnTo>
                      <a:pt x="13751" y="25937"/>
                    </a:lnTo>
                    <a:lnTo>
                      <a:pt x="15151" y="26184"/>
                    </a:lnTo>
                    <a:lnTo>
                      <a:pt x="16551" y="26403"/>
                    </a:lnTo>
                    <a:lnTo>
                      <a:pt x="17923" y="26568"/>
                    </a:lnTo>
                    <a:lnTo>
                      <a:pt x="19323" y="26705"/>
                    </a:lnTo>
                    <a:lnTo>
                      <a:pt x="20723" y="26815"/>
                    </a:lnTo>
                    <a:lnTo>
                      <a:pt x="22150" y="26870"/>
                    </a:lnTo>
                    <a:lnTo>
                      <a:pt x="23550" y="26897"/>
                    </a:lnTo>
                    <a:lnTo>
                      <a:pt x="24949" y="26870"/>
                    </a:lnTo>
                    <a:lnTo>
                      <a:pt x="26349" y="26815"/>
                    </a:lnTo>
                    <a:lnTo>
                      <a:pt x="27749" y="26705"/>
                    </a:lnTo>
                    <a:lnTo>
                      <a:pt x="29148" y="26568"/>
                    </a:lnTo>
                    <a:lnTo>
                      <a:pt x="30548" y="26403"/>
                    </a:lnTo>
                    <a:lnTo>
                      <a:pt x="32771" y="26266"/>
                    </a:lnTo>
                    <a:lnTo>
                      <a:pt x="35214" y="26074"/>
                    </a:lnTo>
                    <a:lnTo>
                      <a:pt x="38206" y="25772"/>
                    </a:lnTo>
                    <a:lnTo>
                      <a:pt x="39825" y="25580"/>
                    </a:lnTo>
                    <a:lnTo>
                      <a:pt x="41527" y="25388"/>
                    </a:lnTo>
                    <a:lnTo>
                      <a:pt x="43256" y="25141"/>
                    </a:lnTo>
                    <a:lnTo>
                      <a:pt x="44957" y="24866"/>
                    </a:lnTo>
                    <a:lnTo>
                      <a:pt x="46632" y="24592"/>
                    </a:lnTo>
                    <a:lnTo>
                      <a:pt x="48278" y="24262"/>
                    </a:lnTo>
                    <a:lnTo>
                      <a:pt x="49788" y="23906"/>
                    </a:lnTo>
                    <a:lnTo>
                      <a:pt x="50529" y="23714"/>
                    </a:lnTo>
                    <a:lnTo>
                      <a:pt x="51215" y="23521"/>
                    </a:lnTo>
                    <a:lnTo>
                      <a:pt x="52368" y="23137"/>
                    </a:lnTo>
                    <a:lnTo>
                      <a:pt x="53520" y="22753"/>
                    </a:lnTo>
                    <a:lnTo>
                      <a:pt x="54673" y="22314"/>
                    </a:lnTo>
                    <a:lnTo>
                      <a:pt x="55771" y="21820"/>
                    </a:lnTo>
                    <a:lnTo>
                      <a:pt x="56320" y="21545"/>
                    </a:lnTo>
                    <a:lnTo>
                      <a:pt x="56841" y="21271"/>
                    </a:lnTo>
                    <a:lnTo>
                      <a:pt x="57363" y="20969"/>
                    </a:lnTo>
                    <a:lnTo>
                      <a:pt x="57884" y="20667"/>
                    </a:lnTo>
                    <a:lnTo>
                      <a:pt x="58378" y="20310"/>
                    </a:lnTo>
                    <a:lnTo>
                      <a:pt x="58872" y="19981"/>
                    </a:lnTo>
                    <a:lnTo>
                      <a:pt x="59339" y="19597"/>
                    </a:lnTo>
                    <a:lnTo>
                      <a:pt x="59806" y="19185"/>
                    </a:lnTo>
                    <a:lnTo>
                      <a:pt x="60245" y="18773"/>
                    </a:lnTo>
                    <a:lnTo>
                      <a:pt x="60656" y="18334"/>
                    </a:lnTo>
                    <a:lnTo>
                      <a:pt x="61068" y="17868"/>
                    </a:lnTo>
                    <a:lnTo>
                      <a:pt x="61425" y="17374"/>
                    </a:lnTo>
                    <a:lnTo>
                      <a:pt x="61754" y="16852"/>
                    </a:lnTo>
                    <a:lnTo>
                      <a:pt x="62084" y="16331"/>
                    </a:lnTo>
                    <a:lnTo>
                      <a:pt x="62358" y="15782"/>
                    </a:lnTo>
                    <a:lnTo>
                      <a:pt x="62605" y="15233"/>
                    </a:lnTo>
                    <a:lnTo>
                      <a:pt x="62797" y="14656"/>
                    </a:lnTo>
                    <a:lnTo>
                      <a:pt x="62962" y="14080"/>
                    </a:lnTo>
                    <a:lnTo>
                      <a:pt x="63099" y="13504"/>
                    </a:lnTo>
                    <a:lnTo>
                      <a:pt x="63181" y="12900"/>
                    </a:lnTo>
                    <a:lnTo>
                      <a:pt x="63236" y="12323"/>
                    </a:lnTo>
                    <a:lnTo>
                      <a:pt x="63236" y="11720"/>
                    </a:lnTo>
                    <a:lnTo>
                      <a:pt x="63181" y="11116"/>
                    </a:lnTo>
                    <a:lnTo>
                      <a:pt x="63072" y="10512"/>
                    </a:lnTo>
                    <a:lnTo>
                      <a:pt x="63044" y="10402"/>
                    </a:lnTo>
                    <a:lnTo>
                      <a:pt x="62934" y="10045"/>
                    </a:lnTo>
                    <a:lnTo>
                      <a:pt x="62825" y="9661"/>
                    </a:lnTo>
                    <a:lnTo>
                      <a:pt x="62687" y="9304"/>
                    </a:lnTo>
                    <a:lnTo>
                      <a:pt x="62550" y="8975"/>
                    </a:lnTo>
                    <a:lnTo>
                      <a:pt x="62385" y="8618"/>
                    </a:lnTo>
                    <a:lnTo>
                      <a:pt x="62193" y="8289"/>
                    </a:lnTo>
                    <a:lnTo>
                      <a:pt x="62001" y="7960"/>
                    </a:lnTo>
                    <a:lnTo>
                      <a:pt x="61782" y="7630"/>
                    </a:lnTo>
                    <a:lnTo>
                      <a:pt x="61315" y="7026"/>
                    </a:lnTo>
                    <a:lnTo>
                      <a:pt x="60794" y="6450"/>
                    </a:lnTo>
                    <a:lnTo>
                      <a:pt x="60245" y="5929"/>
                    </a:lnTo>
                    <a:lnTo>
                      <a:pt x="59641" y="5407"/>
                    </a:lnTo>
                    <a:lnTo>
                      <a:pt x="59010" y="4968"/>
                    </a:lnTo>
                    <a:lnTo>
                      <a:pt x="58378" y="4529"/>
                    </a:lnTo>
                    <a:lnTo>
                      <a:pt x="57692" y="4145"/>
                    </a:lnTo>
                    <a:lnTo>
                      <a:pt x="56979" y="3760"/>
                    </a:lnTo>
                    <a:lnTo>
                      <a:pt x="56292" y="3431"/>
                    </a:lnTo>
                    <a:lnTo>
                      <a:pt x="55551" y="3129"/>
                    </a:lnTo>
                    <a:lnTo>
                      <a:pt x="54810" y="2855"/>
                    </a:lnTo>
                    <a:lnTo>
                      <a:pt x="54097" y="2580"/>
                    </a:lnTo>
                    <a:lnTo>
                      <a:pt x="52917" y="2196"/>
                    </a:lnTo>
                    <a:lnTo>
                      <a:pt x="51736" y="1839"/>
                    </a:lnTo>
                    <a:lnTo>
                      <a:pt x="50556" y="1510"/>
                    </a:lnTo>
                    <a:lnTo>
                      <a:pt x="49349" y="1208"/>
                    </a:lnTo>
                    <a:lnTo>
                      <a:pt x="48141" y="961"/>
                    </a:lnTo>
                    <a:lnTo>
                      <a:pt x="46933" y="741"/>
                    </a:lnTo>
                    <a:lnTo>
                      <a:pt x="45726" y="549"/>
                    </a:lnTo>
                    <a:lnTo>
                      <a:pt x="44518" y="384"/>
                    </a:lnTo>
                    <a:lnTo>
                      <a:pt x="43311" y="247"/>
                    </a:lnTo>
                    <a:lnTo>
                      <a:pt x="42075" y="137"/>
                    </a:lnTo>
                    <a:lnTo>
                      <a:pt x="40840" y="55"/>
                    </a:lnTo>
                    <a:lnTo>
                      <a:pt x="396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8" name="Google Shape;2408;p74"/>
              <p:cNvSpPr/>
              <p:nvPr/>
            </p:nvSpPr>
            <p:spPr>
              <a:xfrm>
                <a:off x="4748959" y="3270535"/>
                <a:ext cx="685489" cy="291574"/>
              </a:xfrm>
              <a:custGeom>
                <a:rect b="b" l="l" r="r" t="t"/>
                <a:pathLst>
                  <a:path extrusionOk="0" fill="none" h="26898" w="63237">
                    <a:moveTo>
                      <a:pt x="59806" y="19185"/>
                    </a:moveTo>
                    <a:lnTo>
                      <a:pt x="59806" y="19185"/>
                    </a:lnTo>
                    <a:lnTo>
                      <a:pt x="59339" y="19597"/>
                    </a:lnTo>
                    <a:lnTo>
                      <a:pt x="58872" y="19981"/>
                    </a:lnTo>
                    <a:lnTo>
                      <a:pt x="58378" y="20310"/>
                    </a:lnTo>
                    <a:lnTo>
                      <a:pt x="57884" y="20667"/>
                    </a:lnTo>
                    <a:lnTo>
                      <a:pt x="57363" y="20969"/>
                    </a:lnTo>
                    <a:lnTo>
                      <a:pt x="56841" y="21271"/>
                    </a:lnTo>
                    <a:lnTo>
                      <a:pt x="56320" y="21545"/>
                    </a:lnTo>
                    <a:lnTo>
                      <a:pt x="55771" y="21820"/>
                    </a:lnTo>
                    <a:lnTo>
                      <a:pt x="54673" y="22314"/>
                    </a:lnTo>
                    <a:lnTo>
                      <a:pt x="53520" y="22753"/>
                    </a:lnTo>
                    <a:lnTo>
                      <a:pt x="52368" y="23137"/>
                    </a:lnTo>
                    <a:lnTo>
                      <a:pt x="51215" y="23521"/>
                    </a:lnTo>
                    <a:lnTo>
                      <a:pt x="51215" y="23521"/>
                    </a:lnTo>
                    <a:lnTo>
                      <a:pt x="50529" y="23714"/>
                    </a:lnTo>
                    <a:lnTo>
                      <a:pt x="49788" y="23906"/>
                    </a:lnTo>
                    <a:lnTo>
                      <a:pt x="48278" y="24262"/>
                    </a:lnTo>
                    <a:lnTo>
                      <a:pt x="46632" y="24592"/>
                    </a:lnTo>
                    <a:lnTo>
                      <a:pt x="44957" y="24866"/>
                    </a:lnTo>
                    <a:lnTo>
                      <a:pt x="43256" y="25141"/>
                    </a:lnTo>
                    <a:lnTo>
                      <a:pt x="41527" y="25388"/>
                    </a:lnTo>
                    <a:lnTo>
                      <a:pt x="39825" y="25580"/>
                    </a:lnTo>
                    <a:lnTo>
                      <a:pt x="38206" y="25772"/>
                    </a:lnTo>
                    <a:lnTo>
                      <a:pt x="35214" y="26074"/>
                    </a:lnTo>
                    <a:lnTo>
                      <a:pt x="32771" y="26266"/>
                    </a:lnTo>
                    <a:lnTo>
                      <a:pt x="30548" y="26403"/>
                    </a:lnTo>
                    <a:lnTo>
                      <a:pt x="30548" y="26403"/>
                    </a:lnTo>
                    <a:lnTo>
                      <a:pt x="29148" y="26568"/>
                    </a:lnTo>
                    <a:lnTo>
                      <a:pt x="27749" y="26705"/>
                    </a:lnTo>
                    <a:lnTo>
                      <a:pt x="26349" y="26815"/>
                    </a:lnTo>
                    <a:lnTo>
                      <a:pt x="24949" y="26870"/>
                    </a:lnTo>
                    <a:lnTo>
                      <a:pt x="23550" y="26897"/>
                    </a:lnTo>
                    <a:lnTo>
                      <a:pt x="22150" y="26870"/>
                    </a:lnTo>
                    <a:lnTo>
                      <a:pt x="20723" y="26815"/>
                    </a:lnTo>
                    <a:lnTo>
                      <a:pt x="19323" y="26705"/>
                    </a:lnTo>
                    <a:lnTo>
                      <a:pt x="17923" y="26568"/>
                    </a:lnTo>
                    <a:lnTo>
                      <a:pt x="16551" y="26403"/>
                    </a:lnTo>
                    <a:lnTo>
                      <a:pt x="15151" y="26184"/>
                    </a:lnTo>
                    <a:lnTo>
                      <a:pt x="13751" y="25937"/>
                    </a:lnTo>
                    <a:lnTo>
                      <a:pt x="12379" y="25662"/>
                    </a:lnTo>
                    <a:lnTo>
                      <a:pt x="11034" y="25333"/>
                    </a:lnTo>
                    <a:lnTo>
                      <a:pt x="9662" y="24976"/>
                    </a:lnTo>
                    <a:lnTo>
                      <a:pt x="8317" y="24564"/>
                    </a:lnTo>
                    <a:lnTo>
                      <a:pt x="8317" y="24564"/>
                    </a:lnTo>
                    <a:lnTo>
                      <a:pt x="7603" y="24345"/>
                    </a:lnTo>
                    <a:lnTo>
                      <a:pt x="6890" y="24098"/>
                    </a:lnTo>
                    <a:lnTo>
                      <a:pt x="6176" y="23823"/>
                    </a:lnTo>
                    <a:lnTo>
                      <a:pt x="5490" y="23521"/>
                    </a:lnTo>
                    <a:lnTo>
                      <a:pt x="4804" y="23219"/>
                    </a:lnTo>
                    <a:lnTo>
                      <a:pt x="4145" y="22835"/>
                    </a:lnTo>
                    <a:lnTo>
                      <a:pt x="3514" y="22451"/>
                    </a:lnTo>
                    <a:lnTo>
                      <a:pt x="2883" y="22012"/>
                    </a:lnTo>
                    <a:lnTo>
                      <a:pt x="2883" y="22012"/>
                    </a:lnTo>
                    <a:lnTo>
                      <a:pt x="2334" y="21518"/>
                    </a:lnTo>
                    <a:lnTo>
                      <a:pt x="2059" y="21243"/>
                    </a:lnTo>
                    <a:lnTo>
                      <a:pt x="1785" y="20969"/>
                    </a:lnTo>
                    <a:lnTo>
                      <a:pt x="1538" y="20694"/>
                    </a:lnTo>
                    <a:lnTo>
                      <a:pt x="1318" y="20393"/>
                    </a:lnTo>
                    <a:lnTo>
                      <a:pt x="1099" y="20091"/>
                    </a:lnTo>
                    <a:lnTo>
                      <a:pt x="879" y="19761"/>
                    </a:lnTo>
                    <a:lnTo>
                      <a:pt x="715" y="19432"/>
                    </a:lnTo>
                    <a:lnTo>
                      <a:pt x="550" y="19103"/>
                    </a:lnTo>
                    <a:lnTo>
                      <a:pt x="385" y="18746"/>
                    </a:lnTo>
                    <a:lnTo>
                      <a:pt x="275" y="18389"/>
                    </a:lnTo>
                    <a:lnTo>
                      <a:pt x="166" y="18032"/>
                    </a:lnTo>
                    <a:lnTo>
                      <a:pt x="83" y="17675"/>
                    </a:lnTo>
                    <a:lnTo>
                      <a:pt x="28" y="17291"/>
                    </a:lnTo>
                    <a:lnTo>
                      <a:pt x="1" y="16934"/>
                    </a:lnTo>
                    <a:lnTo>
                      <a:pt x="1" y="16934"/>
                    </a:lnTo>
                    <a:lnTo>
                      <a:pt x="1" y="16578"/>
                    </a:lnTo>
                    <a:lnTo>
                      <a:pt x="1" y="16221"/>
                    </a:lnTo>
                    <a:lnTo>
                      <a:pt x="28" y="15864"/>
                    </a:lnTo>
                    <a:lnTo>
                      <a:pt x="83" y="15535"/>
                    </a:lnTo>
                    <a:lnTo>
                      <a:pt x="166" y="15178"/>
                    </a:lnTo>
                    <a:lnTo>
                      <a:pt x="248" y="14848"/>
                    </a:lnTo>
                    <a:lnTo>
                      <a:pt x="467" y="14162"/>
                    </a:lnTo>
                    <a:lnTo>
                      <a:pt x="467" y="14162"/>
                    </a:lnTo>
                    <a:lnTo>
                      <a:pt x="632" y="13751"/>
                    </a:lnTo>
                    <a:lnTo>
                      <a:pt x="824" y="13366"/>
                    </a:lnTo>
                    <a:lnTo>
                      <a:pt x="824" y="13366"/>
                    </a:lnTo>
                    <a:lnTo>
                      <a:pt x="1071" y="12872"/>
                    </a:lnTo>
                    <a:lnTo>
                      <a:pt x="1346" y="12378"/>
                    </a:lnTo>
                    <a:lnTo>
                      <a:pt x="1648" y="11912"/>
                    </a:lnTo>
                    <a:lnTo>
                      <a:pt x="1950" y="11473"/>
                    </a:lnTo>
                    <a:lnTo>
                      <a:pt x="2279" y="11006"/>
                    </a:lnTo>
                    <a:lnTo>
                      <a:pt x="2636" y="10594"/>
                    </a:lnTo>
                    <a:lnTo>
                      <a:pt x="2993" y="10183"/>
                    </a:lnTo>
                    <a:lnTo>
                      <a:pt x="3377" y="9771"/>
                    </a:lnTo>
                    <a:lnTo>
                      <a:pt x="3788" y="9387"/>
                    </a:lnTo>
                    <a:lnTo>
                      <a:pt x="4200" y="9002"/>
                    </a:lnTo>
                    <a:lnTo>
                      <a:pt x="4612" y="8646"/>
                    </a:lnTo>
                    <a:lnTo>
                      <a:pt x="5051" y="8316"/>
                    </a:lnTo>
                    <a:lnTo>
                      <a:pt x="5518" y="7960"/>
                    </a:lnTo>
                    <a:lnTo>
                      <a:pt x="5984" y="7658"/>
                    </a:lnTo>
                    <a:lnTo>
                      <a:pt x="6917" y="7054"/>
                    </a:lnTo>
                    <a:lnTo>
                      <a:pt x="6917" y="7054"/>
                    </a:lnTo>
                    <a:lnTo>
                      <a:pt x="7878" y="6505"/>
                    </a:lnTo>
                    <a:lnTo>
                      <a:pt x="8866" y="6011"/>
                    </a:lnTo>
                    <a:lnTo>
                      <a:pt x="9881" y="5544"/>
                    </a:lnTo>
                    <a:lnTo>
                      <a:pt x="10924" y="5133"/>
                    </a:lnTo>
                    <a:lnTo>
                      <a:pt x="11967" y="4748"/>
                    </a:lnTo>
                    <a:lnTo>
                      <a:pt x="13010" y="4364"/>
                    </a:lnTo>
                    <a:lnTo>
                      <a:pt x="14081" y="4035"/>
                    </a:lnTo>
                    <a:lnTo>
                      <a:pt x="15124" y="3705"/>
                    </a:lnTo>
                    <a:lnTo>
                      <a:pt x="15124" y="3705"/>
                    </a:lnTo>
                    <a:lnTo>
                      <a:pt x="17511" y="3019"/>
                    </a:lnTo>
                    <a:lnTo>
                      <a:pt x="19927" y="2388"/>
                    </a:lnTo>
                    <a:lnTo>
                      <a:pt x="21134" y="2086"/>
                    </a:lnTo>
                    <a:lnTo>
                      <a:pt x="22369" y="1812"/>
                    </a:lnTo>
                    <a:lnTo>
                      <a:pt x="23577" y="1565"/>
                    </a:lnTo>
                    <a:lnTo>
                      <a:pt x="24812" y="1318"/>
                    </a:lnTo>
                    <a:lnTo>
                      <a:pt x="26020" y="1071"/>
                    </a:lnTo>
                    <a:lnTo>
                      <a:pt x="27255" y="878"/>
                    </a:lnTo>
                    <a:lnTo>
                      <a:pt x="28490" y="686"/>
                    </a:lnTo>
                    <a:lnTo>
                      <a:pt x="29725" y="522"/>
                    </a:lnTo>
                    <a:lnTo>
                      <a:pt x="30960" y="384"/>
                    </a:lnTo>
                    <a:lnTo>
                      <a:pt x="32195" y="247"/>
                    </a:lnTo>
                    <a:lnTo>
                      <a:pt x="33430" y="165"/>
                    </a:lnTo>
                    <a:lnTo>
                      <a:pt x="34665" y="83"/>
                    </a:lnTo>
                    <a:lnTo>
                      <a:pt x="35928" y="28"/>
                    </a:lnTo>
                    <a:lnTo>
                      <a:pt x="37163" y="0"/>
                    </a:lnTo>
                    <a:lnTo>
                      <a:pt x="38398" y="0"/>
                    </a:lnTo>
                    <a:lnTo>
                      <a:pt x="39605" y="0"/>
                    </a:lnTo>
                    <a:lnTo>
                      <a:pt x="40840" y="55"/>
                    </a:lnTo>
                    <a:lnTo>
                      <a:pt x="42075" y="137"/>
                    </a:lnTo>
                    <a:lnTo>
                      <a:pt x="43311" y="247"/>
                    </a:lnTo>
                    <a:lnTo>
                      <a:pt x="44518" y="384"/>
                    </a:lnTo>
                    <a:lnTo>
                      <a:pt x="45726" y="549"/>
                    </a:lnTo>
                    <a:lnTo>
                      <a:pt x="46933" y="741"/>
                    </a:lnTo>
                    <a:lnTo>
                      <a:pt x="48141" y="961"/>
                    </a:lnTo>
                    <a:lnTo>
                      <a:pt x="49349" y="1208"/>
                    </a:lnTo>
                    <a:lnTo>
                      <a:pt x="50556" y="1510"/>
                    </a:lnTo>
                    <a:lnTo>
                      <a:pt x="51736" y="1839"/>
                    </a:lnTo>
                    <a:lnTo>
                      <a:pt x="52917" y="2196"/>
                    </a:lnTo>
                    <a:lnTo>
                      <a:pt x="54097" y="2580"/>
                    </a:lnTo>
                    <a:lnTo>
                      <a:pt x="54097" y="2580"/>
                    </a:lnTo>
                    <a:lnTo>
                      <a:pt x="54810" y="2855"/>
                    </a:lnTo>
                    <a:lnTo>
                      <a:pt x="55551" y="3129"/>
                    </a:lnTo>
                    <a:lnTo>
                      <a:pt x="56292" y="3431"/>
                    </a:lnTo>
                    <a:lnTo>
                      <a:pt x="56979" y="3760"/>
                    </a:lnTo>
                    <a:lnTo>
                      <a:pt x="57692" y="4145"/>
                    </a:lnTo>
                    <a:lnTo>
                      <a:pt x="58378" y="4529"/>
                    </a:lnTo>
                    <a:lnTo>
                      <a:pt x="59010" y="4968"/>
                    </a:lnTo>
                    <a:lnTo>
                      <a:pt x="59641" y="5407"/>
                    </a:lnTo>
                    <a:lnTo>
                      <a:pt x="59641" y="5407"/>
                    </a:lnTo>
                    <a:lnTo>
                      <a:pt x="60245" y="5929"/>
                    </a:lnTo>
                    <a:lnTo>
                      <a:pt x="60794" y="6450"/>
                    </a:lnTo>
                    <a:lnTo>
                      <a:pt x="61315" y="7026"/>
                    </a:lnTo>
                    <a:lnTo>
                      <a:pt x="61782" y="7630"/>
                    </a:lnTo>
                    <a:lnTo>
                      <a:pt x="62001" y="7960"/>
                    </a:lnTo>
                    <a:lnTo>
                      <a:pt x="62193" y="8289"/>
                    </a:lnTo>
                    <a:lnTo>
                      <a:pt x="62385" y="8618"/>
                    </a:lnTo>
                    <a:lnTo>
                      <a:pt x="62550" y="8975"/>
                    </a:lnTo>
                    <a:lnTo>
                      <a:pt x="62687" y="9304"/>
                    </a:lnTo>
                    <a:lnTo>
                      <a:pt x="62825" y="9661"/>
                    </a:lnTo>
                    <a:lnTo>
                      <a:pt x="62934" y="10045"/>
                    </a:lnTo>
                    <a:lnTo>
                      <a:pt x="63044" y="10402"/>
                    </a:lnTo>
                    <a:lnTo>
                      <a:pt x="63044" y="10402"/>
                    </a:lnTo>
                    <a:lnTo>
                      <a:pt x="63072" y="10512"/>
                    </a:lnTo>
                    <a:lnTo>
                      <a:pt x="63072" y="10512"/>
                    </a:lnTo>
                    <a:lnTo>
                      <a:pt x="63181" y="11116"/>
                    </a:lnTo>
                    <a:lnTo>
                      <a:pt x="63236" y="11720"/>
                    </a:lnTo>
                    <a:lnTo>
                      <a:pt x="63236" y="12323"/>
                    </a:lnTo>
                    <a:lnTo>
                      <a:pt x="63181" y="12900"/>
                    </a:lnTo>
                    <a:lnTo>
                      <a:pt x="63099" y="13504"/>
                    </a:lnTo>
                    <a:lnTo>
                      <a:pt x="62962" y="14080"/>
                    </a:lnTo>
                    <a:lnTo>
                      <a:pt x="62797" y="14656"/>
                    </a:lnTo>
                    <a:lnTo>
                      <a:pt x="62605" y="15233"/>
                    </a:lnTo>
                    <a:lnTo>
                      <a:pt x="62358" y="15782"/>
                    </a:lnTo>
                    <a:lnTo>
                      <a:pt x="62084" y="16331"/>
                    </a:lnTo>
                    <a:lnTo>
                      <a:pt x="61754" y="16852"/>
                    </a:lnTo>
                    <a:lnTo>
                      <a:pt x="61425" y="17374"/>
                    </a:lnTo>
                    <a:lnTo>
                      <a:pt x="61068" y="17868"/>
                    </a:lnTo>
                    <a:lnTo>
                      <a:pt x="60656" y="18334"/>
                    </a:lnTo>
                    <a:lnTo>
                      <a:pt x="60245" y="18773"/>
                    </a:lnTo>
                    <a:lnTo>
                      <a:pt x="59806" y="19185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74"/>
              <p:cNvSpPr/>
              <p:nvPr/>
            </p:nvSpPr>
            <p:spPr>
              <a:xfrm>
                <a:off x="4748959" y="3383293"/>
                <a:ext cx="685489" cy="178817"/>
              </a:xfrm>
              <a:custGeom>
                <a:rect b="b" l="l" r="r" t="t"/>
                <a:pathLst>
                  <a:path extrusionOk="0" fill="none" h="16496" w="63237">
                    <a:moveTo>
                      <a:pt x="63044" y="0"/>
                    </a:moveTo>
                    <a:lnTo>
                      <a:pt x="63044" y="0"/>
                    </a:lnTo>
                    <a:lnTo>
                      <a:pt x="62056" y="1043"/>
                    </a:lnTo>
                    <a:lnTo>
                      <a:pt x="61013" y="2059"/>
                    </a:lnTo>
                    <a:lnTo>
                      <a:pt x="60492" y="2553"/>
                    </a:lnTo>
                    <a:lnTo>
                      <a:pt x="59943" y="3019"/>
                    </a:lnTo>
                    <a:lnTo>
                      <a:pt x="59394" y="3486"/>
                    </a:lnTo>
                    <a:lnTo>
                      <a:pt x="58817" y="3925"/>
                    </a:lnTo>
                    <a:lnTo>
                      <a:pt x="58817" y="3925"/>
                    </a:lnTo>
                    <a:lnTo>
                      <a:pt x="57967" y="4556"/>
                    </a:lnTo>
                    <a:lnTo>
                      <a:pt x="57116" y="5160"/>
                    </a:lnTo>
                    <a:lnTo>
                      <a:pt x="56238" y="5709"/>
                    </a:lnTo>
                    <a:lnTo>
                      <a:pt x="55332" y="6258"/>
                    </a:lnTo>
                    <a:lnTo>
                      <a:pt x="54399" y="6752"/>
                    </a:lnTo>
                    <a:lnTo>
                      <a:pt x="53466" y="7219"/>
                    </a:lnTo>
                    <a:lnTo>
                      <a:pt x="52505" y="7658"/>
                    </a:lnTo>
                    <a:lnTo>
                      <a:pt x="51544" y="8042"/>
                    </a:lnTo>
                    <a:lnTo>
                      <a:pt x="50556" y="8426"/>
                    </a:lnTo>
                    <a:lnTo>
                      <a:pt x="49568" y="8783"/>
                    </a:lnTo>
                    <a:lnTo>
                      <a:pt x="48553" y="9112"/>
                    </a:lnTo>
                    <a:lnTo>
                      <a:pt x="47537" y="9387"/>
                    </a:lnTo>
                    <a:lnTo>
                      <a:pt x="46522" y="9661"/>
                    </a:lnTo>
                    <a:lnTo>
                      <a:pt x="45506" y="9908"/>
                    </a:lnTo>
                    <a:lnTo>
                      <a:pt x="44463" y="10128"/>
                    </a:lnTo>
                    <a:lnTo>
                      <a:pt x="43420" y="10320"/>
                    </a:lnTo>
                    <a:lnTo>
                      <a:pt x="43420" y="10320"/>
                    </a:lnTo>
                    <a:lnTo>
                      <a:pt x="41938" y="10567"/>
                    </a:lnTo>
                    <a:lnTo>
                      <a:pt x="40456" y="10759"/>
                    </a:lnTo>
                    <a:lnTo>
                      <a:pt x="38974" y="10924"/>
                    </a:lnTo>
                    <a:lnTo>
                      <a:pt x="37465" y="11034"/>
                    </a:lnTo>
                    <a:lnTo>
                      <a:pt x="35955" y="11143"/>
                    </a:lnTo>
                    <a:lnTo>
                      <a:pt x="34446" y="11198"/>
                    </a:lnTo>
                    <a:lnTo>
                      <a:pt x="32936" y="11226"/>
                    </a:lnTo>
                    <a:lnTo>
                      <a:pt x="31426" y="11226"/>
                    </a:lnTo>
                    <a:lnTo>
                      <a:pt x="31426" y="11226"/>
                    </a:lnTo>
                    <a:lnTo>
                      <a:pt x="29039" y="11226"/>
                    </a:lnTo>
                    <a:lnTo>
                      <a:pt x="26651" y="11171"/>
                    </a:lnTo>
                    <a:lnTo>
                      <a:pt x="26651" y="11171"/>
                    </a:lnTo>
                    <a:lnTo>
                      <a:pt x="24730" y="11088"/>
                    </a:lnTo>
                    <a:lnTo>
                      <a:pt x="22781" y="11006"/>
                    </a:lnTo>
                    <a:lnTo>
                      <a:pt x="20860" y="10869"/>
                    </a:lnTo>
                    <a:lnTo>
                      <a:pt x="18911" y="10677"/>
                    </a:lnTo>
                    <a:lnTo>
                      <a:pt x="16990" y="10457"/>
                    </a:lnTo>
                    <a:lnTo>
                      <a:pt x="16029" y="10320"/>
                    </a:lnTo>
                    <a:lnTo>
                      <a:pt x="15096" y="10155"/>
                    </a:lnTo>
                    <a:lnTo>
                      <a:pt x="14136" y="9991"/>
                    </a:lnTo>
                    <a:lnTo>
                      <a:pt x="13202" y="9771"/>
                    </a:lnTo>
                    <a:lnTo>
                      <a:pt x="12242" y="9551"/>
                    </a:lnTo>
                    <a:lnTo>
                      <a:pt x="11309" y="9332"/>
                    </a:lnTo>
                    <a:lnTo>
                      <a:pt x="11309" y="9332"/>
                    </a:lnTo>
                    <a:lnTo>
                      <a:pt x="10046" y="8948"/>
                    </a:lnTo>
                    <a:lnTo>
                      <a:pt x="8784" y="8536"/>
                    </a:lnTo>
                    <a:lnTo>
                      <a:pt x="7549" y="8069"/>
                    </a:lnTo>
                    <a:lnTo>
                      <a:pt x="6341" y="7548"/>
                    </a:lnTo>
                    <a:lnTo>
                      <a:pt x="5161" y="6999"/>
                    </a:lnTo>
                    <a:lnTo>
                      <a:pt x="3981" y="6368"/>
                    </a:lnTo>
                    <a:lnTo>
                      <a:pt x="3404" y="6038"/>
                    </a:lnTo>
                    <a:lnTo>
                      <a:pt x="2855" y="5682"/>
                    </a:lnTo>
                    <a:lnTo>
                      <a:pt x="2306" y="5325"/>
                    </a:lnTo>
                    <a:lnTo>
                      <a:pt x="1757" y="4941"/>
                    </a:lnTo>
                    <a:lnTo>
                      <a:pt x="1757" y="4941"/>
                    </a:lnTo>
                    <a:lnTo>
                      <a:pt x="1510" y="4748"/>
                    </a:lnTo>
                    <a:lnTo>
                      <a:pt x="1209" y="4474"/>
                    </a:lnTo>
                    <a:lnTo>
                      <a:pt x="467" y="3760"/>
                    </a:lnTo>
                    <a:lnTo>
                      <a:pt x="467" y="3760"/>
                    </a:lnTo>
                    <a:lnTo>
                      <a:pt x="467" y="3760"/>
                    </a:lnTo>
                    <a:lnTo>
                      <a:pt x="275" y="4364"/>
                    </a:lnTo>
                    <a:lnTo>
                      <a:pt x="111" y="4968"/>
                    </a:lnTo>
                    <a:lnTo>
                      <a:pt x="28" y="5599"/>
                    </a:lnTo>
                    <a:lnTo>
                      <a:pt x="1" y="5901"/>
                    </a:lnTo>
                    <a:lnTo>
                      <a:pt x="1" y="6203"/>
                    </a:lnTo>
                    <a:lnTo>
                      <a:pt x="1" y="6203"/>
                    </a:lnTo>
                    <a:lnTo>
                      <a:pt x="1" y="6532"/>
                    </a:lnTo>
                    <a:lnTo>
                      <a:pt x="1" y="6532"/>
                    </a:lnTo>
                    <a:lnTo>
                      <a:pt x="28" y="6889"/>
                    </a:lnTo>
                    <a:lnTo>
                      <a:pt x="83" y="7273"/>
                    </a:lnTo>
                    <a:lnTo>
                      <a:pt x="166" y="7630"/>
                    </a:lnTo>
                    <a:lnTo>
                      <a:pt x="275" y="7987"/>
                    </a:lnTo>
                    <a:lnTo>
                      <a:pt x="385" y="8344"/>
                    </a:lnTo>
                    <a:lnTo>
                      <a:pt x="550" y="8701"/>
                    </a:lnTo>
                    <a:lnTo>
                      <a:pt x="715" y="9030"/>
                    </a:lnTo>
                    <a:lnTo>
                      <a:pt x="879" y="9359"/>
                    </a:lnTo>
                    <a:lnTo>
                      <a:pt x="1099" y="9689"/>
                    </a:lnTo>
                    <a:lnTo>
                      <a:pt x="1318" y="9991"/>
                    </a:lnTo>
                    <a:lnTo>
                      <a:pt x="1538" y="10292"/>
                    </a:lnTo>
                    <a:lnTo>
                      <a:pt x="1785" y="10567"/>
                    </a:lnTo>
                    <a:lnTo>
                      <a:pt x="2059" y="10841"/>
                    </a:lnTo>
                    <a:lnTo>
                      <a:pt x="2334" y="11116"/>
                    </a:lnTo>
                    <a:lnTo>
                      <a:pt x="2883" y="11610"/>
                    </a:lnTo>
                    <a:lnTo>
                      <a:pt x="2883" y="11610"/>
                    </a:lnTo>
                    <a:lnTo>
                      <a:pt x="3514" y="12049"/>
                    </a:lnTo>
                    <a:lnTo>
                      <a:pt x="4145" y="12433"/>
                    </a:lnTo>
                    <a:lnTo>
                      <a:pt x="4804" y="12817"/>
                    </a:lnTo>
                    <a:lnTo>
                      <a:pt x="5490" y="13119"/>
                    </a:lnTo>
                    <a:lnTo>
                      <a:pt x="6176" y="13421"/>
                    </a:lnTo>
                    <a:lnTo>
                      <a:pt x="6890" y="13696"/>
                    </a:lnTo>
                    <a:lnTo>
                      <a:pt x="7603" y="13943"/>
                    </a:lnTo>
                    <a:lnTo>
                      <a:pt x="8317" y="14162"/>
                    </a:lnTo>
                    <a:lnTo>
                      <a:pt x="8317" y="14162"/>
                    </a:lnTo>
                    <a:lnTo>
                      <a:pt x="9250" y="14464"/>
                    </a:lnTo>
                    <a:lnTo>
                      <a:pt x="10183" y="14711"/>
                    </a:lnTo>
                    <a:lnTo>
                      <a:pt x="11117" y="14958"/>
                    </a:lnTo>
                    <a:lnTo>
                      <a:pt x="12050" y="15178"/>
                    </a:lnTo>
                    <a:lnTo>
                      <a:pt x="12983" y="15397"/>
                    </a:lnTo>
                    <a:lnTo>
                      <a:pt x="13943" y="15590"/>
                    </a:lnTo>
                    <a:lnTo>
                      <a:pt x="14904" y="15754"/>
                    </a:lnTo>
                    <a:lnTo>
                      <a:pt x="15837" y="15919"/>
                    </a:lnTo>
                    <a:lnTo>
                      <a:pt x="16798" y="16029"/>
                    </a:lnTo>
                    <a:lnTo>
                      <a:pt x="17758" y="16166"/>
                    </a:lnTo>
                    <a:lnTo>
                      <a:pt x="18719" y="16248"/>
                    </a:lnTo>
                    <a:lnTo>
                      <a:pt x="19680" y="16331"/>
                    </a:lnTo>
                    <a:lnTo>
                      <a:pt x="20668" y="16413"/>
                    </a:lnTo>
                    <a:lnTo>
                      <a:pt x="21628" y="16440"/>
                    </a:lnTo>
                    <a:lnTo>
                      <a:pt x="22589" y="16468"/>
                    </a:lnTo>
                    <a:lnTo>
                      <a:pt x="23550" y="16495"/>
                    </a:lnTo>
                    <a:lnTo>
                      <a:pt x="23550" y="16495"/>
                    </a:lnTo>
                    <a:lnTo>
                      <a:pt x="25306" y="16468"/>
                    </a:lnTo>
                    <a:lnTo>
                      <a:pt x="27063" y="16358"/>
                    </a:lnTo>
                    <a:lnTo>
                      <a:pt x="28819" y="16221"/>
                    </a:lnTo>
                    <a:lnTo>
                      <a:pt x="30548" y="16001"/>
                    </a:lnTo>
                    <a:lnTo>
                      <a:pt x="30548" y="16001"/>
                    </a:lnTo>
                    <a:lnTo>
                      <a:pt x="32771" y="15864"/>
                    </a:lnTo>
                    <a:lnTo>
                      <a:pt x="35214" y="15672"/>
                    </a:lnTo>
                    <a:lnTo>
                      <a:pt x="38206" y="15370"/>
                    </a:lnTo>
                    <a:lnTo>
                      <a:pt x="39825" y="15178"/>
                    </a:lnTo>
                    <a:lnTo>
                      <a:pt x="41527" y="14986"/>
                    </a:lnTo>
                    <a:lnTo>
                      <a:pt x="43256" y="14739"/>
                    </a:lnTo>
                    <a:lnTo>
                      <a:pt x="44957" y="14464"/>
                    </a:lnTo>
                    <a:lnTo>
                      <a:pt x="46632" y="14190"/>
                    </a:lnTo>
                    <a:lnTo>
                      <a:pt x="48278" y="13860"/>
                    </a:lnTo>
                    <a:lnTo>
                      <a:pt x="49788" y="13504"/>
                    </a:lnTo>
                    <a:lnTo>
                      <a:pt x="50529" y="13312"/>
                    </a:lnTo>
                    <a:lnTo>
                      <a:pt x="51215" y="13119"/>
                    </a:lnTo>
                    <a:lnTo>
                      <a:pt x="51215" y="13119"/>
                    </a:lnTo>
                    <a:lnTo>
                      <a:pt x="52368" y="12735"/>
                    </a:lnTo>
                    <a:lnTo>
                      <a:pt x="53520" y="12351"/>
                    </a:lnTo>
                    <a:lnTo>
                      <a:pt x="54673" y="11912"/>
                    </a:lnTo>
                    <a:lnTo>
                      <a:pt x="55771" y="11418"/>
                    </a:lnTo>
                    <a:lnTo>
                      <a:pt x="56320" y="11143"/>
                    </a:lnTo>
                    <a:lnTo>
                      <a:pt x="56841" y="10869"/>
                    </a:lnTo>
                    <a:lnTo>
                      <a:pt x="57363" y="10567"/>
                    </a:lnTo>
                    <a:lnTo>
                      <a:pt x="57884" y="10265"/>
                    </a:lnTo>
                    <a:lnTo>
                      <a:pt x="58378" y="9908"/>
                    </a:lnTo>
                    <a:lnTo>
                      <a:pt x="58872" y="9579"/>
                    </a:lnTo>
                    <a:lnTo>
                      <a:pt x="59339" y="9195"/>
                    </a:lnTo>
                    <a:lnTo>
                      <a:pt x="59806" y="8783"/>
                    </a:lnTo>
                    <a:lnTo>
                      <a:pt x="59806" y="8783"/>
                    </a:lnTo>
                    <a:lnTo>
                      <a:pt x="60190" y="8454"/>
                    </a:lnTo>
                    <a:lnTo>
                      <a:pt x="60519" y="8069"/>
                    </a:lnTo>
                    <a:lnTo>
                      <a:pt x="60876" y="7685"/>
                    </a:lnTo>
                    <a:lnTo>
                      <a:pt x="61178" y="7273"/>
                    </a:lnTo>
                    <a:lnTo>
                      <a:pt x="61507" y="6862"/>
                    </a:lnTo>
                    <a:lnTo>
                      <a:pt x="61782" y="6423"/>
                    </a:lnTo>
                    <a:lnTo>
                      <a:pt x="62029" y="5983"/>
                    </a:lnTo>
                    <a:lnTo>
                      <a:pt x="62276" y="5544"/>
                    </a:lnTo>
                    <a:lnTo>
                      <a:pt x="62495" y="5078"/>
                    </a:lnTo>
                    <a:lnTo>
                      <a:pt x="62687" y="4611"/>
                    </a:lnTo>
                    <a:lnTo>
                      <a:pt x="62852" y="4117"/>
                    </a:lnTo>
                    <a:lnTo>
                      <a:pt x="62989" y="3623"/>
                    </a:lnTo>
                    <a:lnTo>
                      <a:pt x="63099" y="3157"/>
                    </a:lnTo>
                    <a:lnTo>
                      <a:pt x="63181" y="2662"/>
                    </a:lnTo>
                    <a:lnTo>
                      <a:pt x="63209" y="2141"/>
                    </a:lnTo>
                    <a:lnTo>
                      <a:pt x="63236" y="1647"/>
                    </a:lnTo>
                    <a:lnTo>
                      <a:pt x="63236" y="1647"/>
                    </a:lnTo>
                    <a:lnTo>
                      <a:pt x="63236" y="1263"/>
                    </a:lnTo>
                    <a:lnTo>
                      <a:pt x="63209" y="878"/>
                    </a:lnTo>
                    <a:lnTo>
                      <a:pt x="63154" y="494"/>
                    </a:lnTo>
                    <a:lnTo>
                      <a:pt x="63072" y="110"/>
                    </a:lnTo>
                    <a:lnTo>
                      <a:pt x="63072" y="110"/>
                    </a:lnTo>
                    <a:lnTo>
                      <a:pt x="63044" y="0"/>
                    </a:lnTo>
                    <a:lnTo>
                      <a:pt x="63044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" name="Google Shape;2410;p74"/>
              <p:cNvSpPr/>
              <p:nvPr/>
            </p:nvSpPr>
            <p:spPr>
              <a:xfrm>
                <a:off x="5006908" y="3432084"/>
                <a:ext cx="67251" cy="44336"/>
              </a:xfrm>
              <a:custGeom>
                <a:rect b="b" l="l" r="r" t="t"/>
                <a:pathLst>
                  <a:path extrusionOk="0" h="4090" w="6204">
                    <a:moveTo>
                      <a:pt x="2800" y="0"/>
                    </a:moveTo>
                    <a:lnTo>
                      <a:pt x="2526" y="28"/>
                    </a:lnTo>
                    <a:lnTo>
                      <a:pt x="2224" y="55"/>
                    </a:lnTo>
                    <a:lnTo>
                      <a:pt x="1949" y="110"/>
                    </a:lnTo>
                    <a:lnTo>
                      <a:pt x="1675" y="165"/>
                    </a:lnTo>
                    <a:lnTo>
                      <a:pt x="1428" y="247"/>
                    </a:lnTo>
                    <a:lnTo>
                      <a:pt x="1181" y="357"/>
                    </a:lnTo>
                    <a:lnTo>
                      <a:pt x="961" y="467"/>
                    </a:lnTo>
                    <a:lnTo>
                      <a:pt x="714" y="659"/>
                    </a:lnTo>
                    <a:lnTo>
                      <a:pt x="495" y="879"/>
                    </a:lnTo>
                    <a:lnTo>
                      <a:pt x="302" y="1126"/>
                    </a:lnTo>
                    <a:lnTo>
                      <a:pt x="165" y="1400"/>
                    </a:lnTo>
                    <a:lnTo>
                      <a:pt x="55" y="1702"/>
                    </a:lnTo>
                    <a:lnTo>
                      <a:pt x="1" y="2004"/>
                    </a:lnTo>
                    <a:lnTo>
                      <a:pt x="28" y="2306"/>
                    </a:lnTo>
                    <a:lnTo>
                      <a:pt x="83" y="2608"/>
                    </a:lnTo>
                    <a:lnTo>
                      <a:pt x="165" y="2772"/>
                    </a:lnTo>
                    <a:lnTo>
                      <a:pt x="248" y="2965"/>
                    </a:lnTo>
                    <a:lnTo>
                      <a:pt x="357" y="3102"/>
                    </a:lnTo>
                    <a:lnTo>
                      <a:pt x="495" y="3266"/>
                    </a:lnTo>
                    <a:lnTo>
                      <a:pt x="632" y="3376"/>
                    </a:lnTo>
                    <a:lnTo>
                      <a:pt x="796" y="3513"/>
                    </a:lnTo>
                    <a:lnTo>
                      <a:pt x="1153" y="3706"/>
                    </a:lnTo>
                    <a:lnTo>
                      <a:pt x="1510" y="3843"/>
                    </a:lnTo>
                    <a:lnTo>
                      <a:pt x="1894" y="3953"/>
                    </a:lnTo>
                    <a:lnTo>
                      <a:pt x="2279" y="4007"/>
                    </a:lnTo>
                    <a:lnTo>
                      <a:pt x="2663" y="4062"/>
                    </a:lnTo>
                    <a:lnTo>
                      <a:pt x="3294" y="4090"/>
                    </a:lnTo>
                    <a:lnTo>
                      <a:pt x="3898" y="4090"/>
                    </a:lnTo>
                    <a:lnTo>
                      <a:pt x="4200" y="4035"/>
                    </a:lnTo>
                    <a:lnTo>
                      <a:pt x="4502" y="3980"/>
                    </a:lnTo>
                    <a:lnTo>
                      <a:pt x="4804" y="3870"/>
                    </a:lnTo>
                    <a:lnTo>
                      <a:pt x="5078" y="3760"/>
                    </a:lnTo>
                    <a:lnTo>
                      <a:pt x="5352" y="3596"/>
                    </a:lnTo>
                    <a:lnTo>
                      <a:pt x="5599" y="3404"/>
                    </a:lnTo>
                    <a:lnTo>
                      <a:pt x="5792" y="3157"/>
                    </a:lnTo>
                    <a:lnTo>
                      <a:pt x="5984" y="2910"/>
                    </a:lnTo>
                    <a:lnTo>
                      <a:pt x="6094" y="2635"/>
                    </a:lnTo>
                    <a:lnTo>
                      <a:pt x="6176" y="2333"/>
                    </a:lnTo>
                    <a:lnTo>
                      <a:pt x="6203" y="2059"/>
                    </a:lnTo>
                    <a:lnTo>
                      <a:pt x="6203" y="1894"/>
                    </a:lnTo>
                    <a:lnTo>
                      <a:pt x="6176" y="1757"/>
                    </a:lnTo>
                    <a:lnTo>
                      <a:pt x="6121" y="1565"/>
                    </a:lnTo>
                    <a:lnTo>
                      <a:pt x="6039" y="1400"/>
                    </a:lnTo>
                    <a:lnTo>
                      <a:pt x="5929" y="1235"/>
                    </a:lnTo>
                    <a:lnTo>
                      <a:pt x="5819" y="1098"/>
                    </a:lnTo>
                    <a:lnTo>
                      <a:pt x="5682" y="934"/>
                    </a:lnTo>
                    <a:lnTo>
                      <a:pt x="5545" y="824"/>
                    </a:lnTo>
                    <a:lnTo>
                      <a:pt x="5243" y="604"/>
                    </a:lnTo>
                    <a:lnTo>
                      <a:pt x="5023" y="467"/>
                    </a:lnTo>
                    <a:lnTo>
                      <a:pt x="4804" y="357"/>
                    </a:lnTo>
                    <a:lnTo>
                      <a:pt x="4529" y="275"/>
                    </a:lnTo>
                    <a:lnTo>
                      <a:pt x="4282" y="192"/>
                    </a:lnTo>
                    <a:lnTo>
                      <a:pt x="3706" y="83"/>
                    </a:lnTo>
                    <a:lnTo>
                      <a:pt x="3102" y="28"/>
                    </a:lnTo>
                    <a:lnTo>
                      <a:pt x="280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" name="Google Shape;2411;p74"/>
              <p:cNvSpPr/>
              <p:nvPr/>
            </p:nvSpPr>
            <p:spPr>
              <a:xfrm>
                <a:off x="4886714" y="3365732"/>
                <a:ext cx="67251" cy="44346"/>
              </a:xfrm>
              <a:custGeom>
                <a:rect b="b" l="l" r="r" t="t"/>
                <a:pathLst>
                  <a:path extrusionOk="0" h="4091" w="6204">
                    <a:moveTo>
                      <a:pt x="2800" y="1"/>
                    </a:moveTo>
                    <a:lnTo>
                      <a:pt x="2498" y="28"/>
                    </a:lnTo>
                    <a:lnTo>
                      <a:pt x="2223" y="56"/>
                    </a:lnTo>
                    <a:lnTo>
                      <a:pt x="1922" y="111"/>
                    </a:lnTo>
                    <a:lnTo>
                      <a:pt x="1675" y="166"/>
                    </a:lnTo>
                    <a:lnTo>
                      <a:pt x="1400" y="248"/>
                    </a:lnTo>
                    <a:lnTo>
                      <a:pt x="1181" y="358"/>
                    </a:lnTo>
                    <a:lnTo>
                      <a:pt x="961" y="467"/>
                    </a:lnTo>
                    <a:lnTo>
                      <a:pt x="714" y="660"/>
                    </a:lnTo>
                    <a:lnTo>
                      <a:pt x="494" y="879"/>
                    </a:lnTo>
                    <a:lnTo>
                      <a:pt x="302" y="1126"/>
                    </a:lnTo>
                    <a:lnTo>
                      <a:pt x="138" y="1401"/>
                    </a:lnTo>
                    <a:lnTo>
                      <a:pt x="55" y="1703"/>
                    </a:lnTo>
                    <a:lnTo>
                      <a:pt x="0" y="2004"/>
                    </a:lnTo>
                    <a:lnTo>
                      <a:pt x="0" y="2306"/>
                    </a:lnTo>
                    <a:lnTo>
                      <a:pt x="83" y="2608"/>
                    </a:lnTo>
                    <a:lnTo>
                      <a:pt x="138" y="2773"/>
                    </a:lnTo>
                    <a:lnTo>
                      <a:pt x="247" y="2938"/>
                    </a:lnTo>
                    <a:lnTo>
                      <a:pt x="357" y="3102"/>
                    </a:lnTo>
                    <a:lnTo>
                      <a:pt x="494" y="3240"/>
                    </a:lnTo>
                    <a:lnTo>
                      <a:pt x="632" y="3377"/>
                    </a:lnTo>
                    <a:lnTo>
                      <a:pt x="796" y="3514"/>
                    </a:lnTo>
                    <a:lnTo>
                      <a:pt x="1126" y="3706"/>
                    </a:lnTo>
                    <a:lnTo>
                      <a:pt x="1482" y="3843"/>
                    </a:lnTo>
                    <a:lnTo>
                      <a:pt x="1867" y="3953"/>
                    </a:lnTo>
                    <a:lnTo>
                      <a:pt x="2251" y="4008"/>
                    </a:lnTo>
                    <a:lnTo>
                      <a:pt x="2663" y="4063"/>
                    </a:lnTo>
                    <a:lnTo>
                      <a:pt x="3266" y="4090"/>
                    </a:lnTo>
                    <a:lnTo>
                      <a:pt x="3568" y="4090"/>
                    </a:lnTo>
                    <a:lnTo>
                      <a:pt x="3898" y="4063"/>
                    </a:lnTo>
                    <a:lnTo>
                      <a:pt x="4200" y="4035"/>
                    </a:lnTo>
                    <a:lnTo>
                      <a:pt x="4501" y="3981"/>
                    </a:lnTo>
                    <a:lnTo>
                      <a:pt x="4776" y="3871"/>
                    </a:lnTo>
                    <a:lnTo>
                      <a:pt x="5078" y="3761"/>
                    </a:lnTo>
                    <a:lnTo>
                      <a:pt x="5325" y="3596"/>
                    </a:lnTo>
                    <a:lnTo>
                      <a:pt x="5572" y="3404"/>
                    </a:lnTo>
                    <a:lnTo>
                      <a:pt x="5791" y="3157"/>
                    </a:lnTo>
                    <a:lnTo>
                      <a:pt x="5956" y="2910"/>
                    </a:lnTo>
                    <a:lnTo>
                      <a:pt x="6093" y="2636"/>
                    </a:lnTo>
                    <a:lnTo>
                      <a:pt x="6176" y="2334"/>
                    </a:lnTo>
                    <a:lnTo>
                      <a:pt x="6203" y="2032"/>
                    </a:lnTo>
                    <a:lnTo>
                      <a:pt x="6176" y="1895"/>
                    </a:lnTo>
                    <a:lnTo>
                      <a:pt x="6148" y="1730"/>
                    </a:lnTo>
                    <a:lnTo>
                      <a:pt x="6093" y="1565"/>
                    </a:lnTo>
                    <a:lnTo>
                      <a:pt x="6011" y="1401"/>
                    </a:lnTo>
                    <a:lnTo>
                      <a:pt x="5929" y="1236"/>
                    </a:lnTo>
                    <a:lnTo>
                      <a:pt x="5819" y="1071"/>
                    </a:lnTo>
                    <a:lnTo>
                      <a:pt x="5682" y="934"/>
                    </a:lnTo>
                    <a:lnTo>
                      <a:pt x="5544" y="824"/>
                    </a:lnTo>
                    <a:lnTo>
                      <a:pt x="5243" y="577"/>
                    </a:lnTo>
                    <a:lnTo>
                      <a:pt x="5023" y="467"/>
                    </a:lnTo>
                    <a:lnTo>
                      <a:pt x="4776" y="358"/>
                    </a:lnTo>
                    <a:lnTo>
                      <a:pt x="4529" y="275"/>
                    </a:lnTo>
                    <a:lnTo>
                      <a:pt x="4254" y="193"/>
                    </a:lnTo>
                    <a:lnTo>
                      <a:pt x="3678" y="56"/>
                    </a:lnTo>
                    <a:lnTo>
                      <a:pt x="310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" name="Google Shape;2412;p74"/>
              <p:cNvSpPr/>
              <p:nvPr/>
            </p:nvSpPr>
            <p:spPr>
              <a:xfrm>
                <a:off x="4886714" y="3365732"/>
                <a:ext cx="67251" cy="44346"/>
              </a:xfrm>
              <a:custGeom>
                <a:rect b="b" l="l" r="r" t="t"/>
                <a:pathLst>
                  <a:path extrusionOk="0" fill="none" h="4091" w="6204">
                    <a:moveTo>
                      <a:pt x="961" y="467"/>
                    </a:moveTo>
                    <a:lnTo>
                      <a:pt x="961" y="467"/>
                    </a:lnTo>
                    <a:lnTo>
                      <a:pt x="714" y="660"/>
                    </a:lnTo>
                    <a:lnTo>
                      <a:pt x="494" y="879"/>
                    </a:lnTo>
                    <a:lnTo>
                      <a:pt x="302" y="1126"/>
                    </a:lnTo>
                    <a:lnTo>
                      <a:pt x="138" y="1401"/>
                    </a:lnTo>
                    <a:lnTo>
                      <a:pt x="55" y="1703"/>
                    </a:lnTo>
                    <a:lnTo>
                      <a:pt x="0" y="2004"/>
                    </a:lnTo>
                    <a:lnTo>
                      <a:pt x="0" y="2306"/>
                    </a:lnTo>
                    <a:lnTo>
                      <a:pt x="83" y="2608"/>
                    </a:lnTo>
                    <a:lnTo>
                      <a:pt x="83" y="2608"/>
                    </a:lnTo>
                    <a:lnTo>
                      <a:pt x="138" y="2773"/>
                    </a:lnTo>
                    <a:lnTo>
                      <a:pt x="247" y="2938"/>
                    </a:lnTo>
                    <a:lnTo>
                      <a:pt x="357" y="3102"/>
                    </a:lnTo>
                    <a:lnTo>
                      <a:pt x="494" y="3240"/>
                    </a:lnTo>
                    <a:lnTo>
                      <a:pt x="632" y="3377"/>
                    </a:lnTo>
                    <a:lnTo>
                      <a:pt x="796" y="3514"/>
                    </a:lnTo>
                    <a:lnTo>
                      <a:pt x="1126" y="3706"/>
                    </a:lnTo>
                    <a:lnTo>
                      <a:pt x="1126" y="3706"/>
                    </a:lnTo>
                    <a:lnTo>
                      <a:pt x="1482" y="3843"/>
                    </a:lnTo>
                    <a:lnTo>
                      <a:pt x="1867" y="3953"/>
                    </a:lnTo>
                    <a:lnTo>
                      <a:pt x="2251" y="4008"/>
                    </a:lnTo>
                    <a:lnTo>
                      <a:pt x="2663" y="4063"/>
                    </a:lnTo>
                    <a:lnTo>
                      <a:pt x="2663" y="4063"/>
                    </a:lnTo>
                    <a:lnTo>
                      <a:pt x="3266" y="4090"/>
                    </a:lnTo>
                    <a:lnTo>
                      <a:pt x="3568" y="4090"/>
                    </a:lnTo>
                    <a:lnTo>
                      <a:pt x="3898" y="4063"/>
                    </a:lnTo>
                    <a:lnTo>
                      <a:pt x="4200" y="4035"/>
                    </a:lnTo>
                    <a:lnTo>
                      <a:pt x="4501" y="3981"/>
                    </a:lnTo>
                    <a:lnTo>
                      <a:pt x="4776" y="3871"/>
                    </a:lnTo>
                    <a:lnTo>
                      <a:pt x="5078" y="3761"/>
                    </a:lnTo>
                    <a:lnTo>
                      <a:pt x="5078" y="3761"/>
                    </a:lnTo>
                    <a:lnTo>
                      <a:pt x="5325" y="3596"/>
                    </a:lnTo>
                    <a:lnTo>
                      <a:pt x="5572" y="3404"/>
                    </a:lnTo>
                    <a:lnTo>
                      <a:pt x="5791" y="3157"/>
                    </a:lnTo>
                    <a:lnTo>
                      <a:pt x="5956" y="2910"/>
                    </a:lnTo>
                    <a:lnTo>
                      <a:pt x="6093" y="2636"/>
                    </a:lnTo>
                    <a:lnTo>
                      <a:pt x="6176" y="2334"/>
                    </a:lnTo>
                    <a:lnTo>
                      <a:pt x="6203" y="2032"/>
                    </a:lnTo>
                    <a:lnTo>
                      <a:pt x="6176" y="1895"/>
                    </a:lnTo>
                    <a:lnTo>
                      <a:pt x="6148" y="1730"/>
                    </a:lnTo>
                    <a:lnTo>
                      <a:pt x="6148" y="1730"/>
                    </a:lnTo>
                    <a:lnTo>
                      <a:pt x="6093" y="1565"/>
                    </a:lnTo>
                    <a:lnTo>
                      <a:pt x="6011" y="1401"/>
                    </a:lnTo>
                    <a:lnTo>
                      <a:pt x="5929" y="1236"/>
                    </a:lnTo>
                    <a:lnTo>
                      <a:pt x="5819" y="1071"/>
                    </a:lnTo>
                    <a:lnTo>
                      <a:pt x="5682" y="934"/>
                    </a:lnTo>
                    <a:lnTo>
                      <a:pt x="5544" y="824"/>
                    </a:lnTo>
                    <a:lnTo>
                      <a:pt x="5243" y="577"/>
                    </a:lnTo>
                    <a:lnTo>
                      <a:pt x="5243" y="577"/>
                    </a:lnTo>
                    <a:lnTo>
                      <a:pt x="5023" y="467"/>
                    </a:lnTo>
                    <a:lnTo>
                      <a:pt x="4776" y="358"/>
                    </a:lnTo>
                    <a:lnTo>
                      <a:pt x="4529" y="275"/>
                    </a:lnTo>
                    <a:lnTo>
                      <a:pt x="4254" y="193"/>
                    </a:lnTo>
                    <a:lnTo>
                      <a:pt x="3678" y="56"/>
                    </a:lnTo>
                    <a:lnTo>
                      <a:pt x="3102" y="1"/>
                    </a:lnTo>
                    <a:lnTo>
                      <a:pt x="2800" y="1"/>
                    </a:lnTo>
                    <a:lnTo>
                      <a:pt x="2498" y="28"/>
                    </a:lnTo>
                    <a:lnTo>
                      <a:pt x="2223" y="56"/>
                    </a:lnTo>
                    <a:lnTo>
                      <a:pt x="1922" y="111"/>
                    </a:lnTo>
                    <a:lnTo>
                      <a:pt x="1675" y="166"/>
                    </a:lnTo>
                    <a:lnTo>
                      <a:pt x="1400" y="248"/>
                    </a:lnTo>
                    <a:lnTo>
                      <a:pt x="1181" y="358"/>
                    </a:lnTo>
                    <a:lnTo>
                      <a:pt x="961" y="467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74"/>
              <p:cNvSpPr/>
              <p:nvPr/>
            </p:nvSpPr>
            <p:spPr>
              <a:xfrm>
                <a:off x="4825424" y="3299988"/>
                <a:ext cx="257060" cy="105332"/>
              </a:xfrm>
              <a:custGeom>
                <a:rect b="b" l="l" r="r" t="t"/>
                <a:pathLst>
                  <a:path extrusionOk="0" fill="none" h="9717" w="23714">
                    <a:moveTo>
                      <a:pt x="20091" y="0"/>
                    </a:moveTo>
                    <a:lnTo>
                      <a:pt x="20091" y="0"/>
                    </a:lnTo>
                    <a:lnTo>
                      <a:pt x="19487" y="28"/>
                    </a:lnTo>
                    <a:lnTo>
                      <a:pt x="18883" y="83"/>
                    </a:lnTo>
                    <a:lnTo>
                      <a:pt x="18279" y="165"/>
                    </a:lnTo>
                    <a:lnTo>
                      <a:pt x="17676" y="302"/>
                    </a:lnTo>
                    <a:lnTo>
                      <a:pt x="16496" y="604"/>
                    </a:lnTo>
                    <a:lnTo>
                      <a:pt x="15260" y="934"/>
                    </a:lnTo>
                    <a:lnTo>
                      <a:pt x="15260" y="934"/>
                    </a:lnTo>
                    <a:lnTo>
                      <a:pt x="13175" y="1482"/>
                    </a:lnTo>
                    <a:lnTo>
                      <a:pt x="11089" y="2059"/>
                    </a:lnTo>
                    <a:lnTo>
                      <a:pt x="10073" y="2361"/>
                    </a:lnTo>
                    <a:lnTo>
                      <a:pt x="9058" y="2690"/>
                    </a:lnTo>
                    <a:lnTo>
                      <a:pt x="8042" y="3074"/>
                    </a:lnTo>
                    <a:lnTo>
                      <a:pt x="7027" y="3459"/>
                    </a:lnTo>
                    <a:lnTo>
                      <a:pt x="7027" y="3459"/>
                    </a:lnTo>
                    <a:lnTo>
                      <a:pt x="5901" y="3953"/>
                    </a:lnTo>
                    <a:lnTo>
                      <a:pt x="4804" y="4501"/>
                    </a:lnTo>
                    <a:lnTo>
                      <a:pt x="3706" y="5050"/>
                    </a:lnTo>
                    <a:lnTo>
                      <a:pt x="2635" y="5654"/>
                    </a:lnTo>
                    <a:lnTo>
                      <a:pt x="2635" y="5654"/>
                    </a:lnTo>
                    <a:lnTo>
                      <a:pt x="1922" y="6093"/>
                    </a:lnTo>
                    <a:lnTo>
                      <a:pt x="1565" y="6340"/>
                    </a:lnTo>
                    <a:lnTo>
                      <a:pt x="1236" y="6587"/>
                    </a:lnTo>
                    <a:lnTo>
                      <a:pt x="934" y="6862"/>
                    </a:lnTo>
                    <a:lnTo>
                      <a:pt x="632" y="7164"/>
                    </a:lnTo>
                    <a:lnTo>
                      <a:pt x="385" y="7493"/>
                    </a:lnTo>
                    <a:lnTo>
                      <a:pt x="193" y="7850"/>
                    </a:lnTo>
                    <a:lnTo>
                      <a:pt x="193" y="7850"/>
                    </a:lnTo>
                    <a:lnTo>
                      <a:pt x="110" y="8042"/>
                    </a:lnTo>
                    <a:lnTo>
                      <a:pt x="55" y="8207"/>
                    </a:lnTo>
                    <a:lnTo>
                      <a:pt x="1" y="8399"/>
                    </a:lnTo>
                    <a:lnTo>
                      <a:pt x="1" y="8591"/>
                    </a:lnTo>
                    <a:lnTo>
                      <a:pt x="1" y="8756"/>
                    </a:lnTo>
                    <a:lnTo>
                      <a:pt x="28" y="8948"/>
                    </a:lnTo>
                    <a:lnTo>
                      <a:pt x="83" y="9085"/>
                    </a:lnTo>
                    <a:lnTo>
                      <a:pt x="193" y="9250"/>
                    </a:lnTo>
                    <a:lnTo>
                      <a:pt x="193" y="9250"/>
                    </a:lnTo>
                    <a:lnTo>
                      <a:pt x="302" y="9359"/>
                    </a:lnTo>
                    <a:lnTo>
                      <a:pt x="412" y="9442"/>
                    </a:lnTo>
                    <a:lnTo>
                      <a:pt x="549" y="9497"/>
                    </a:lnTo>
                    <a:lnTo>
                      <a:pt x="687" y="9552"/>
                    </a:lnTo>
                    <a:lnTo>
                      <a:pt x="687" y="9552"/>
                    </a:lnTo>
                    <a:lnTo>
                      <a:pt x="906" y="9634"/>
                    </a:lnTo>
                    <a:lnTo>
                      <a:pt x="1126" y="9661"/>
                    </a:lnTo>
                    <a:lnTo>
                      <a:pt x="1345" y="9689"/>
                    </a:lnTo>
                    <a:lnTo>
                      <a:pt x="1565" y="9716"/>
                    </a:lnTo>
                    <a:lnTo>
                      <a:pt x="1565" y="9716"/>
                    </a:lnTo>
                    <a:lnTo>
                      <a:pt x="1922" y="9689"/>
                    </a:lnTo>
                    <a:lnTo>
                      <a:pt x="2306" y="9634"/>
                    </a:lnTo>
                    <a:lnTo>
                      <a:pt x="3020" y="9497"/>
                    </a:lnTo>
                    <a:lnTo>
                      <a:pt x="3020" y="9497"/>
                    </a:lnTo>
                    <a:lnTo>
                      <a:pt x="5819" y="8893"/>
                    </a:lnTo>
                    <a:lnTo>
                      <a:pt x="5819" y="8893"/>
                    </a:lnTo>
                    <a:lnTo>
                      <a:pt x="5737" y="8673"/>
                    </a:lnTo>
                    <a:lnTo>
                      <a:pt x="5737" y="8673"/>
                    </a:lnTo>
                    <a:lnTo>
                      <a:pt x="5654" y="8371"/>
                    </a:lnTo>
                    <a:lnTo>
                      <a:pt x="5654" y="8069"/>
                    </a:lnTo>
                    <a:lnTo>
                      <a:pt x="5709" y="7768"/>
                    </a:lnTo>
                    <a:lnTo>
                      <a:pt x="5792" y="7466"/>
                    </a:lnTo>
                    <a:lnTo>
                      <a:pt x="5956" y="7191"/>
                    </a:lnTo>
                    <a:lnTo>
                      <a:pt x="6148" y="6944"/>
                    </a:lnTo>
                    <a:lnTo>
                      <a:pt x="6368" y="6725"/>
                    </a:lnTo>
                    <a:lnTo>
                      <a:pt x="6615" y="6532"/>
                    </a:lnTo>
                    <a:lnTo>
                      <a:pt x="6615" y="6532"/>
                    </a:lnTo>
                    <a:lnTo>
                      <a:pt x="6807" y="6423"/>
                    </a:lnTo>
                    <a:lnTo>
                      <a:pt x="7027" y="6340"/>
                    </a:lnTo>
                    <a:lnTo>
                      <a:pt x="7246" y="6258"/>
                    </a:lnTo>
                    <a:lnTo>
                      <a:pt x="7493" y="6176"/>
                    </a:lnTo>
                    <a:lnTo>
                      <a:pt x="7987" y="6093"/>
                    </a:lnTo>
                    <a:lnTo>
                      <a:pt x="8536" y="6066"/>
                    </a:lnTo>
                    <a:lnTo>
                      <a:pt x="8536" y="6066"/>
                    </a:lnTo>
                    <a:lnTo>
                      <a:pt x="8866" y="6093"/>
                    </a:lnTo>
                    <a:lnTo>
                      <a:pt x="9195" y="6121"/>
                    </a:lnTo>
                    <a:lnTo>
                      <a:pt x="9497" y="6148"/>
                    </a:lnTo>
                    <a:lnTo>
                      <a:pt x="9799" y="6231"/>
                    </a:lnTo>
                    <a:lnTo>
                      <a:pt x="10101" y="6313"/>
                    </a:lnTo>
                    <a:lnTo>
                      <a:pt x="10375" y="6395"/>
                    </a:lnTo>
                    <a:lnTo>
                      <a:pt x="10650" y="6532"/>
                    </a:lnTo>
                    <a:lnTo>
                      <a:pt x="10897" y="6642"/>
                    </a:lnTo>
                    <a:lnTo>
                      <a:pt x="10897" y="6642"/>
                    </a:lnTo>
                    <a:lnTo>
                      <a:pt x="11116" y="6807"/>
                    </a:lnTo>
                    <a:lnTo>
                      <a:pt x="11308" y="6999"/>
                    </a:lnTo>
                    <a:lnTo>
                      <a:pt x="11500" y="7191"/>
                    </a:lnTo>
                    <a:lnTo>
                      <a:pt x="11638" y="7411"/>
                    </a:lnTo>
                    <a:lnTo>
                      <a:pt x="11638" y="7411"/>
                    </a:lnTo>
                    <a:lnTo>
                      <a:pt x="12955" y="7054"/>
                    </a:lnTo>
                    <a:lnTo>
                      <a:pt x="14245" y="6642"/>
                    </a:lnTo>
                    <a:lnTo>
                      <a:pt x="15562" y="6231"/>
                    </a:lnTo>
                    <a:lnTo>
                      <a:pt x="16825" y="5791"/>
                    </a:lnTo>
                    <a:lnTo>
                      <a:pt x="18115" y="5325"/>
                    </a:lnTo>
                    <a:lnTo>
                      <a:pt x="19377" y="4831"/>
                    </a:lnTo>
                    <a:lnTo>
                      <a:pt x="20612" y="4309"/>
                    </a:lnTo>
                    <a:lnTo>
                      <a:pt x="21875" y="3733"/>
                    </a:lnTo>
                    <a:lnTo>
                      <a:pt x="21875" y="3733"/>
                    </a:lnTo>
                    <a:lnTo>
                      <a:pt x="22232" y="3568"/>
                    </a:lnTo>
                    <a:lnTo>
                      <a:pt x="22588" y="3376"/>
                    </a:lnTo>
                    <a:lnTo>
                      <a:pt x="22945" y="3129"/>
                    </a:lnTo>
                    <a:lnTo>
                      <a:pt x="23110" y="3019"/>
                    </a:lnTo>
                    <a:lnTo>
                      <a:pt x="23247" y="2882"/>
                    </a:lnTo>
                    <a:lnTo>
                      <a:pt x="23247" y="2882"/>
                    </a:lnTo>
                    <a:lnTo>
                      <a:pt x="23384" y="2718"/>
                    </a:lnTo>
                    <a:lnTo>
                      <a:pt x="23494" y="2525"/>
                    </a:lnTo>
                    <a:lnTo>
                      <a:pt x="23577" y="2361"/>
                    </a:lnTo>
                    <a:lnTo>
                      <a:pt x="23659" y="2169"/>
                    </a:lnTo>
                    <a:lnTo>
                      <a:pt x="23714" y="1949"/>
                    </a:lnTo>
                    <a:lnTo>
                      <a:pt x="23714" y="1757"/>
                    </a:lnTo>
                    <a:lnTo>
                      <a:pt x="23714" y="1565"/>
                    </a:lnTo>
                    <a:lnTo>
                      <a:pt x="23659" y="1373"/>
                    </a:lnTo>
                    <a:lnTo>
                      <a:pt x="23659" y="1373"/>
                    </a:lnTo>
                    <a:lnTo>
                      <a:pt x="23549" y="1153"/>
                    </a:lnTo>
                    <a:lnTo>
                      <a:pt x="23412" y="961"/>
                    </a:lnTo>
                    <a:lnTo>
                      <a:pt x="23247" y="796"/>
                    </a:lnTo>
                    <a:lnTo>
                      <a:pt x="23055" y="659"/>
                    </a:lnTo>
                    <a:lnTo>
                      <a:pt x="22863" y="549"/>
                    </a:lnTo>
                    <a:lnTo>
                      <a:pt x="22643" y="439"/>
                    </a:lnTo>
                    <a:lnTo>
                      <a:pt x="22177" y="275"/>
                    </a:lnTo>
                    <a:lnTo>
                      <a:pt x="22177" y="275"/>
                    </a:lnTo>
                    <a:lnTo>
                      <a:pt x="21628" y="165"/>
                    </a:lnTo>
                    <a:lnTo>
                      <a:pt x="21106" y="55"/>
                    </a:lnTo>
                    <a:lnTo>
                      <a:pt x="20585" y="0"/>
                    </a:lnTo>
                    <a:lnTo>
                      <a:pt x="20091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74"/>
              <p:cNvSpPr/>
              <p:nvPr/>
            </p:nvSpPr>
            <p:spPr>
              <a:xfrm>
                <a:off x="4886714" y="3365732"/>
                <a:ext cx="64867" cy="30656"/>
              </a:xfrm>
              <a:custGeom>
                <a:rect b="b" l="l" r="r" t="t"/>
                <a:pathLst>
                  <a:path extrusionOk="0" h="2828" w="5984">
                    <a:moveTo>
                      <a:pt x="2882" y="1"/>
                    </a:moveTo>
                    <a:lnTo>
                      <a:pt x="2333" y="28"/>
                    </a:lnTo>
                    <a:lnTo>
                      <a:pt x="1839" y="111"/>
                    </a:lnTo>
                    <a:lnTo>
                      <a:pt x="1592" y="193"/>
                    </a:lnTo>
                    <a:lnTo>
                      <a:pt x="1373" y="275"/>
                    </a:lnTo>
                    <a:lnTo>
                      <a:pt x="1153" y="358"/>
                    </a:lnTo>
                    <a:lnTo>
                      <a:pt x="961" y="467"/>
                    </a:lnTo>
                    <a:lnTo>
                      <a:pt x="714" y="660"/>
                    </a:lnTo>
                    <a:lnTo>
                      <a:pt x="494" y="879"/>
                    </a:lnTo>
                    <a:lnTo>
                      <a:pt x="302" y="1126"/>
                    </a:lnTo>
                    <a:lnTo>
                      <a:pt x="138" y="1401"/>
                    </a:lnTo>
                    <a:lnTo>
                      <a:pt x="55" y="1703"/>
                    </a:lnTo>
                    <a:lnTo>
                      <a:pt x="0" y="2004"/>
                    </a:lnTo>
                    <a:lnTo>
                      <a:pt x="0" y="2306"/>
                    </a:lnTo>
                    <a:lnTo>
                      <a:pt x="83" y="2608"/>
                    </a:lnTo>
                    <a:lnTo>
                      <a:pt x="165" y="2828"/>
                    </a:lnTo>
                    <a:lnTo>
                      <a:pt x="1620" y="2471"/>
                    </a:lnTo>
                    <a:lnTo>
                      <a:pt x="3102" y="2114"/>
                    </a:lnTo>
                    <a:lnTo>
                      <a:pt x="4556" y="1757"/>
                    </a:lnTo>
                    <a:lnTo>
                      <a:pt x="5984" y="1346"/>
                    </a:lnTo>
                    <a:lnTo>
                      <a:pt x="5846" y="1126"/>
                    </a:lnTo>
                    <a:lnTo>
                      <a:pt x="5654" y="934"/>
                    </a:lnTo>
                    <a:lnTo>
                      <a:pt x="5462" y="742"/>
                    </a:lnTo>
                    <a:lnTo>
                      <a:pt x="5243" y="577"/>
                    </a:lnTo>
                    <a:lnTo>
                      <a:pt x="4996" y="467"/>
                    </a:lnTo>
                    <a:lnTo>
                      <a:pt x="4721" y="330"/>
                    </a:lnTo>
                    <a:lnTo>
                      <a:pt x="4447" y="248"/>
                    </a:lnTo>
                    <a:lnTo>
                      <a:pt x="4145" y="166"/>
                    </a:lnTo>
                    <a:lnTo>
                      <a:pt x="3843" y="83"/>
                    </a:lnTo>
                    <a:lnTo>
                      <a:pt x="3541" y="56"/>
                    </a:lnTo>
                    <a:lnTo>
                      <a:pt x="3212" y="28"/>
                    </a:lnTo>
                    <a:lnTo>
                      <a:pt x="288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74"/>
              <p:cNvSpPr/>
              <p:nvPr/>
            </p:nvSpPr>
            <p:spPr>
              <a:xfrm>
                <a:off x="4886714" y="3365732"/>
                <a:ext cx="64867" cy="30656"/>
              </a:xfrm>
              <a:custGeom>
                <a:rect b="b" l="l" r="r" t="t"/>
                <a:pathLst>
                  <a:path extrusionOk="0" fill="none" h="2828" w="5984">
                    <a:moveTo>
                      <a:pt x="2882" y="1"/>
                    </a:moveTo>
                    <a:lnTo>
                      <a:pt x="2882" y="1"/>
                    </a:lnTo>
                    <a:lnTo>
                      <a:pt x="2333" y="28"/>
                    </a:lnTo>
                    <a:lnTo>
                      <a:pt x="1839" y="111"/>
                    </a:lnTo>
                    <a:lnTo>
                      <a:pt x="1592" y="193"/>
                    </a:lnTo>
                    <a:lnTo>
                      <a:pt x="1373" y="275"/>
                    </a:lnTo>
                    <a:lnTo>
                      <a:pt x="1153" y="358"/>
                    </a:lnTo>
                    <a:lnTo>
                      <a:pt x="961" y="467"/>
                    </a:lnTo>
                    <a:lnTo>
                      <a:pt x="961" y="467"/>
                    </a:lnTo>
                    <a:lnTo>
                      <a:pt x="714" y="660"/>
                    </a:lnTo>
                    <a:lnTo>
                      <a:pt x="494" y="879"/>
                    </a:lnTo>
                    <a:lnTo>
                      <a:pt x="302" y="1126"/>
                    </a:lnTo>
                    <a:lnTo>
                      <a:pt x="138" y="1401"/>
                    </a:lnTo>
                    <a:lnTo>
                      <a:pt x="55" y="1703"/>
                    </a:lnTo>
                    <a:lnTo>
                      <a:pt x="0" y="2004"/>
                    </a:lnTo>
                    <a:lnTo>
                      <a:pt x="0" y="2306"/>
                    </a:lnTo>
                    <a:lnTo>
                      <a:pt x="83" y="2608"/>
                    </a:lnTo>
                    <a:lnTo>
                      <a:pt x="83" y="2608"/>
                    </a:lnTo>
                    <a:lnTo>
                      <a:pt x="165" y="2828"/>
                    </a:lnTo>
                    <a:lnTo>
                      <a:pt x="165" y="2828"/>
                    </a:lnTo>
                    <a:lnTo>
                      <a:pt x="1620" y="2471"/>
                    </a:lnTo>
                    <a:lnTo>
                      <a:pt x="3102" y="2114"/>
                    </a:lnTo>
                    <a:lnTo>
                      <a:pt x="4556" y="1757"/>
                    </a:lnTo>
                    <a:lnTo>
                      <a:pt x="5984" y="1346"/>
                    </a:lnTo>
                    <a:lnTo>
                      <a:pt x="5984" y="1346"/>
                    </a:lnTo>
                    <a:lnTo>
                      <a:pt x="5846" y="1126"/>
                    </a:lnTo>
                    <a:lnTo>
                      <a:pt x="5654" y="934"/>
                    </a:lnTo>
                    <a:lnTo>
                      <a:pt x="5462" y="742"/>
                    </a:lnTo>
                    <a:lnTo>
                      <a:pt x="5243" y="577"/>
                    </a:lnTo>
                    <a:lnTo>
                      <a:pt x="5243" y="577"/>
                    </a:lnTo>
                    <a:lnTo>
                      <a:pt x="4996" y="467"/>
                    </a:lnTo>
                    <a:lnTo>
                      <a:pt x="4721" y="330"/>
                    </a:lnTo>
                    <a:lnTo>
                      <a:pt x="4447" y="248"/>
                    </a:lnTo>
                    <a:lnTo>
                      <a:pt x="4145" y="166"/>
                    </a:lnTo>
                    <a:lnTo>
                      <a:pt x="3843" y="83"/>
                    </a:lnTo>
                    <a:lnTo>
                      <a:pt x="3541" y="56"/>
                    </a:lnTo>
                    <a:lnTo>
                      <a:pt x="3212" y="28"/>
                    </a:lnTo>
                    <a:lnTo>
                      <a:pt x="2882" y="1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74"/>
              <p:cNvSpPr/>
              <p:nvPr/>
            </p:nvSpPr>
            <p:spPr>
              <a:xfrm>
                <a:off x="5010778" y="3369006"/>
                <a:ext cx="69333" cy="54460"/>
              </a:xfrm>
              <a:custGeom>
                <a:rect b="b" l="l" r="r" t="t"/>
                <a:pathLst>
                  <a:path extrusionOk="0" fill="none" h="5024" w="6396">
                    <a:moveTo>
                      <a:pt x="3184" y="1"/>
                    </a:moveTo>
                    <a:lnTo>
                      <a:pt x="3184" y="1"/>
                    </a:lnTo>
                    <a:lnTo>
                      <a:pt x="2855" y="1"/>
                    </a:lnTo>
                    <a:lnTo>
                      <a:pt x="2855" y="1"/>
                    </a:lnTo>
                    <a:lnTo>
                      <a:pt x="2635" y="28"/>
                    </a:lnTo>
                    <a:lnTo>
                      <a:pt x="2416" y="56"/>
                    </a:lnTo>
                    <a:lnTo>
                      <a:pt x="2196" y="111"/>
                    </a:lnTo>
                    <a:lnTo>
                      <a:pt x="1976" y="193"/>
                    </a:lnTo>
                    <a:lnTo>
                      <a:pt x="1757" y="275"/>
                    </a:lnTo>
                    <a:lnTo>
                      <a:pt x="1565" y="385"/>
                    </a:lnTo>
                    <a:lnTo>
                      <a:pt x="1373" y="522"/>
                    </a:lnTo>
                    <a:lnTo>
                      <a:pt x="1180" y="660"/>
                    </a:lnTo>
                    <a:lnTo>
                      <a:pt x="824" y="961"/>
                    </a:lnTo>
                    <a:lnTo>
                      <a:pt x="659" y="1126"/>
                    </a:lnTo>
                    <a:lnTo>
                      <a:pt x="522" y="1318"/>
                    </a:lnTo>
                    <a:lnTo>
                      <a:pt x="412" y="1510"/>
                    </a:lnTo>
                    <a:lnTo>
                      <a:pt x="275" y="1702"/>
                    </a:lnTo>
                    <a:lnTo>
                      <a:pt x="192" y="1922"/>
                    </a:lnTo>
                    <a:lnTo>
                      <a:pt x="110" y="2114"/>
                    </a:lnTo>
                    <a:lnTo>
                      <a:pt x="110" y="2114"/>
                    </a:lnTo>
                    <a:lnTo>
                      <a:pt x="55" y="2361"/>
                    </a:lnTo>
                    <a:lnTo>
                      <a:pt x="28" y="2608"/>
                    </a:lnTo>
                    <a:lnTo>
                      <a:pt x="0" y="2855"/>
                    </a:lnTo>
                    <a:lnTo>
                      <a:pt x="28" y="3102"/>
                    </a:lnTo>
                    <a:lnTo>
                      <a:pt x="55" y="3349"/>
                    </a:lnTo>
                    <a:lnTo>
                      <a:pt x="138" y="3596"/>
                    </a:lnTo>
                    <a:lnTo>
                      <a:pt x="247" y="3816"/>
                    </a:lnTo>
                    <a:lnTo>
                      <a:pt x="385" y="4008"/>
                    </a:lnTo>
                    <a:lnTo>
                      <a:pt x="385" y="4008"/>
                    </a:lnTo>
                    <a:lnTo>
                      <a:pt x="494" y="4145"/>
                    </a:lnTo>
                    <a:lnTo>
                      <a:pt x="604" y="4282"/>
                    </a:lnTo>
                    <a:lnTo>
                      <a:pt x="879" y="4502"/>
                    </a:lnTo>
                    <a:lnTo>
                      <a:pt x="1180" y="4667"/>
                    </a:lnTo>
                    <a:lnTo>
                      <a:pt x="1537" y="4804"/>
                    </a:lnTo>
                    <a:lnTo>
                      <a:pt x="1894" y="4914"/>
                    </a:lnTo>
                    <a:lnTo>
                      <a:pt x="2251" y="4969"/>
                    </a:lnTo>
                    <a:lnTo>
                      <a:pt x="2608" y="5023"/>
                    </a:lnTo>
                    <a:lnTo>
                      <a:pt x="2992" y="5023"/>
                    </a:lnTo>
                    <a:lnTo>
                      <a:pt x="2992" y="5023"/>
                    </a:lnTo>
                    <a:lnTo>
                      <a:pt x="3266" y="5023"/>
                    </a:lnTo>
                    <a:lnTo>
                      <a:pt x="3266" y="5023"/>
                    </a:lnTo>
                    <a:lnTo>
                      <a:pt x="3596" y="5023"/>
                    </a:lnTo>
                    <a:lnTo>
                      <a:pt x="3953" y="4996"/>
                    </a:lnTo>
                    <a:lnTo>
                      <a:pt x="4282" y="4941"/>
                    </a:lnTo>
                    <a:lnTo>
                      <a:pt x="4611" y="4859"/>
                    </a:lnTo>
                    <a:lnTo>
                      <a:pt x="4941" y="4749"/>
                    </a:lnTo>
                    <a:lnTo>
                      <a:pt x="5215" y="4612"/>
                    </a:lnTo>
                    <a:lnTo>
                      <a:pt x="5489" y="4447"/>
                    </a:lnTo>
                    <a:lnTo>
                      <a:pt x="5737" y="4200"/>
                    </a:lnTo>
                    <a:lnTo>
                      <a:pt x="5737" y="4200"/>
                    </a:lnTo>
                    <a:lnTo>
                      <a:pt x="5901" y="4008"/>
                    </a:lnTo>
                    <a:lnTo>
                      <a:pt x="6038" y="3816"/>
                    </a:lnTo>
                    <a:lnTo>
                      <a:pt x="6148" y="3596"/>
                    </a:lnTo>
                    <a:lnTo>
                      <a:pt x="6231" y="3377"/>
                    </a:lnTo>
                    <a:lnTo>
                      <a:pt x="6313" y="3130"/>
                    </a:lnTo>
                    <a:lnTo>
                      <a:pt x="6368" y="2883"/>
                    </a:lnTo>
                    <a:lnTo>
                      <a:pt x="6395" y="2636"/>
                    </a:lnTo>
                    <a:lnTo>
                      <a:pt x="6395" y="2389"/>
                    </a:lnTo>
                    <a:lnTo>
                      <a:pt x="6395" y="2389"/>
                    </a:lnTo>
                    <a:lnTo>
                      <a:pt x="6395" y="2004"/>
                    </a:lnTo>
                    <a:lnTo>
                      <a:pt x="6340" y="1648"/>
                    </a:lnTo>
                    <a:lnTo>
                      <a:pt x="6285" y="1455"/>
                    </a:lnTo>
                    <a:lnTo>
                      <a:pt x="6231" y="1263"/>
                    </a:lnTo>
                    <a:lnTo>
                      <a:pt x="6148" y="1099"/>
                    </a:lnTo>
                    <a:lnTo>
                      <a:pt x="6038" y="934"/>
                    </a:lnTo>
                    <a:lnTo>
                      <a:pt x="6038" y="934"/>
                    </a:lnTo>
                    <a:lnTo>
                      <a:pt x="5929" y="797"/>
                    </a:lnTo>
                    <a:lnTo>
                      <a:pt x="5819" y="687"/>
                    </a:lnTo>
                    <a:lnTo>
                      <a:pt x="5654" y="550"/>
                    </a:lnTo>
                    <a:lnTo>
                      <a:pt x="5489" y="467"/>
                    </a:lnTo>
                    <a:lnTo>
                      <a:pt x="5160" y="303"/>
                    </a:lnTo>
                    <a:lnTo>
                      <a:pt x="4776" y="165"/>
                    </a:lnTo>
                    <a:lnTo>
                      <a:pt x="4392" y="83"/>
                    </a:lnTo>
                    <a:lnTo>
                      <a:pt x="3980" y="56"/>
                    </a:lnTo>
                    <a:lnTo>
                      <a:pt x="3568" y="28"/>
                    </a:lnTo>
                    <a:lnTo>
                      <a:pt x="3184" y="1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74"/>
              <p:cNvSpPr/>
              <p:nvPr/>
            </p:nvSpPr>
            <p:spPr>
              <a:xfrm>
                <a:off x="5055699" y="3314264"/>
                <a:ext cx="66948" cy="44346"/>
              </a:xfrm>
              <a:custGeom>
                <a:rect b="b" l="l" r="r" t="t"/>
                <a:pathLst>
                  <a:path extrusionOk="0" h="4091" w="6176">
                    <a:moveTo>
                      <a:pt x="2800" y="1"/>
                    </a:moveTo>
                    <a:lnTo>
                      <a:pt x="2498" y="28"/>
                    </a:lnTo>
                    <a:lnTo>
                      <a:pt x="2224" y="56"/>
                    </a:lnTo>
                    <a:lnTo>
                      <a:pt x="1922" y="111"/>
                    </a:lnTo>
                    <a:lnTo>
                      <a:pt x="1675" y="165"/>
                    </a:lnTo>
                    <a:lnTo>
                      <a:pt x="1400" y="248"/>
                    </a:lnTo>
                    <a:lnTo>
                      <a:pt x="1153" y="358"/>
                    </a:lnTo>
                    <a:lnTo>
                      <a:pt x="934" y="467"/>
                    </a:lnTo>
                    <a:lnTo>
                      <a:pt x="687" y="659"/>
                    </a:lnTo>
                    <a:lnTo>
                      <a:pt x="467" y="879"/>
                    </a:lnTo>
                    <a:lnTo>
                      <a:pt x="303" y="1126"/>
                    </a:lnTo>
                    <a:lnTo>
                      <a:pt x="138" y="1401"/>
                    </a:lnTo>
                    <a:lnTo>
                      <a:pt x="56" y="1702"/>
                    </a:lnTo>
                    <a:lnTo>
                      <a:pt x="1" y="2004"/>
                    </a:lnTo>
                    <a:lnTo>
                      <a:pt x="1" y="2306"/>
                    </a:lnTo>
                    <a:lnTo>
                      <a:pt x="56" y="2608"/>
                    </a:lnTo>
                    <a:lnTo>
                      <a:pt x="138" y="2773"/>
                    </a:lnTo>
                    <a:lnTo>
                      <a:pt x="248" y="2937"/>
                    </a:lnTo>
                    <a:lnTo>
                      <a:pt x="357" y="3102"/>
                    </a:lnTo>
                    <a:lnTo>
                      <a:pt x="495" y="3267"/>
                    </a:lnTo>
                    <a:lnTo>
                      <a:pt x="632" y="3377"/>
                    </a:lnTo>
                    <a:lnTo>
                      <a:pt x="797" y="3514"/>
                    </a:lnTo>
                    <a:lnTo>
                      <a:pt x="1126" y="3706"/>
                    </a:lnTo>
                    <a:lnTo>
                      <a:pt x="1483" y="3843"/>
                    </a:lnTo>
                    <a:lnTo>
                      <a:pt x="1867" y="3953"/>
                    </a:lnTo>
                    <a:lnTo>
                      <a:pt x="2251" y="4008"/>
                    </a:lnTo>
                    <a:lnTo>
                      <a:pt x="2635" y="4063"/>
                    </a:lnTo>
                    <a:lnTo>
                      <a:pt x="3267" y="4090"/>
                    </a:lnTo>
                    <a:lnTo>
                      <a:pt x="3898" y="4090"/>
                    </a:lnTo>
                    <a:lnTo>
                      <a:pt x="4200" y="4035"/>
                    </a:lnTo>
                    <a:lnTo>
                      <a:pt x="4502" y="3980"/>
                    </a:lnTo>
                    <a:lnTo>
                      <a:pt x="4776" y="3871"/>
                    </a:lnTo>
                    <a:lnTo>
                      <a:pt x="5051" y="3761"/>
                    </a:lnTo>
                    <a:lnTo>
                      <a:pt x="5325" y="3596"/>
                    </a:lnTo>
                    <a:lnTo>
                      <a:pt x="5572" y="3404"/>
                    </a:lnTo>
                    <a:lnTo>
                      <a:pt x="5792" y="3157"/>
                    </a:lnTo>
                    <a:lnTo>
                      <a:pt x="5956" y="2910"/>
                    </a:lnTo>
                    <a:lnTo>
                      <a:pt x="6094" y="2636"/>
                    </a:lnTo>
                    <a:lnTo>
                      <a:pt x="6176" y="2334"/>
                    </a:lnTo>
                    <a:lnTo>
                      <a:pt x="6176" y="2032"/>
                    </a:lnTo>
                    <a:lnTo>
                      <a:pt x="6176" y="1895"/>
                    </a:lnTo>
                    <a:lnTo>
                      <a:pt x="6149" y="1730"/>
                    </a:lnTo>
                    <a:lnTo>
                      <a:pt x="6094" y="1565"/>
                    </a:lnTo>
                    <a:lnTo>
                      <a:pt x="6011" y="1401"/>
                    </a:lnTo>
                    <a:lnTo>
                      <a:pt x="5929" y="1236"/>
                    </a:lnTo>
                    <a:lnTo>
                      <a:pt x="5792" y="1071"/>
                    </a:lnTo>
                    <a:lnTo>
                      <a:pt x="5682" y="934"/>
                    </a:lnTo>
                    <a:lnTo>
                      <a:pt x="5545" y="824"/>
                    </a:lnTo>
                    <a:lnTo>
                      <a:pt x="5215" y="577"/>
                    </a:lnTo>
                    <a:lnTo>
                      <a:pt x="4996" y="467"/>
                    </a:lnTo>
                    <a:lnTo>
                      <a:pt x="4776" y="358"/>
                    </a:lnTo>
                    <a:lnTo>
                      <a:pt x="4529" y="275"/>
                    </a:lnTo>
                    <a:lnTo>
                      <a:pt x="4255" y="193"/>
                    </a:lnTo>
                    <a:lnTo>
                      <a:pt x="3678" y="56"/>
                    </a:lnTo>
                    <a:lnTo>
                      <a:pt x="310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74"/>
              <p:cNvSpPr/>
              <p:nvPr/>
            </p:nvSpPr>
            <p:spPr>
              <a:xfrm>
                <a:off x="5169649" y="3389537"/>
                <a:ext cx="67251" cy="44346"/>
              </a:xfrm>
              <a:custGeom>
                <a:rect b="b" l="l" r="r" t="t"/>
                <a:pathLst>
                  <a:path extrusionOk="0" h="4091" w="6204">
                    <a:moveTo>
                      <a:pt x="2498" y="1"/>
                    </a:moveTo>
                    <a:lnTo>
                      <a:pt x="2224" y="28"/>
                    </a:lnTo>
                    <a:lnTo>
                      <a:pt x="1949" y="83"/>
                    </a:lnTo>
                    <a:lnTo>
                      <a:pt x="1675" y="138"/>
                    </a:lnTo>
                    <a:lnTo>
                      <a:pt x="1428" y="248"/>
                    </a:lnTo>
                    <a:lnTo>
                      <a:pt x="1181" y="330"/>
                    </a:lnTo>
                    <a:lnTo>
                      <a:pt x="961" y="467"/>
                    </a:lnTo>
                    <a:lnTo>
                      <a:pt x="714" y="659"/>
                    </a:lnTo>
                    <a:lnTo>
                      <a:pt x="494" y="879"/>
                    </a:lnTo>
                    <a:lnTo>
                      <a:pt x="302" y="1126"/>
                    </a:lnTo>
                    <a:lnTo>
                      <a:pt x="165" y="1400"/>
                    </a:lnTo>
                    <a:lnTo>
                      <a:pt x="55" y="1675"/>
                    </a:lnTo>
                    <a:lnTo>
                      <a:pt x="0" y="1977"/>
                    </a:lnTo>
                    <a:lnTo>
                      <a:pt x="0" y="2279"/>
                    </a:lnTo>
                    <a:lnTo>
                      <a:pt x="83" y="2581"/>
                    </a:lnTo>
                    <a:lnTo>
                      <a:pt x="138" y="2773"/>
                    </a:lnTo>
                    <a:lnTo>
                      <a:pt x="247" y="2937"/>
                    </a:lnTo>
                    <a:lnTo>
                      <a:pt x="357" y="3102"/>
                    </a:lnTo>
                    <a:lnTo>
                      <a:pt x="494" y="3239"/>
                    </a:lnTo>
                    <a:lnTo>
                      <a:pt x="632" y="3376"/>
                    </a:lnTo>
                    <a:lnTo>
                      <a:pt x="796" y="3486"/>
                    </a:lnTo>
                    <a:lnTo>
                      <a:pt x="1126" y="3678"/>
                    </a:lnTo>
                    <a:lnTo>
                      <a:pt x="1510" y="3843"/>
                    </a:lnTo>
                    <a:lnTo>
                      <a:pt x="1867" y="3925"/>
                    </a:lnTo>
                    <a:lnTo>
                      <a:pt x="2278" y="4008"/>
                    </a:lnTo>
                    <a:lnTo>
                      <a:pt x="2663" y="4035"/>
                    </a:lnTo>
                    <a:lnTo>
                      <a:pt x="3266" y="4090"/>
                    </a:lnTo>
                    <a:lnTo>
                      <a:pt x="3596" y="4090"/>
                    </a:lnTo>
                    <a:lnTo>
                      <a:pt x="3898" y="4063"/>
                    </a:lnTo>
                    <a:lnTo>
                      <a:pt x="4200" y="4035"/>
                    </a:lnTo>
                    <a:lnTo>
                      <a:pt x="4502" y="3953"/>
                    </a:lnTo>
                    <a:lnTo>
                      <a:pt x="4803" y="3870"/>
                    </a:lnTo>
                    <a:lnTo>
                      <a:pt x="5078" y="3733"/>
                    </a:lnTo>
                    <a:lnTo>
                      <a:pt x="5325" y="3569"/>
                    </a:lnTo>
                    <a:lnTo>
                      <a:pt x="5572" y="3376"/>
                    </a:lnTo>
                    <a:lnTo>
                      <a:pt x="5792" y="3157"/>
                    </a:lnTo>
                    <a:lnTo>
                      <a:pt x="5956" y="2882"/>
                    </a:lnTo>
                    <a:lnTo>
                      <a:pt x="6093" y="2608"/>
                    </a:lnTo>
                    <a:lnTo>
                      <a:pt x="6176" y="2334"/>
                    </a:lnTo>
                    <a:lnTo>
                      <a:pt x="6203" y="2032"/>
                    </a:lnTo>
                    <a:lnTo>
                      <a:pt x="6176" y="1867"/>
                    </a:lnTo>
                    <a:lnTo>
                      <a:pt x="6148" y="1730"/>
                    </a:lnTo>
                    <a:lnTo>
                      <a:pt x="6093" y="1538"/>
                    </a:lnTo>
                    <a:lnTo>
                      <a:pt x="6039" y="1373"/>
                    </a:lnTo>
                    <a:lnTo>
                      <a:pt x="5929" y="1208"/>
                    </a:lnTo>
                    <a:lnTo>
                      <a:pt x="5819" y="1071"/>
                    </a:lnTo>
                    <a:lnTo>
                      <a:pt x="5682" y="934"/>
                    </a:lnTo>
                    <a:lnTo>
                      <a:pt x="5545" y="797"/>
                    </a:lnTo>
                    <a:lnTo>
                      <a:pt x="5243" y="577"/>
                    </a:lnTo>
                    <a:lnTo>
                      <a:pt x="5023" y="467"/>
                    </a:lnTo>
                    <a:lnTo>
                      <a:pt x="4776" y="357"/>
                    </a:lnTo>
                    <a:lnTo>
                      <a:pt x="4529" y="248"/>
                    </a:lnTo>
                    <a:lnTo>
                      <a:pt x="4255" y="165"/>
                    </a:lnTo>
                    <a:lnTo>
                      <a:pt x="3706" y="55"/>
                    </a:lnTo>
                    <a:lnTo>
                      <a:pt x="310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74"/>
              <p:cNvSpPr/>
              <p:nvPr/>
            </p:nvSpPr>
            <p:spPr>
              <a:xfrm>
                <a:off x="5288650" y="3342827"/>
                <a:ext cx="63978" cy="51186"/>
              </a:xfrm>
              <a:custGeom>
                <a:rect b="b" l="l" r="r" t="t"/>
                <a:pathLst>
                  <a:path extrusionOk="0" h="4722" w="5902">
                    <a:moveTo>
                      <a:pt x="1922" y="1"/>
                    </a:moveTo>
                    <a:lnTo>
                      <a:pt x="1675" y="28"/>
                    </a:lnTo>
                    <a:lnTo>
                      <a:pt x="1373" y="83"/>
                    </a:lnTo>
                    <a:lnTo>
                      <a:pt x="1071" y="193"/>
                    </a:lnTo>
                    <a:lnTo>
                      <a:pt x="797" y="357"/>
                    </a:lnTo>
                    <a:lnTo>
                      <a:pt x="550" y="549"/>
                    </a:lnTo>
                    <a:lnTo>
                      <a:pt x="358" y="769"/>
                    </a:lnTo>
                    <a:lnTo>
                      <a:pt x="165" y="1016"/>
                    </a:lnTo>
                    <a:lnTo>
                      <a:pt x="56" y="1291"/>
                    </a:lnTo>
                    <a:lnTo>
                      <a:pt x="1" y="1592"/>
                    </a:lnTo>
                    <a:lnTo>
                      <a:pt x="1" y="1785"/>
                    </a:lnTo>
                    <a:lnTo>
                      <a:pt x="1" y="1977"/>
                    </a:lnTo>
                    <a:lnTo>
                      <a:pt x="56" y="2169"/>
                    </a:lnTo>
                    <a:lnTo>
                      <a:pt x="111" y="2361"/>
                    </a:lnTo>
                    <a:lnTo>
                      <a:pt x="193" y="2553"/>
                    </a:lnTo>
                    <a:lnTo>
                      <a:pt x="275" y="2718"/>
                    </a:lnTo>
                    <a:lnTo>
                      <a:pt x="495" y="3020"/>
                    </a:lnTo>
                    <a:lnTo>
                      <a:pt x="769" y="3322"/>
                    </a:lnTo>
                    <a:lnTo>
                      <a:pt x="1071" y="3569"/>
                    </a:lnTo>
                    <a:lnTo>
                      <a:pt x="1401" y="3788"/>
                    </a:lnTo>
                    <a:lnTo>
                      <a:pt x="1730" y="3980"/>
                    </a:lnTo>
                    <a:lnTo>
                      <a:pt x="2279" y="4282"/>
                    </a:lnTo>
                    <a:lnTo>
                      <a:pt x="2581" y="4392"/>
                    </a:lnTo>
                    <a:lnTo>
                      <a:pt x="2855" y="4502"/>
                    </a:lnTo>
                    <a:lnTo>
                      <a:pt x="3157" y="4611"/>
                    </a:lnTo>
                    <a:lnTo>
                      <a:pt x="3459" y="4666"/>
                    </a:lnTo>
                    <a:lnTo>
                      <a:pt x="3761" y="4694"/>
                    </a:lnTo>
                    <a:lnTo>
                      <a:pt x="4063" y="4721"/>
                    </a:lnTo>
                    <a:lnTo>
                      <a:pt x="4365" y="4666"/>
                    </a:lnTo>
                    <a:lnTo>
                      <a:pt x="4667" y="4584"/>
                    </a:lnTo>
                    <a:lnTo>
                      <a:pt x="4969" y="4474"/>
                    </a:lnTo>
                    <a:lnTo>
                      <a:pt x="5243" y="4310"/>
                    </a:lnTo>
                    <a:lnTo>
                      <a:pt x="5463" y="4117"/>
                    </a:lnTo>
                    <a:lnTo>
                      <a:pt x="5655" y="3870"/>
                    </a:lnTo>
                    <a:lnTo>
                      <a:pt x="5792" y="3623"/>
                    </a:lnTo>
                    <a:lnTo>
                      <a:pt x="5847" y="3486"/>
                    </a:lnTo>
                    <a:lnTo>
                      <a:pt x="5902" y="3322"/>
                    </a:lnTo>
                    <a:lnTo>
                      <a:pt x="5902" y="3129"/>
                    </a:lnTo>
                    <a:lnTo>
                      <a:pt x="5902" y="2937"/>
                    </a:lnTo>
                    <a:lnTo>
                      <a:pt x="5902" y="2773"/>
                    </a:lnTo>
                    <a:lnTo>
                      <a:pt x="5847" y="2580"/>
                    </a:lnTo>
                    <a:lnTo>
                      <a:pt x="5792" y="2388"/>
                    </a:lnTo>
                    <a:lnTo>
                      <a:pt x="5710" y="2224"/>
                    </a:lnTo>
                    <a:lnTo>
                      <a:pt x="5517" y="1894"/>
                    </a:lnTo>
                    <a:lnTo>
                      <a:pt x="5380" y="1702"/>
                    </a:lnTo>
                    <a:lnTo>
                      <a:pt x="5216" y="1483"/>
                    </a:lnTo>
                    <a:lnTo>
                      <a:pt x="5023" y="1318"/>
                    </a:lnTo>
                    <a:lnTo>
                      <a:pt x="4804" y="1126"/>
                    </a:lnTo>
                    <a:lnTo>
                      <a:pt x="4337" y="769"/>
                    </a:lnTo>
                    <a:lnTo>
                      <a:pt x="3816" y="495"/>
                    </a:lnTo>
                    <a:lnTo>
                      <a:pt x="3541" y="357"/>
                    </a:lnTo>
                    <a:lnTo>
                      <a:pt x="3267" y="248"/>
                    </a:lnTo>
                    <a:lnTo>
                      <a:pt x="2992" y="165"/>
                    </a:lnTo>
                    <a:lnTo>
                      <a:pt x="2718" y="83"/>
                    </a:lnTo>
                    <a:lnTo>
                      <a:pt x="2443" y="28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74"/>
              <p:cNvSpPr/>
              <p:nvPr/>
            </p:nvSpPr>
            <p:spPr>
              <a:xfrm>
                <a:off x="4746282" y="3254763"/>
                <a:ext cx="703928" cy="317460"/>
              </a:xfrm>
              <a:custGeom>
                <a:rect b="b" l="l" r="r" t="t"/>
                <a:pathLst>
                  <a:path extrusionOk="0" h="29286" w="64938">
                    <a:moveTo>
                      <a:pt x="37465" y="2169"/>
                    </a:moveTo>
                    <a:lnTo>
                      <a:pt x="39166" y="2224"/>
                    </a:lnTo>
                    <a:lnTo>
                      <a:pt x="40237" y="2279"/>
                    </a:lnTo>
                    <a:lnTo>
                      <a:pt x="41307" y="2361"/>
                    </a:lnTo>
                    <a:lnTo>
                      <a:pt x="42377" y="2471"/>
                    </a:lnTo>
                    <a:lnTo>
                      <a:pt x="43420" y="2608"/>
                    </a:lnTo>
                    <a:lnTo>
                      <a:pt x="44463" y="2773"/>
                    </a:lnTo>
                    <a:lnTo>
                      <a:pt x="45506" y="2965"/>
                    </a:lnTo>
                    <a:lnTo>
                      <a:pt x="46549" y="3157"/>
                    </a:lnTo>
                    <a:lnTo>
                      <a:pt x="47565" y="3404"/>
                    </a:lnTo>
                    <a:lnTo>
                      <a:pt x="48580" y="3651"/>
                    </a:lnTo>
                    <a:lnTo>
                      <a:pt x="49596" y="3953"/>
                    </a:lnTo>
                    <a:lnTo>
                      <a:pt x="50611" y="4255"/>
                    </a:lnTo>
                    <a:lnTo>
                      <a:pt x="51599" y="4584"/>
                    </a:lnTo>
                    <a:lnTo>
                      <a:pt x="52587" y="4968"/>
                    </a:lnTo>
                    <a:lnTo>
                      <a:pt x="53575" y="5353"/>
                    </a:lnTo>
                    <a:lnTo>
                      <a:pt x="54563" y="5764"/>
                    </a:lnTo>
                    <a:lnTo>
                      <a:pt x="55524" y="6231"/>
                    </a:lnTo>
                    <a:lnTo>
                      <a:pt x="56210" y="6560"/>
                    </a:lnTo>
                    <a:lnTo>
                      <a:pt x="56896" y="6917"/>
                    </a:lnTo>
                    <a:lnTo>
                      <a:pt x="57555" y="7301"/>
                    </a:lnTo>
                    <a:lnTo>
                      <a:pt x="58186" y="7713"/>
                    </a:lnTo>
                    <a:lnTo>
                      <a:pt x="58790" y="8152"/>
                    </a:lnTo>
                    <a:lnTo>
                      <a:pt x="59394" y="8646"/>
                    </a:lnTo>
                    <a:lnTo>
                      <a:pt x="59943" y="9140"/>
                    </a:lnTo>
                    <a:lnTo>
                      <a:pt x="60492" y="9689"/>
                    </a:lnTo>
                    <a:lnTo>
                      <a:pt x="60903" y="10128"/>
                    </a:lnTo>
                    <a:lnTo>
                      <a:pt x="61233" y="10567"/>
                    </a:lnTo>
                    <a:lnTo>
                      <a:pt x="61562" y="11034"/>
                    </a:lnTo>
                    <a:lnTo>
                      <a:pt x="61809" y="11473"/>
                    </a:lnTo>
                    <a:lnTo>
                      <a:pt x="62001" y="11940"/>
                    </a:lnTo>
                    <a:lnTo>
                      <a:pt x="62166" y="12379"/>
                    </a:lnTo>
                    <a:lnTo>
                      <a:pt x="62276" y="12845"/>
                    </a:lnTo>
                    <a:lnTo>
                      <a:pt x="62358" y="13312"/>
                    </a:lnTo>
                    <a:lnTo>
                      <a:pt x="62358" y="13778"/>
                    </a:lnTo>
                    <a:lnTo>
                      <a:pt x="62331" y="14245"/>
                    </a:lnTo>
                    <a:lnTo>
                      <a:pt x="62276" y="14739"/>
                    </a:lnTo>
                    <a:lnTo>
                      <a:pt x="62138" y="15206"/>
                    </a:lnTo>
                    <a:lnTo>
                      <a:pt x="61974" y="15700"/>
                    </a:lnTo>
                    <a:lnTo>
                      <a:pt x="61754" y="16194"/>
                    </a:lnTo>
                    <a:lnTo>
                      <a:pt x="61507" y="16715"/>
                    </a:lnTo>
                    <a:lnTo>
                      <a:pt x="61178" y="17209"/>
                    </a:lnTo>
                    <a:lnTo>
                      <a:pt x="60903" y="17621"/>
                    </a:lnTo>
                    <a:lnTo>
                      <a:pt x="60629" y="18033"/>
                    </a:lnTo>
                    <a:lnTo>
                      <a:pt x="60300" y="18389"/>
                    </a:lnTo>
                    <a:lnTo>
                      <a:pt x="59998" y="18774"/>
                    </a:lnTo>
                    <a:lnTo>
                      <a:pt x="59668" y="19103"/>
                    </a:lnTo>
                    <a:lnTo>
                      <a:pt x="59312" y="19460"/>
                    </a:lnTo>
                    <a:lnTo>
                      <a:pt x="58955" y="19762"/>
                    </a:lnTo>
                    <a:lnTo>
                      <a:pt x="58598" y="20064"/>
                    </a:lnTo>
                    <a:lnTo>
                      <a:pt x="58214" y="20365"/>
                    </a:lnTo>
                    <a:lnTo>
                      <a:pt x="57829" y="20640"/>
                    </a:lnTo>
                    <a:lnTo>
                      <a:pt x="57006" y="21161"/>
                    </a:lnTo>
                    <a:lnTo>
                      <a:pt x="56155" y="21628"/>
                    </a:lnTo>
                    <a:lnTo>
                      <a:pt x="55277" y="22040"/>
                    </a:lnTo>
                    <a:lnTo>
                      <a:pt x="54508" y="22396"/>
                    </a:lnTo>
                    <a:lnTo>
                      <a:pt x="53713" y="22698"/>
                    </a:lnTo>
                    <a:lnTo>
                      <a:pt x="52917" y="23000"/>
                    </a:lnTo>
                    <a:lnTo>
                      <a:pt x="52148" y="23302"/>
                    </a:lnTo>
                    <a:lnTo>
                      <a:pt x="50556" y="23824"/>
                    </a:lnTo>
                    <a:lnTo>
                      <a:pt x="48937" y="24290"/>
                    </a:lnTo>
                    <a:lnTo>
                      <a:pt x="47318" y="24702"/>
                    </a:lnTo>
                    <a:lnTo>
                      <a:pt x="45671" y="25059"/>
                    </a:lnTo>
                    <a:lnTo>
                      <a:pt x="43997" y="25361"/>
                    </a:lnTo>
                    <a:lnTo>
                      <a:pt x="42350" y="25635"/>
                    </a:lnTo>
                    <a:lnTo>
                      <a:pt x="41170" y="25800"/>
                    </a:lnTo>
                    <a:lnTo>
                      <a:pt x="40017" y="25937"/>
                    </a:lnTo>
                    <a:lnTo>
                      <a:pt x="37657" y="26157"/>
                    </a:lnTo>
                    <a:lnTo>
                      <a:pt x="35324" y="26349"/>
                    </a:lnTo>
                    <a:lnTo>
                      <a:pt x="32963" y="26458"/>
                    </a:lnTo>
                    <a:lnTo>
                      <a:pt x="30631" y="26541"/>
                    </a:lnTo>
                    <a:lnTo>
                      <a:pt x="28270" y="26596"/>
                    </a:lnTo>
                    <a:lnTo>
                      <a:pt x="23577" y="26596"/>
                    </a:lnTo>
                    <a:lnTo>
                      <a:pt x="21683" y="26513"/>
                    </a:lnTo>
                    <a:lnTo>
                      <a:pt x="19789" y="26376"/>
                    </a:lnTo>
                    <a:lnTo>
                      <a:pt x="17896" y="26184"/>
                    </a:lnTo>
                    <a:lnTo>
                      <a:pt x="16029" y="25937"/>
                    </a:lnTo>
                    <a:lnTo>
                      <a:pt x="15096" y="25800"/>
                    </a:lnTo>
                    <a:lnTo>
                      <a:pt x="14163" y="25635"/>
                    </a:lnTo>
                    <a:lnTo>
                      <a:pt x="13257" y="25470"/>
                    </a:lnTo>
                    <a:lnTo>
                      <a:pt x="12324" y="25278"/>
                    </a:lnTo>
                    <a:lnTo>
                      <a:pt x="11418" y="25059"/>
                    </a:lnTo>
                    <a:lnTo>
                      <a:pt x="10485" y="24812"/>
                    </a:lnTo>
                    <a:lnTo>
                      <a:pt x="9580" y="24565"/>
                    </a:lnTo>
                    <a:lnTo>
                      <a:pt x="8646" y="24290"/>
                    </a:lnTo>
                    <a:lnTo>
                      <a:pt x="7603" y="23961"/>
                    </a:lnTo>
                    <a:lnTo>
                      <a:pt x="7082" y="23769"/>
                    </a:lnTo>
                    <a:lnTo>
                      <a:pt x="6588" y="23549"/>
                    </a:lnTo>
                    <a:lnTo>
                      <a:pt x="6204" y="23357"/>
                    </a:lnTo>
                    <a:lnTo>
                      <a:pt x="5847" y="23165"/>
                    </a:lnTo>
                    <a:lnTo>
                      <a:pt x="5518" y="22945"/>
                    </a:lnTo>
                    <a:lnTo>
                      <a:pt x="5188" y="22726"/>
                    </a:lnTo>
                    <a:lnTo>
                      <a:pt x="4886" y="22479"/>
                    </a:lnTo>
                    <a:lnTo>
                      <a:pt x="4584" y="22232"/>
                    </a:lnTo>
                    <a:lnTo>
                      <a:pt x="4310" y="21957"/>
                    </a:lnTo>
                    <a:lnTo>
                      <a:pt x="4063" y="21683"/>
                    </a:lnTo>
                    <a:lnTo>
                      <a:pt x="3816" y="21381"/>
                    </a:lnTo>
                    <a:lnTo>
                      <a:pt x="3596" y="21079"/>
                    </a:lnTo>
                    <a:lnTo>
                      <a:pt x="3404" y="20777"/>
                    </a:lnTo>
                    <a:lnTo>
                      <a:pt x="3240" y="20448"/>
                    </a:lnTo>
                    <a:lnTo>
                      <a:pt x="3075" y="20118"/>
                    </a:lnTo>
                    <a:lnTo>
                      <a:pt x="2938" y="19789"/>
                    </a:lnTo>
                    <a:lnTo>
                      <a:pt x="2828" y="19432"/>
                    </a:lnTo>
                    <a:lnTo>
                      <a:pt x="2718" y="19103"/>
                    </a:lnTo>
                    <a:lnTo>
                      <a:pt x="2636" y="18746"/>
                    </a:lnTo>
                    <a:lnTo>
                      <a:pt x="2581" y="18389"/>
                    </a:lnTo>
                    <a:lnTo>
                      <a:pt x="2553" y="18033"/>
                    </a:lnTo>
                    <a:lnTo>
                      <a:pt x="2526" y="17648"/>
                    </a:lnTo>
                    <a:lnTo>
                      <a:pt x="2526" y="17292"/>
                    </a:lnTo>
                    <a:lnTo>
                      <a:pt x="2553" y="16935"/>
                    </a:lnTo>
                    <a:lnTo>
                      <a:pt x="2608" y="16550"/>
                    </a:lnTo>
                    <a:lnTo>
                      <a:pt x="2663" y="16194"/>
                    </a:lnTo>
                    <a:lnTo>
                      <a:pt x="2773" y="15837"/>
                    </a:lnTo>
                    <a:lnTo>
                      <a:pt x="2883" y="15480"/>
                    </a:lnTo>
                    <a:lnTo>
                      <a:pt x="3020" y="15096"/>
                    </a:lnTo>
                    <a:lnTo>
                      <a:pt x="3157" y="14739"/>
                    </a:lnTo>
                    <a:lnTo>
                      <a:pt x="3349" y="14410"/>
                    </a:lnTo>
                    <a:lnTo>
                      <a:pt x="3541" y="14053"/>
                    </a:lnTo>
                    <a:lnTo>
                      <a:pt x="3788" y="13696"/>
                    </a:lnTo>
                    <a:lnTo>
                      <a:pt x="4035" y="13367"/>
                    </a:lnTo>
                    <a:lnTo>
                      <a:pt x="4475" y="12845"/>
                    </a:lnTo>
                    <a:lnTo>
                      <a:pt x="4914" y="12324"/>
                    </a:lnTo>
                    <a:lnTo>
                      <a:pt x="5380" y="11830"/>
                    </a:lnTo>
                    <a:lnTo>
                      <a:pt x="5874" y="11363"/>
                    </a:lnTo>
                    <a:lnTo>
                      <a:pt x="6368" y="10897"/>
                    </a:lnTo>
                    <a:lnTo>
                      <a:pt x="6890" y="10457"/>
                    </a:lnTo>
                    <a:lnTo>
                      <a:pt x="7411" y="10046"/>
                    </a:lnTo>
                    <a:lnTo>
                      <a:pt x="7960" y="9634"/>
                    </a:lnTo>
                    <a:lnTo>
                      <a:pt x="8509" y="9250"/>
                    </a:lnTo>
                    <a:lnTo>
                      <a:pt x="9058" y="8866"/>
                    </a:lnTo>
                    <a:lnTo>
                      <a:pt x="9634" y="8536"/>
                    </a:lnTo>
                    <a:lnTo>
                      <a:pt x="10238" y="8179"/>
                    </a:lnTo>
                    <a:lnTo>
                      <a:pt x="10842" y="7878"/>
                    </a:lnTo>
                    <a:lnTo>
                      <a:pt x="11446" y="7576"/>
                    </a:lnTo>
                    <a:lnTo>
                      <a:pt x="12077" y="7274"/>
                    </a:lnTo>
                    <a:lnTo>
                      <a:pt x="12708" y="6999"/>
                    </a:lnTo>
                    <a:lnTo>
                      <a:pt x="14300" y="6368"/>
                    </a:lnTo>
                    <a:lnTo>
                      <a:pt x="15920" y="5764"/>
                    </a:lnTo>
                    <a:lnTo>
                      <a:pt x="17511" y="5215"/>
                    </a:lnTo>
                    <a:lnTo>
                      <a:pt x="19131" y="4721"/>
                    </a:lnTo>
                    <a:lnTo>
                      <a:pt x="20750" y="4255"/>
                    </a:lnTo>
                    <a:lnTo>
                      <a:pt x="22397" y="3843"/>
                    </a:lnTo>
                    <a:lnTo>
                      <a:pt x="24016" y="3459"/>
                    </a:lnTo>
                    <a:lnTo>
                      <a:pt x="25663" y="3129"/>
                    </a:lnTo>
                    <a:lnTo>
                      <a:pt x="27337" y="2855"/>
                    </a:lnTo>
                    <a:lnTo>
                      <a:pt x="28984" y="2635"/>
                    </a:lnTo>
                    <a:lnTo>
                      <a:pt x="30658" y="2443"/>
                    </a:lnTo>
                    <a:lnTo>
                      <a:pt x="32360" y="2306"/>
                    </a:lnTo>
                    <a:lnTo>
                      <a:pt x="34034" y="2196"/>
                    </a:lnTo>
                    <a:lnTo>
                      <a:pt x="35735" y="2169"/>
                    </a:lnTo>
                    <a:close/>
                    <a:moveTo>
                      <a:pt x="38727" y="1"/>
                    </a:moveTo>
                    <a:lnTo>
                      <a:pt x="37135" y="28"/>
                    </a:lnTo>
                    <a:lnTo>
                      <a:pt x="33897" y="83"/>
                    </a:lnTo>
                    <a:lnTo>
                      <a:pt x="32360" y="110"/>
                    </a:lnTo>
                    <a:lnTo>
                      <a:pt x="30823" y="193"/>
                    </a:lnTo>
                    <a:lnTo>
                      <a:pt x="29286" y="330"/>
                    </a:lnTo>
                    <a:lnTo>
                      <a:pt x="27776" y="495"/>
                    </a:lnTo>
                    <a:lnTo>
                      <a:pt x="26267" y="687"/>
                    </a:lnTo>
                    <a:lnTo>
                      <a:pt x="24785" y="934"/>
                    </a:lnTo>
                    <a:lnTo>
                      <a:pt x="23302" y="1236"/>
                    </a:lnTo>
                    <a:lnTo>
                      <a:pt x="21820" y="1565"/>
                    </a:lnTo>
                    <a:lnTo>
                      <a:pt x="20366" y="1922"/>
                    </a:lnTo>
                    <a:lnTo>
                      <a:pt x="18884" y="2333"/>
                    </a:lnTo>
                    <a:lnTo>
                      <a:pt x="17456" y="2773"/>
                    </a:lnTo>
                    <a:lnTo>
                      <a:pt x="16002" y="3239"/>
                    </a:lnTo>
                    <a:lnTo>
                      <a:pt x="14575" y="3761"/>
                    </a:lnTo>
                    <a:lnTo>
                      <a:pt x="13147" y="4310"/>
                    </a:lnTo>
                    <a:lnTo>
                      <a:pt x="11720" y="4886"/>
                    </a:lnTo>
                    <a:lnTo>
                      <a:pt x="10321" y="5517"/>
                    </a:lnTo>
                    <a:lnTo>
                      <a:pt x="9717" y="5792"/>
                    </a:lnTo>
                    <a:lnTo>
                      <a:pt x="9140" y="6066"/>
                    </a:lnTo>
                    <a:lnTo>
                      <a:pt x="8564" y="6395"/>
                    </a:lnTo>
                    <a:lnTo>
                      <a:pt x="8015" y="6725"/>
                    </a:lnTo>
                    <a:lnTo>
                      <a:pt x="7466" y="7054"/>
                    </a:lnTo>
                    <a:lnTo>
                      <a:pt x="6917" y="7411"/>
                    </a:lnTo>
                    <a:lnTo>
                      <a:pt x="6396" y="7768"/>
                    </a:lnTo>
                    <a:lnTo>
                      <a:pt x="5902" y="8152"/>
                    </a:lnTo>
                    <a:lnTo>
                      <a:pt x="5380" y="8564"/>
                    </a:lnTo>
                    <a:lnTo>
                      <a:pt x="4886" y="8975"/>
                    </a:lnTo>
                    <a:lnTo>
                      <a:pt x="4420" y="9415"/>
                    </a:lnTo>
                    <a:lnTo>
                      <a:pt x="3953" y="9854"/>
                    </a:lnTo>
                    <a:lnTo>
                      <a:pt x="3487" y="10320"/>
                    </a:lnTo>
                    <a:lnTo>
                      <a:pt x="3047" y="10787"/>
                    </a:lnTo>
                    <a:lnTo>
                      <a:pt x="2608" y="11253"/>
                    </a:lnTo>
                    <a:lnTo>
                      <a:pt x="2197" y="11775"/>
                    </a:lnTo>
                    <a:lnTo>
                      <a:pt x="1840" y="12214"/>
                    </a:lnTo>
                    <a:lnTo>
                      <a:pt x="1510" y="12681"/>
                    </a:lnTo>
                    <a:lnTo>
                      <a:pt x="1209" y="13175"/>
                    </a:lnTo>
                    <a:lnTo>
                      <a:pt x="962" y="13669"/>
                    </a:lnTo>
                    <a:lnTo>
                      <a:pt x="714" y="14163"/>
                    </a:lnTo>
                    <a:lnTo>
                      <a:pt x="522" y="14657"/>
                    </a:lnTo>
                    <a:lnTo>
                      <a:pt x="358" y="15151"/>
                    </a:lnTo>
                    <a:lnTo>
                      <a:pt x="220" y="15672"/>
                    </a:lnTo>
                    <a:lnTo>
                      <a:pt x="138" y="16166"/>
                    </a:lnTo>
                    <a:lnTo>
                      <a:pt x="56" y="16688"/>
                    </a:lnTo>
                    <a:lnTo>
                      <a:pt x="1" y="17209"/>
                    </a:lnTo>
                    <a:lnTo>
                      <a:pt x="1" y="17703"/>
                    </a:lnTo>
                    <a:lnTo>
                      <a:pt x="1" y="18225"/>
                    </a:lnTo>
                    <a:lnTo>
                      <a:pt x="56" y="18719"/>
                    </a:lnTo>
                    <a:lnTo>
                      <a:pt x="138" y="19213"/>
                    </a:lnTo>
                    <a:lnTo>
                      <a:pt x="248" y="19734"/>
                    </a:lnTo>
                    <a:lnTo>
                      <a:pt x="358" y="20201"/>
                    </a:lnTo>
                    <a:lnTo>
                      <a:pt x="522" y="20695"/>
                    </a:lnTo>
                    <a:lnTo>
                      <a:pt x="714" y="21161"/>
                    </a:lnTo>
                    <a:lnTo>
                      <a:pt x="934" y="21628"/>
                    </a:lnTo>
                    <a:lnTo>
                      <a:pt x="1154" y="22095"/>
                    </a:lnTo>
                    <a:lnTo>
                      <a:pt x="1428" y="22534"/>
                    </a:lnTo>
                    <a:lnTo>
                      <a:pt x="1730" y="22945"/>
                    </a:lnTo>
                    <a:lnTo>
                      <a:pt x="2059" y="23357"/>
                    </a:lnTo>
                    <a:lnTo>
                      <a:pt x="2389" y="23741"/>
                    </a:lnTo>
                    <a:lnTo>
                      <a:pt x="2773" y="24126"/>
                    </a:lnTo>
                    <a:lnTo>
                      <a:pt x="3157" y="24482"/>
                    </a:lnTo>
                    <a:lnTo>
                      <a:pt x="3596" y="24839"/>
                    </a:lnTo>
                    <a:lnTo>
                      <a:pt x="4035" y="25169"/>
                    </a:lnTo>
                    <a:lnTo>
                      <a:pt x="4502" y="25470"/>
                    </a:lnTo>
                    <a:lnTo>
                      <a:pt x="5024" y="25745"/>
                    </a:lnTo>
                    <a:lnTo>
                      <a:pt x="5545" y="25992"/>
                    </a:lnTo>
                    <a:lnTo>
                      <a:pt x="6094" y="26211"/>
                    </a:lnTo>
                    <a:lnTo>
                      <a:pt x="6643" y="26431"/>
                    </a:lnTo>
                    <a:lnTo>
                      <a:pt x="7768" y="26815"/>
                    </a:lnTo>
                    <a:lnTo>
                      <a:pt x="8838" y="27145"/>
                    </a:lnTo>
                    <a:lnTo>
                      <a:pt x="9881" y="27419"/>
                    </a:lnTo>
                    <a:lnTo>
                      <a:pt x="10924" y="27694"/>
                    </a:lnTo>
                    <a:lnTo>
                      <a:pt x="11995" y="27941"/>
                    </a:lnTo>
                    <a:lnTo>
                      <a:pt x="13038" y="28160"/>
                    </a:lnTo>
                    <a:lnTo>
                      <a:pt x="14108" y="28352"/>
                    </a:lnTo>
                    <a:lnTo>
                      <a:pt x="15178" y="28544"/>
                    </a:lnTo>
                    <a:lnTo>
                      <a:pt x="16249" y="28709"/>
                    </a:lnTo>
                    <a:lnTo>
                      <a:pt x="17319" y="28846"/>
                    </a:lnTo>
                    <a:lnTo>
                      <a:pt x="18390" y="28956"/>
                    </a:lnTo>
                    <a:lnTo>
                      <a:pt x="19460" y="29066"/>
                    </a:lnTo>
                    <a:lnTo>
                      <a:pt x="20558" y="29148"/>
                    </a:lnTo>
                    <a:lnTo>
                      <a:pt x="21628" y="29203"/>
                    </a:lnTo>
                    <a:lnTo>
                      <a:pt x="22726" y="29258"/>
                    </a:lnTo>
                    <a:lnTo>
                      <a:pt x="23797" y="29285"/>
                    </a:lnTo>
                    <a:lnTo>
                      <a:pt x="24894" y="29285"/>
                    </a:lnTo>
                    <a:lnTo>
                      <a:pt x="27117" y="29258"/>
                    </a:lnTo>
                    <a:lnTo>
                      <a:pt x="29313" y="29231"/>
                    </a:lnTo>
                    <a:lnTo>
                      <a:pt x="31536" y="29176"/>
                    </a:lnTo>
                    <a:lnTo>
                      <a:pt x="33759" y="29066"/>
                    </a:lnTo>
                    <a:lnTo>
                      <a:pt x="35955" y="28929"/>
                    </a:lnTo>
                    <a:lnTo>
                      <a:pt x="38178" y="28737"/>
                    </a:lnTo>
                    <a:lnTo>
                      <a:pt x="40374" y="28489"/>
                    </a:lnTo>
                    <a:lnTo>
                      <a:pt x="42570" y="28215"/>
                    </a:lnTo>
                    <a:lnTo>
                      <a:pt x="44408" y="27913"/>
                    </a:lnTo>
                    <a:lnTo>
                      <a:pt x="46247" y="27556"/>
                    </a:lnTo>
                    <a:lnTo>
                      <a:pt x="48086" y="27145"/>
                    </a:lnTo>
                    <a:lnTo>
                      <a:pt x="48992" y="26925"/>
                    </a:lnTo>
                    <a:lnTo>
                      <a:pt x="49870" y="26678"/>
                    </a:lnTo>
                    <a:lnTo>
                      <a:pt x="50776" y="26431"/>
                    </a:lnTo>
                    <a:lnTo>
                      <a:pt x="51654" y="26157"/>
                    </a:lnTo>
                    <a:lnTo>
                      <a:pt x="52560" y="25855"/>
                    </a:lnTo>
                    <a:lnTo>
                      <a:pt x="53438" y="25553"/>
                    </a:lnTo>
                    <a:lnTo>
                      <a:pt x="54289" y="25196"/>
                    </a:lnTo>
                    <a:lnTo>
                      <a:pt x="55167" y="24867"/>
                    </a:lnTo>
                    <a:lnTo>
                      <a:pt x="56018" y="24482"/>
                    </a:lnTo>
                    <a:lnTo>
                      <a:pt x="56896" y="24098"/>
                    </a:lnTo>
                    <a:lnTo>
                      <a:pt x="57390" y="23851"/>
                    </a:lnTo>
                    <a:lnTo>
                      <a:pt x="57884" y="23577"/>
                    </a:lnTo>
                    <a:lnTo>
                      <a:pt x="58378" y="23302"/>
                    </a:lnTo>
                    <a:lnTo>
                      <a:pt x="58845" y="23000"/>
                    </a:lnTo>
                    <a:lnTo>
                      <a:pt x="59312" y="22698"/>
                    </a:lnTo>
                    <a:lnTo>
                      <a:pt x="59751" y="22369"/>
                    </a:lnTo>
                    <a:lnTo>
                      <a:pt x="60190" y="22040"/>
                    </a:lnTo>
                    <a:lnTo>
                      <a:pt x="60601" y="21683"/>
                    </a:lnTo>
                    <a:lnTo>
                      <a:pt x="61013" y="21326"/>
                    </a:lnTo>
                    <a:lnTo>
                      <a:pt x="61397" y="20942"/>
                    </a:lnTo>
                    <a:lnTo>
                      <a:pt x="61782" y="20558"/>
                    </a:lnTo>
                    <a:lnTo>
                      <a:pt x="62138" y="20146"/>
                    </a:lnTo>
                    <a:lnTo>
                      <a:pt x="62495" y="19707"/>
                    </a:lnTo>
                    <a:lnTo>
                      <a:pt x="62825" y="19268"/>
                    </a:lnTo>
                    <a:lnTo>
                      <a:pt x="63154" y="18801"/>
                    </a:lnTo>
                    <a:lnTo>
                      <a:pt x="63456" y="18334"/>
                    </a:lnTo>
                    <a:lnTo>
                      <a:pt x="63840" y="17676"/>
                    </a:lnTo>
                    <a:lnTo>
                      <a:pt x="64169" y="17017"/>
                    </a:lnTo>
                    <a:lnTo>
                      <a:pt x="64444" y="16331"/>
                    </a:lnTo>
                    <a:lnTo>
                      <a:pt x="64663" y="15672"/>
                    </a:lnTo>
                    <a:lnTo>
                      <a:pt x="64801" y="15014"/>
                    </a:lnTo>
                    <a:lnTo>
                      <a:pt x="64910" y="14355"/>
                    </a:lnTo>
                    <a:lnTo>
                      <a:pt x="64938" y="13696"/>
                    </a:lnTo>
                    <a:lnTo>
                      <a:pt x="64910" y="13065"/>
                    </a:lnTo>
                    <a:lnTo>
                      <a:pt x="64828" y="12406"/>
                    </a:lnTo>
                    <a:lnTo>
                      <a:pt x="64691" y="11775"/>
                    </a:lnTo>
                    <a:lnTo>
                      <a:pt x="64471" y="11144"/>
                    </a:lnTo>
                    <a:lnTo>
                      <a:pt x="64197" y="10540"/>
                    </a:lnTo>
                    <a:lnTo>
                      <a:pt x="63868" y="9936"/>
                    </a:lnTo>
                    <a:lnTo>
                      <a:pt x="63483" y="9332"/>
                    </a:lnTo>
                    <a:lnTo>
                      <a:pt x="63017" y="8756"/>
                    </a:lnTo>
                    <a:lnTo>
                      <a:pt x="62523" y="8207"/>
                    </a:lnTo>
                    <a:lnTo>
                      <a:pt x="61946" y="7658"/>
                    </a:lnTo>
                    <a:lnTo>
                      <a:pt x="61370" y="7137"/>
                    </a:lnTo>
                    <a:lnTo>
                      <a:pt x="60766" y="6615"/>
                    </a:lnTo>
                    <a:lnTo>
                      <a:pt x="60162" y="6148"/>
                    </a:lnTo>
                    <a:lnTo>
                      <a:pt x="59531" y="5682"/>
                    </a:lnTo>
                    <a:lnTo>
                      <a:pt x="58872" y="5243"/>
                    </a:lnTo>
                    <a:lnTo>
                      <a:pt x="58214" y="4831"/>
                    </a:lnTo>
                    <a:lnTo>
                      <a:pt x="57528" y="4474"/>
                    </a:lnTo>
                    <a:lnTo>
                      <a:pt x="56512" y="3953"/>
                    </a:lnTo>
                    <a:lnTo>
                      <a:pt x="55497" y="3486"/>
                    </a:lnTo>
                    <a:lnTo>
                      <a:pt x="54481" y="3020"/>
                    </a:lnTo>
                    <a:lnTo>
                      <a:pt x="53438" y="2608"/>
                    </a:lnTo>
                    <a:lnTo>
                      <a:pt x="52395" y="2196"/>
                    </a:lnTo>
                    <a:lnTo>
                      <a:pt x="51352" y="1839"/>
                    </a:lnTo>
                    <a:lnTo>
                      <a:pt x="50282" y="1510"/>
                    </a:lnTo>
                    <a:lnTo>
                      <a:pt x="49211" y="1208"/>
                    </a:lnTo>
                    <a:lnTo>
                      <a:pt x="48141" y="934"/>
                    </a:lnTo>
                    <a:lnTo>
                      <a:pt x="47043" y="714"/>
                    </a:lnTo>
                    <a:lnTo>
                      <a:pt x="45945" y="495"/>
                    </a:lnTo>
                    <a:lnTo>
                      <a:pt x="44848" y="330"/>
                    </a:lnTo>
                    <a:lnTo>
                      <a:pt x="43750" y="193"/>
                    </a:lnTo>
                    <a:lnTo>
                      <a:pt x="42624" y="110"/>
                    </a:lnTo>
                    <a:lnTo>
                      <a:pt x="41499" y="28"/>
                    </a:lnTo>
                    <a:lnTo>
                      <a:pt x="403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74"/>
              <p:cNvSpPr/>
              <p:nvPr/>
            </p:nvSpPr>
            <p:spPr>
              <a:xfrm>
                <a:off x="4872730" y="3352345"/>
                <a:ext cx="92834" cy="70232"/>
              </a:xfrm>
              <a:custGeom>
                <a:rect b="b" l="l" r="r" t="t"/>
                <a:pathLst>
                  <a:path extrusionOk="0" h="6479" w="8564">
                    <a:moveTo>
                      <a:pt x="5188" y="1702"/>
                    </a:moveTo>
                    <a:lnTo>
                      <a:pt x="5462" y="1785"/>
                    </a:lnTo>
                    <a:lnTo>
                      <a:pt x="5709" y="1895"/>
                    </a:lnTo>
                    <a:lnTo>
                      <a:pt x="5956" y="2059"/>
                    </a:lnTo>
                    <a:lnTo>
                      <a:pt x="6176" y="2279"/>
                    </a:lnTo>
                    <a:lnTo>
                      <a:pt x="6340" y="2526"/>
                    </a:lnTo>
                    <a:lnTo>
                      <a:pt x="6478" y="2800"/>
                    </a:lnTo>
                    <a:lnTo>
                      <a:pt x="6533" y="2965"/>
                    </a:lnTo>
                    <a:lnTo>
                      <a:pt x="6560" y="3130"/>
                    </a:lnTo>
                    <a:lnTo>
                      <a:pt x="6560" y="3267"/>
                    </a:lnTo>
                    <a:lnTo>
                      <a:pt x="6560" y="3377"/>
                    </a:lnTo>
                    <a:lnTo>
                      <a:pt x="6533" y="3486"/>
                    </a:lnTo>
                    <a:lnTo>
                      <a:pt x="6505" y="3624"/>
                    </a:lnTo>
                    <a:lnTo>
                      <a:pt x="6395" y="3816"/>
                    </a:lnTo>
                    <a:lnTo>
                      <a:pt x="6231" y="3981"/>
                    </a:lnTo>
                    <a:lnTo>
                      <a:pt x="6039" y="4118"/>
                    </a:lnTo>
                    <a:lnTo>
                      <a:pt x="5819" y="4255"/>
                    </a:lnTo>
                    <a:lnTo>
                      <a:pt x="5599" y="4365"/>
                    </a:lnTo>
                    <a:lnTo>
                      <a:pt x="4968" y="4557"/>
                    </a:lnTo>
                    <a:lnTo>
                      <a:pt x="4447" y="4639"/>
                    </a:lnTo>
                    <a:lnTo>
                      <a:pt x="3980" y="4667"/>
                    </a:lnTo>
                    <a:lnTo>
                      <a:pt x="3596" y="4667"/>
                    </a:lnTo>
                    <a:lnTo>
                      <a:pt x="3294" y="4584"/>
                    </a:lnTo>
                    <a:lnTo>
                      <a:pt x="3019" y="4502"/>
                    </a:lnTo>
                    <a:lnTo>
                      <a:pt x="2827" y="4392"/>
                    </a:lnTo>
                    <a:lnTo>
                      <a:pt x="2663" y="4282"/>
                    </a:lnTo>
                    <a:lnTo>
                      <a:pt x="2471" y="4118"/>
                    </a:lnTo>
                    <a:lnTo>
                      <a:pt x="2333" y="3926"/>
                    </a:lnTo>
                    <a:lnTo>
                      <a:pt x="2224" y="3733"/>
                    </a:lnTo>
                    <a:lnTo>
                      <a:pt x="2196" y="3514"/>
                    </a:lnTo>
                    <a:lnTo>
                      <a:pt x="2224" y="3322"/>
                    </a:lnTo>
                    <a:lnTo>
                      <a:pt x="2306" y="3130"/>
                    </a:lnTo>
                    <a:lnTo>
                      <a:pt x="2443" y="2938"/>
                    </a:lnTo>
                    <a:lnTo>
                      <a:pt x="2635" y="2773"/>
                    </a:lnTo>
                    <a:lnTo>
                      <a:pt x="3102" y="2471"/>
                    </a:lnTo>
                    <a:lnTo>
                      <a:pt x="3568" y="2197"/>
                    </a:lnTo>
                    <a:lnTo>
                      <a:pt x="4062" y="1977"/>
                    </a:lnTo>
                    <a:lnTo>
                      <a:pt x="4584" y="1785"/>
                    </a:lnTo>
                    <a:lnTo>
                      <a:pt x="4749" y="1730"/>
                    </a:lnTo>
                    <a:lnTo>
                      <a:pt x="4886" y="1702"/>
                    </a:lnTo>
                    <a:close/>
                    <a:moveTo>
                      <a:pt x="5352" y="1"/>
                    </a:moveTo>
                    <a:lnTo>
                      <a:pt x="5078" y="28"/>
                    </a:lnTo>
                    <a:lnTo>
                      <a:pt x="4172" y="220"/>
                    </a:lnTo>
                    <a:lnTo>
                      <a:pt x="3294" y="440"/>
                    </a:lnTo>
                    <a:lnTo>
                      <a:pt x="2855" y="577"/>
                    </a:lnTo>
                    <a:lnTo>
                      <a:pt x="2416" y="742"/>
                    </a:lnTo>
                    <a:lnTo>
                      <a:pt x="2004" y="907"/>
                    </a:lnTo>
                    <a:lnTo>
                      <a:pt x="1592" y="1099"/>
                    </a:lnTo>
                    <a:lnTo>
                      <a:pt x="1235" y="1291"/>
                    </a:lnTo>
                    <a:lnTo>
                      <a:pt x="961" y="1510"/>
                    </a:lnTo>
                    <a:lnTo>
                      <a:pt x="687" y="1757"/>
                    </a:lnTo>
                    <a:lnTo>
                      <a:pt x="494" y="2032"/>
                    </a:lnTo>
                    <a:lnTo>
                      <a:pt x="302" y="2306"/>
                    </a:lnTo>
                    <a:lnTo>
                      <a:pt x="165" y="2608"/>
                    </a:lnTo>
                    <a:lnTo>
                      <a:pt x="83" y="2910"/>
                    </a:lnTo>
                    <a:lnTo>
                      <a:pt x="28" y="3239"/>
                    </a:lnTo>
                    <a:lnTo>
                      <a:pt x="0" y="3569"/>
                    </a:lnTo>
                    <a:lnTo>
                      <a:pt x="28" y="3871"/>
                    </a:lnTo>
                    <a:lnTo>
                      <a:pt x="110" y="4200"/>
                    </a:lnTo>
                    <a:lnTo>
                      <a:pt x="220" y="4529"/>
                    </a:lnTo>
                    <a:lnTo>
                      <a:pt x="385" y="4831"/>
                    </a:lnTo>
                    <a:lnTo>
                      <a:pt x="577" y="5133"/>
                    </a:lnTo>
                    <a:lnTo>
                      <a:pt x="796" y="5408"/>
                    </a:lnTo>
                    <a:lnTo>
                      <a:pt x="1098" y="5655"/>
                    </a:lnTo>
                    <a:lnTo>
                      <a:pt x="1263" y="5792"/>
                    </a:lnTo>
                    <a:lnTo>
                      <a:pt x="1428" y="5929"/>
                    </a:lnTo>
                    <a:lnTo>
                      <a:pt x="1784" y="6121"/>
                    </a:lnTo>
                    <a:lnTo>
                      <a:pt x="2169" y="6286"/>
                    </a:lnTo>
                    <a:lnTo>
                      <a:pt x="2553" y="6368"/>
                    </a:lnTo>
                    <a:lnTo>
                      <a:pt x="2992" y="6451"/>
                    </a:lnTo>
                    <a:lnTo>
                      <a:pt x="3431" y="6478"/>
                    </a:lnTo>
                    <a:lnTo>
                      <a:pt x="3843" y="6451"/>
                    </a:lnTo>
                    <a:lnTo>
                      <a:pt x="4282" y="6423"/>
                    </a:lnTo>
                    <a:lnTo>
                      <a:pt x="4721" y="6368"/>
                    </a:lnTo>
                    <a:lnTo>
                      <a:pt x="5133" y="6286"/>
                    </a:lnTo>
                    <a:lnTo>
                      <a:pt x="5544" y="6176"/>
                    </a:lnTo>
                    <a:lnTo>
                      <a:pt x="5901" y="6094"/>
                    </a:lnTo>
                    <a:lnTo>
                      <a:pt x="6560" y="5847"/>
                    </a:lnTo>
                    <a:lnTo>
                      <a:pt x="7027" y="5600"/>
                    </a:lnTo>
                    <a:lnTo>
                      <a:pt x="7301" y="5463"/>
                    </a:lnTo>
                    <a:lnTo>
                      <a:pt x="7548" y="5298"/>
                    </a:lnTo>
                    <a:lnTo>
                      <a:pt x="7740" y="5106"/>
                    </a:lnTo>
                    <a:lnTo>
                      <a:pt x="7932" y="4914"/>
                    </a:lnTo>
                    <a:lnTo>
                      <a:pt x="8097" y="4722"/>
                    </a:lnTo>
                    <a:lnTo>
                      <a:pt x="8234" y="4529"/>
                    </a:lnTo>
                    <a:lnTo>
                      <a:pt x="8344" y="4337"/>
                    </a:lnTo>
                    <a:lnTo>
                      <a:pt x="8426" y="4118"/>
                    </a:lnTo>
                    <a:lnTo>
                      <a:pt x="8509" y="3898"/>
                    </a:lnTo>
                    <a:lnTo>
                      <a:pt x="8536" y="3651"/>
                    </a:lnTo>
                    <a:lnTo>
                      <a:pt x="8564" y="3432"/>
                    </a:lnTo>
                    <a:lnTo>
                      <a:pt x="8564" y="3185"/>
                    </a:lnTo>
                    <a:lnTo>
                      <a:pt x="8536" y="2938"/>
                    </a:lnTo>
                    <a:lnTo>
                      <a:pt x="8509" y="2691"/>
                    </a:lnTo>
                    <a:lnTo>
                      <a:pt x="8426" y="2444"/>
                    </a:lnTo>
                    <a:lnTo>
                      <a:pt x="8344" y="2169"/>
                    </a:lnTo>
                    <a:lnTo>
                      <a:pt x="8234" y="1922"/>
                    </a:lnTo>
                    <a:lnTo>
                      <a:pt x="8124" y="1675"/>
                    </a:lnTo>
                    <a:lnTo>
                      <a:pt x="7987" y="1428"/>
                    </a:lnTo>
                    <a:lnTo>
                      <a:pt x="7822" y="1208"/>
                    </a:lnTo>
                    <a:lnTo>
                      <a:pt x="7658" y="989"/>
                    </a:lnTo>
                    <a:lnTo>
                      <a:pt x="7466" y="797"/>
                    </a:lnTo>
                    <a:lnTo>
                      <a:pt x="7274" y="632"/>
                    </a:lnTo>
                    <a:lnTo>
                      <a:pt x="7054" y="467"/>
                    </a:lnTo>
                    <a:lnTo>
                      <a:pt x="6862" y="330"/>
                    </a:lnTo>
                    <a:lnTo>
                      <a:pt x="6615" y="220"/>
                    </a:lnTo>
                    <a:lnTo>
                      <a:pt x="6395" y="138"/>
                    </a:lnTo>
                    <a:lnTo>
                      <a:pt x="6148" y="56"/>
                    </a:lnTo>
                    <a:lnTo>
                      <a:pt x="5874" y="28"/>
                    </a:lnTo>
                    <a:lnTo>
                      <a:pt x="56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74"/>
              <p:cNvSpPr/>
              <p:nvPr/>
            </p:nvSpPr>
            <p:spPr>
              <a:xfrm>
                <a:off x="5154180" y="3377635"/>
                <a:ext cx="98481" cy="68444"/>
              </a:xfrm>
              <a:custGeom>
                <a:rect b="b" l="l" r="r" t="t"/>
                <a:pathLst>
                  <a:path extrusionOk="0" h="6314" w="9085">
                    <a:moveTo>
                      <a:pt x="4941" y="1455"/>
                    </a:moveTo>
                    <a:lnTo>
                      <a:pt x="5270" y="1510"/>
                    </a:lnTo>
                    <a:lnTo>
                      <a:pt x="5572" y="1565"/>
                    </a:lnTo>
                    <a:lnTo>
                      <a:pt x="5901" y="1648"/>
                    </a:lnTo>
                    <a:lnTo>
                      <a:pt x="6176" y="1757"/>
                    </a:lnTo>
                    <a:lnTo>
                      <a:pt x="6450" y="1867"/>
                    </a:lnTo>
                    <a:lnTo>
                      <a:pt x="6670" y="2032"/>
                    </a:lnTo>
                    <a:lnTo>
                      <a:pt x="6889" y="2196"/>
                    </a:lnTo>
                    <a:lnTo>
                      <a:pt x="7026" y="2361"/>
                    </a:lnTo>
                    <a:lnTo>
                      <a:pt x="7109" y="2498"/>
                    </a:lnTo>
                    <a:lnTo>
                      <a:pt x="7191" y="2663"/>
                    </a:lnTo>
                    <a:lnTo>
                      <a:pt x="7219" y="2828"/>
                    </a:lnTo>
                    <a:lnTo>
                      <a:pt x="7246" y="2992"/>
                    </a:lnTo>
                    <a:lnTo>
                      <a:pt x="7191" y="3157"/>
                    </a:lnTo>
                    <a:lnTo>
                      <a:pt x="7136" y="3349"/>
                    </a:lnTo>
                    <a:lnTo>
                      <a:pt x="7026" y="3514"/>
                    </a:lnTo>
                    <a:lnTo>
                      <a:pt x="6889" y="3679"/>
                    </a:lnTo>
                    <a:lnTo>
                      <a:pt x="6724" y="3843"/>
                    </a:lnTo>
                    <a:lnTo>
                      <a:pt x="6532" y="3980"/>
                    </a:lnTo>
                    <a:lnTo>
                      <a:pt x="6313" y="4118"/>
                    </a:lnTo>
                    <a:lnTo>
                      <a:pt x="6066" y="4255"/>
                    </a:lnTo>
                    <a:lnTo>
                      <a:pt x="5791" y="4365"/>
                    </a:lnTo>
                    <a:lnTo>
                      <a:pt x="5489" y="4447"/>
                    </a:lnTo>
                    <a:lnTo>
                      <a:pt x="5188" y="4529"/>
                    </a:lnTo>
                    <a:lnTo>
                      <a:pt x="4858" y="4584"/>
                    </a:lnTo>
                    <a:lnTo>
                      <a:pt x="4529" y="4612"/>
                    </a:lnTo>
                    <a:lnTo>
                      <a:pt x="4199" y="4584"/>
                    </a:lnTo>
                    <a:lnTo>
                      <a:pt x="3843" y="4557"/>
                    </a:lnTo>
                    <a:lnTo>
                      <a:pt x="3486" y="4474"/>
                    </a:lnTo>
                    <a:lnTo>
                      <a:pt x="3129" y="4365"/>
                    </a:lnTo>
                    <a:lnTo>
                      <a:pt x="2772" y="4227"/>
                    </a:lnTo>
                    <a:lnTo>
                      <a:pt x="2443" y="4035"/>
                    </a:lnTo>
                    <a:lnTo>
                      <a:pt x="2168" y="3843"/>
                    </a:lnTo>
                    <a:lnTo>
                      <a:pt x="2004" y="3651"/>
                    </a:lnTo>
                    <a:lnTo>
                      <a:pt x="1921" y="3541"/>
                    </a:lnTo>
                    <a:lnTo>
                      <a:pt x="1867" y="3404"/>
                    </a:lnTo>
                    <a:lnTo>
                      <a:pt x="1839" y="3294"/>
                    </a:lnTo>
                    <a:lnTo>
                      <a:pt x="1839" y="3184"/>
                    </a:lnTo>
                    <a:lnTo>
                      <a:pt x="1839" y="2937"/>
                    </a:lnTo>
                    <a:lnTo>
                      <a:pt x="1921" y="2690"/>
                    </a:lnTo>
                    <a:lnTo>
                      <a:pt x="2086" y="2443"/>
                    </a:lnTo>
                    <a:lnTo>
                      <a:pt x="2278" y="2196"/>
                    </a:lnTo>
                    <a:lnTo>
                      <a:pt x="2498" y="2004"/>
                    </a:lnTo>
                    <a:lnTo>
                      <a:pt x="2745" y="1867"/>
                    </a:lnTo>
                    <a:lnTo>
                      <a:pt x="2992" y="1730"/>
                    </a:lnTo>
                    <a:lnTo>
                      <a:pt x="3294" y="1620"/>
                    </a:lnTo>
                    <a:lnTo>
                      <a:pt x="3596" y="1565"/>
                    </a:lnTo>
                    <a:lnTo>
                      <a:pt x="3925" y="1483"/>
                    </a:lnTo>
                    <a:lnTo>
                      <a:pt x="4254" y="1455"/>
                    </a:lnTo>
                    <a:close/>
                    <a:moveTo>
                      <a:pt x="5297" y="1"/>
                    </a:moveTo>
                    <a:lnTo>
                      <a:pt x="4282" y="28"/>
                    </a:lnTo>
                    <a:lnTo>
                      <a:pt x="3266" y="138"/>
                    </a:lnTo>
                    <a:lnTo>
                      <a:pt x="2772" y="193"/>
                    </a:lnTo>
                    <a:lnTo>
                      <a:pt x="2278" y="303"/>
                    </a:lnTo>
                    <a:lnTo>
                      <a:pt x="2031" y="358"/>
                    </a:lnTo>
                    <a:lnTo>
                      <a:pt x="1839" y="412"/>
                    </a:lnTo>
                    <a:lnTo>
                      <a:pt x="1620" y="522"/>
                    </a:lnTo>
                    <a:lnTo>
                      <a:pt x="1427" y="605"/>
                    </a:lnTo>
                    <a:lnTo>
                      <a:pt x="1263" y="714"/>
                    </a:lnTo>
                    <a:lnTo>
                      <a:pt x="1071" y="852"/>
                    </a:lnTo>
                    <a:lnTo>
                      <a:pt x="933" y="989"/>
                    </a:lnTo>
                    <a:lnTo>
                      <a:pt x="769" y="1153"/>
                    </a:lnTo>
                    <a:lnTo>
                      <a:pt x="522" y="1510"/>
                    </a:lnTo>
                    <a:lnTo>
                      <a:pt x="302" y="1895"/>
                    </a:lnTo>
                    <a:lnTo>
                      <a:pt x="165" y="2306"/>
                    </a:lnTo>
                    <a:lnTo>
                      <a:pt x="55" y="2745"/>
                    </a:lnTo>
                    <a:lnTo>
                      <a:pt x="0" y="2992"/>
                    </a:lnTo>
                    <a:lnTo>
                      <a:pt x="0" y="3212"/>
                    </a:lnTo>
                    <a:lnTo>
                      <a:pt x="0" y="3432"/>
                    </a:lnTo>
                    <a:lnTo>
                      <a:pt x="28" y="3624"/>
                    </a:lnTo>
                    <a:lnTo>
                      <a:pt x="55" y="3843"/>
                    </a:lnTo>
                    <a:lnTo>
                      <a:pt x="110" y="4035"/>
                    </a:lnTo>
                    <a:lnTo>
                      <a:pt x="192" y="4227"/>
                    </a:lnTo>
                    <a:lnTo>
                      <a:pt x="275" y="4392"/>
                    </a:lnTo>
                    <a:lnTo>
                      <a:pt x="494" y="4721"/>
                    </a:lnTo>
                    <a:lnTo>
                      <a:pt x="769" y="5023"/>
                    </a:lnTo>
                    <a:lnTo>
                      <a:pt x="1098" y="5298"/>
                    </a:lnTo>
                    <a:lnTo>
                      <a:pt x="1455" y="5545"/>
                    </a:lnTo>
                    <a:lnTo>
                      <a:pt x="1949" y="5792"/>
                    </a:lnTo>
                    <a:lnTo>
                      <a:pt x="2470" y="6011"/>
                    </a:lnTo>
                    <a:lnTo>
                      <a:pt x="2964" y="6149"/>
                    </a:lnTo>
                    <a:lnTo>
                      <a:pt x="3486" y="6258"/>
                    </a:lnTo>
                    <a:lnTo>
                      <a:pt x="3980" y="6313"/>
                    </a:lnTo>
                    <a:lnTo>
                      <a:pt x="4941" y="6313"/>
                    </a:lnTo>
                    <a:lnTo>
                      <a:pt x="5407" y="6258"/>
                    </a:lnTo>
                    <a:lnTo>
                      <a:pt x="5846" y="6176"/>
                    </a:lnTo>
                    <a:lnTo>
                      <a:pt x="6258" y="6066"/>
                    </a:lnTo>
                    <a:lnTo>
                      <a:pt x="6642" y="5929"/>
                    </a:lnTo>
                    <a:lnTo>
                      <a:pt x="6999" y="5764"/>
                    </a:lnTo>
                    <a:lnTo>
                      <a:pt x="7328" y="5600"/>
                    </a:lnTo>
                    <a:lnTo>
                      <a:pt x="7603" y="5435"/>
                    </a:lnTo>
                    <a:lnTo>
                      <a:pt x="7850" y="5243"/>
                    </a:lnTo>
                    <a:lnTo>
                      <a:pt x="8042" y="5051"/>
                    </a:lnTo>
                    <a:lnTo>
                      <a:pt x="8316" y="4721"/>
                    </a:lnTo>
                    <a:lnTo>
                      <a:pt x="8563" y="4392"/>
                    </a:lnTo>
                    <a:lnTo>
                      <a:pt x="8755" y="4035"/>
                    </a:lnTo>
                    <a:lnTo>
                      <a:pt x="8920" y="3679"/>
                    </a:lnTo>
                    <a:lnTo>
                      <a:pt x="9002" y="3486"/>
                    </a:lnTo>
                    <a:lnTo>
                      <a:pt x="9030" y="3294"/>
                    </a:lnTo>
                    <a:lnTo>
                      <a:pt x="9057" y="3102"/>
                    </a:lnTo>
                    <a:lnTo>
                      <a:pt x="9085" y="2910"/>
                    </a:lnTo>
                    <a:lnTo>
                      <a:pt x="9057" y="2690"/>
                    </a:lnTo>
                    <a:lnTo>
                      <a:pt x="9030" y="2498"/>
                    </a:lnTo>
                    <a:lnTo>
                      <a:pt x="8975" y="2279"/>
                    </a:lnTo>
                    <a:lnTo>
                      <a:pt x="8920" y="2032"/>
                    </a:lnTo>
                    <a:lnTo>
                      <a:pt x="8728" y="1620"/>
                    </a:lnTo>
                    <a:lnTo>
                      <a:pt x="8481" y="1208"/>
                    </a:lnTo>
                    <a:lnTo>
                      <a:pt x="8207" y="879"/>
                    </a:lnTo>
                    <a:lnTo>
                      <a:pt x="7877" y="605"/>
                    </a:lnTo>
                    <a:lnTo>
                      <a:pt x="7548" y="358"/>
                    </a:lnTo>
                    <a:lnTo>
                      <a:pt x="7356" y="275"/>
                    </a:lnTo>
                    <a:lnTo>
                      <a:pt x="7164" y="193"/>
                    </a:lnTo>
                    <a:lnTo>
                      <a:pt x="6724" y="83"/>
                    </a:lnTo>
                    <a:lnTo>
                      <a:pt x="6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3" name="Google Shape;2423;p74"/>
              <p:cNvSpPr/>
              <p:nvPr/>
            </p:nvSpPr>
            <p:spPr>
              <a:xfrm>
                <a:off x="5042311" y="3302958"/>
                <a:ext cx="93733" cy="67555"/>
              </a:xfrm>
              <a:custGeom>
                <a:rect b="b" l="l" r="r" t="t"/>
                <a:pathLst>
                  <a:path extrusionOk="0" h="6232" w="8647">
                    <a:moveTo>
                      <a:pt x="5682" y="1730"/>
                    </a:moveTo>
                    <a:lnTo>
                      <a:pt x="5847" y="1757"/>
                    </a:lnTo>
                    <a:lnTo>
                      <a:pt x="6011" y="1840"/>
                    </a:lnTo>
                    <a:lnTo>
                      <a:pt x="6176" y="1949"/>
                    </a:lnTo>
                    <a:lnTo>
                      <a:pt x="6313" y="2087"/>
                    </a:lnTo>
                    <a:lnTo>
                      <a:pt x="6478" y="2224"/>
                    </a:lnTo>
                    <a:lnTo>
                      <a:pt x="6615" y="2389"/>
                    </a:lnTo>
                    <a:lnTo>
                      <a:pt x="6697" y="2553"/>
                    </a:lnTo>
                    <a:lnTo>
                      <a:pt x="6780" y="2718"/>
                    </a:lnTo>
                    <a:lnTo>
                      <a:pt x="6807" y="2855"/>
                    </a:lnTo>
                    <a:lnTo>
                      <a:pt x="6835" y="2965"/>
                    </a:lnTo>
                    <a:lnTo>
                      <a:pt x="6807" y="3212"/>
                    </a:lnTo>
                    <a:lnTo>
                      <a:pt x="6752" y="3404"/>
                    </a:lnTo>
                    <a:lnTo>
                      <a:pt x="6615" y="3569"/>
                    </a:lnTo>
                    <a:lnTo>
                      <a:pt x="6450" y="3733"/>
                    </a:lnTo>
                    <a:lnTo>
                      <a:pt x="6258" y="3871"/>
                    </a:lnTo>
                    <a:lnTo>
                      <a:pt x="6039" y="3980"/>
                    </a:lnTo>
                    <a:lnTo>
                      <a:pt x="5819" y="4063"/>
                    </a:lnTo>
                    <a:lnTo>
                      <a:pt x="5380" y="4173"/>
                    </a:lnTo>
                    <a:lnTo>
                      <a:pt x="4968" y="4255"/>
                    </a:lnTo>
                    <a:lnTo>
                      <a:pt x="4611" y="4310"/>
                    </a:lnTo>
                    <a:lnTo>
                      <a:pt x="4255" y="4337"/>
                    </a:lnTo>
                    <a:lnTo>
                      <a:pt x="3678" y="4337"/>
                    </a:lnTo>
                    <a:lnTo>
                      <a:pt x="3431" y="4310"/>
                    </a:lnTo>
                    <a:lnTo>
                      <a:pt x="3212" y="4255"/>
                    </a:lnTo>
                    <a:lnTo>
                      <a:pt x="3020" y="4200"/>
                    </a:lnTo>
                    <a:lnTo>
                      <a:pt x="2855" y="4118"/>
                    </a:lnTo>
                    <a:lnTo>
                      <a:pt x="2553" y="3980"/>
                    </a:lnTo>
                    <a:lnTo>
                      <a:pt x="2333" y="3788"/>
                    </a:lnTo>
                    <a:lnTo>
                      <a:pt x="2169" y="3624"/>
                    </a:lnTo>
                    <a:lnTo>
                      <a:pt x="2032" y="3404"/>
                    </a:lnTo>
                    <a:lnTo>
                      <a:pt x="1922" y="3185"/>
                    </a:lnTo>
                    <a:lnTo>
                      <a:pt x="1894" y="2965"/>
                    </a:lnTo>
                    <a:lnTo>
                      <a:pt x="1894" y="2745"/>
                    </a:lnTo>
                    <a:lnTo>
                      <a:pt x="1949" y="2526"/>
                    </a:lnTo>
                    <a:lnTo>
                      <a:pt x="2004" y="2444"/>
                    </a:lnTo>
                    <a:lnTo>
                      <a:pt x="2059" y="2361"/>
                    </a:lnTo>
                    <a:lnTo>
                      <a:pt x="2141" y="2279"/>
                    </a:lnTo>
                    <a:lnTo>
                      <a:pt x="2251" y="2196"/>
                    </a:lnTo>
                    <a:lnTo>
                      <a:pt x="2361" y="2142"/>
                    </a:lnTo>
                    <a:lnTo>
                      <a:pt x="2471" y="2087"/>
                    </a:lnTo>
                    <a:lnTo>
                      <a:pt x="2855" y="2004"/>
                    </a:lnTo>
                    <a:lnTo>
                      <a:pt x="3267" y="1922"/>
                    </a:lnTo>
                    <a:lnTo>
                      <a:pt x="4063" y="1785"/>
                    </a:lnTo>
                    <a:lnTo>
                      <a:pt x="4886" y="1730"/>
                    </a:lnTo>
                    <a:close/>
                    <a:moveTo>
                      <a:pt x="5764" y="1"/>
                    </a:moveTo>
                    <a:lnTo>
                      <a:pt x="4227" y="28"/>
                    </a:lnTo>
                    <a:lnTo>
                      <a:pt x="3514" y="56"/>
                    </a:lnTo>
                    <a:lnTo>
                      <a:pt x="2828" y="111"/>
                    </a:lnTo>
                    <a:lnTo>
                      <a:pt x="2526" y="165"/>
                    </a:lnTo>
                    <a:lnTo>
                      <a:pt x="2279" y="220"/>
                    </a:lnTo>
                    <a:lnTo>
                      <a:pt x="2004" y="303"/>
                    </a:lnTo>
                    <a:lnTo>
                      <a:pt x="1757" y="413"/>
                    </a:lnTo>
                    <a:lnTo>
                      <a:pt x="1538" y="522"/>
                    </a:lnTo>
                    <a:lnTo>
                      <a:pt x="1318" y="660"/>
                    </a:lnTo>
                    <a:lnTo>
                      <a:pt x="1098" y="797"/>
                    </a:lnTo>
                    <a:lnTo>
                      <a:pt x="906" y="961"/>
                    </a:lnTo>
                    <a:lnTo>
                      <a:pt x="742" y="1154"/>
                    </a:lnTo>
                    <a:lnTo>
                      <a:pt x="577" y="1318"/>
                    </a:lnTo>
                    <a:lnTo>
                      <a:pt x="440" y="1510"/>
                    </a:lnTo>
                    <a:lnTo>
                      <a:pt x="330" y="1730"/>
                    </a:lnTo>
                    <a:lnTo>
                      <a:pt x="220" y="1949"/>
                    </a:lnTo>
                    <a:lnTo>
                      <a:pt x="138" y="2169"/>
                    </a:lnTo>
                    <a:lnTo>
                      <a:pt x="83" y="2389"/>
                    </a:lnTo>
                    <a:lnTo>
                      <a:pt x="28" y="2636"/>
                    </a:lnTo>
                    <a:lnTo>
                      <a:pt x="1" y="2883"/>
                    </a:lnTo>
                    <a:lnTo>
                      <a:pt x="1" y="3130"/>
                    </a:lnTo>
                    <a:lnTo>
                      <a:pt x="28" y="3349"/>
                    </a:lnTo>
                    <a:lnTo>
                      <a:pt x="83" y="3596"/>
                    </a:lnTo>
                    <a:lnTo>
                      <a:pt x="138" y="3816"/>
                    </a:lnTo>
                    <a:lnTo>
                      <a:pt x="220" y="4035"/>
                    </a:lnTo>
                    <a:lnTo>
                      <a:pt x="330" y="4255"/>
                    </a:lnTo>
                    <a:lnTo>
                      <a:pt x="467" y="4475"/>
                    </a:lnTo>
                    <a:lnTo>
                      <a:pt x="604" y="4694"/>
                    </a:lnTo>
                    <a:lnTo>
                      <a:pt x="769" y="4886"/>
                    </a:lnTo>
                    <a:lnTo>
                      <a:pt x="934" y="5078"/>
                    </a:lnTo>
                    <a:lnTo>
                      <a:pt x="1126" y="5243"/>
                    </a:lnTo>
                    <a:lnTo>
                      <a:pt x="1318" y="5408"/>
                    </a:lnTo>
                    <a:lnTo>
                      <a:pt x="1565" y="5572"/>
                    </a:lnTo>
                    <a:lnTo>
                      <a:pt x="1785" y="5710"/>
                    </a:lnTo>
                    <a:lnTo>
                      <a:pt x="2032" y="5847"/>
                    </a:lnTo>
                    <a:lnTo>
                      <a:pt x="2333" y="5957"/>
                    </a:lnTo>
                    <a:lnTo>
                      <a:pt x="2635" y="6066"/>
                    </a:lnTo>
                    <a:lnTo>
                      <a:pt x="2937" y="6149"/>
                    </a:lnTo>
                    <a:lnTo>
                      <a:pt x="3212" y="6204"/>
                    </a:lnTo>
                    <a:lnTo>
                      <a:pt x="3514" y="6231"/>
                    </a:lnTo>
                    <a:lnTo>
                      <a:pt x="4090" y="6231"/>
                    </a:lnTo>
                    <a:lnTo>
                      <a:pt x="4392" y="6204"/>
                    </a:lnTo>
                    <a:lnTo>
                      <a:pt x="4968" y="6121"/>
                    </a:lnTo>
                    <a:lnTo>
                      <a:pt x="5545" y="5957"/>
                    </a:lnTo>
                    <a:lnTo>
                      <a:pt x="6094" y="5764"/>
                    </a:lnTo>
                    <a:lnTo>
                      <a:pt x="6670" y="5572"/>
                    </a:lnTo>
                    <a:lnTo>
                      <a:pt x="6944" y="5435"/>
                    </a:lnTo>
                    <a:lnTo>
                      <a:pt x="7191" y="5298"/>
                    </a:lnTo>
                    <a:lnTo>
                      <a:pt x="7411" y="5133"/>
                    </a:lnTo>
                    <a:lnTo>
                      <a:pt x="7631" y="4969"/>
                    </a:lnTo>
                    <a:lnTo>
                      <a:pt x="7823" y="4776"/>
                    </a:lnTo>
                    <a:lnTo>
                      <a:pt x="8015" y="4584"/>
                    </a:lnTo>
                    <a:lnTo>
                      <a:pt x="8152" y="4365"/>
                    </a:lnTo>
                    <a:lnTo>
                      <a:pt x="8289" y="4145"/>
                    </a:lnTo>
                    <a:lnTo>
                      <a:pt x="8426" y="3926"/>
                    </a:lnTo>
                    <a:lnTo>
                      <a:pt x="8509" y="3679"/>
                    </a:lnTo>
                    <a:lnTo>
                      <a:pt x="8591" y="3432"/>
                    </a:lnTo>
                    <a:lnTo>
                      <a:pt x="8619" y="3185"/>
                    </a:lnTo>
                    <a:lnTo>
                      <a:pt x="8646" y="2938"/>
                    </a:lnTo>
                    <a:lnTo>
                      <a:pt x="8646" y="2691"/>
                    </a:lnTo>
                    <a:lnTo>
                      <a:pt x="8646" y="2444"/>
                    </a:lnTo>
                    <a:lnTo>
                      <a:pt x="8591" y="2196"/>
                    </a:lnTo>
                    <a:lnTo>
                      <a:pt x="8536" y="1949"/>
                    </a:lnTo>
                    <a:lnTo>
                      <a:pt x="8426" y="1730"/>
                    </a:lnTo>
                    <a:lnTo>
                      <a:pt x="8344" y="1510"/>
                    </a:lnTo>
                    <a:lnTo>
                      <a:pt x="8207" y="1291"/>
                    </a:lnTo>
                    <a:lnTo>
                      <a:pt x="8070" y="1099"/>
                    </a:lnTo>
                    <a:lnTo>
                      <a:pt x="7932" y="934"/>
                    </a:lnTo>
                    <a:lnTo>
                      <a:pt x="7740" y="769"/>
                    </a:lnTo>
                    <a:lnTo>
                      <a:pt x="7576" y="632"/>
                    </a:lnTo>
                    <a:lnTo>
                      <a:pt x="7384" y="495"/>
                    </a:lnTo>
                    <a:lnTo>
                      <a:pt x="7164" y="358"/>
                    </a:lnTo>
                    <a:lnTo>
                      <a:pt x="6972" y="248"/>
                    </a:lnTo>
                    <a:lnTo>
                      <a:pt x="6752" y="165"/>
                    </a:lnTo>
                    <a:lnTo>
                      <a:pt x="6505" y="111"/>
                    </a:lnTo>
                    <a:lnTo>
                      <a:pt x="6258" y="56"/>
                    </a:lnTo>
                    <a:lnTo>
                      <a:pt x="60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74"/>
              <p:cNvSpPr/>
              <p:nvPr/>
            </p:nvSpPr>
            <p:spPr>
              <a:xfrm>
                <a:off x="5280921" y="3334795"/>
                <a:ext cx="82417" cy="66655"/>
              </a:xfrm>
              <a:custGeom>
                <a:rect b="b" l="l" r="r" t="t"/>
                <a:pathLst>
                  <a:path extrusionOk="0" h="6149" w="7603">
                    <a:moveTo>
                      <a:pt x="2909" y="1730"/>
                    </a:moveTo>
                    <a:lnTo>
                      <a:pt x="3129" y="1757"/>
                    </a:lnTo>
                    <a:lnTo>
                      <a:pt x="3623" y="1867"/>
                    </a:lnTo>
                    <a:lnTo>
                      <a:pt x="4117" y="2004"/>
                    </a:lnTo>
                    <a:lnTo>
                      <a:pt x="4584" y="2224"/>
                    </a:lnTo>
                    <a:lnTo>
                      <a:pt x="5023" y="2471"/>
                    </a:lnTo>
                    <a:lnTo>
                      <a:pt x="5187" y="2608"/>
                    </a:lnTo>
                    <a:lnTo>
                      <a:pt x="5352" y="2745"/>
                    </a:lnTo>
                    <a:lnTo>
                      <a:pt x="5489" y="2882"/>
                    </a:lnTo>
                    <a:lnTo>
                      <a:pt x="5599" y="3047"/>
                    </a:lnTo>
                    <a:lnTo>
                      <a:pt x="5736" y="3239"/>
                    </a:lnTo>
                    <a:lnTo>
                      <a:pt x="5791" y="3349"/>
                    </a:lnTo>
                    <a:lnTo>
                      <a:pt x="5819" y="3486"/>
                    </a:lnTo>
                    <a:lnTo>
                      <a:pt x="5846" y="3596"/>
                    </a:lnTo>
                    <a:lnTo>
                      <a:pt x="5819" y="3761"/>
                    </a:lnTo>
                    <a:lnTo>
                      <a:pt x="5764" y="3898"/>
                    </a:lnTo>
                    <a:lnTo>
                      <a:pt x="5654" y="4035"/>
                    </a:lnTo>
                    <a:lnTo>
                      <a:pt x="5462" y="4200"/>
                    </a:lnTo>
                    <a:lnTo>
                      <a:pt x="5270" y="4310"/>
                    </a:lnTo>
                    <a:lnTo>
                      <a:pt x="5050" y="4364"/>
                    </a:lnTo>
                    <a:lnTo>
                      <a:pt x="4803" y="4392"/>
                    </a:lnTo>
                    <a:lnTo>
                      <a:pt x="4529" y="4392"/>
                    </a:lnTo>
                    <a:lnTo>
                      <a:pt x="4254" y="4364"/>
                    </a:lnTo>
                    <a:lnTo>
                      <a:pt x="3952" y="4310"/>
                    </a:lnTo>
                    <a:lnTo>
                      <a:pt x="3678" y="4227"/>
                    </a:lnTo>
                    <a:lnTo>
                      <a:pt x="3376" y="4117"/>
                    </a:lnTo>
                    <a:lnTo>
                      <a:pt x="3102" y="3980"/>
                    </a:lnTo>
                    <a:lnTo>
                      <a:pt x="2827" y="3843"/>
                    </a:lnTo>
                    <a:lnTo>
                      <a:pt x="2580" y="3706"/>
                    </a:lnTo>
                    <a:lnTo>
                      <a:pt x="2333" y="3541"/>
                    </a:lnTo>
                    <a:lnTo>
                      <a:pt x="2141" y="3376"/>
                    </a:lnTo>
                    <a:lnTo>
                      <a:pt x="1949" y="3212"/>
                    </a:lnTo>
                    <a:lnTo>
                      <a:pt x="1812" y="3047"/>
                    </a:lnTo>
                    <a:lnTo>
                      <a:pt x="1702" y="2827"/>
                    </a:lnTo>
                    <a:lnTo>
                      <a:pt x="1620" y="2635"/>
                    </a:lnTo>
                    <a:lnTo>
                      <a:pt x="1620" y="2443"/>
                    </a:lnTo>
                    <a:lnTo>
                      <a:pt x="1674" y="2279"/>
                    </a:lnTo>
                    <a:lnTo>
                      <a:pt x="1757" y="2114"/>
                    </a:lnTo>
                    <a:lnTo>
                      <a:pt x="1894" y="1977"/>
                    </a:lnTo>
                    <a:lnTo>
                      <a:pt x="2086" y="1867"/>
                    </a:lnTo>
                    <a:lnTo>
                      <a:pt x="2306" y="1785"/>
                    </a:lnTo>
                    <a:lnTo>
                      <a:pt x="2498" y="1757"/>
                    </a:lnTo>
                    <a:lnTo>
                      <a:pt x="2690" y="1730"/>
                    </a:lnTo>
                    <a:close/>
                    <a:moveTo>
                      <a:pt x="2909" y="1"/>
                    </a:moveTo>
                    <a:lnTo>
                      <a:pt x="2470" y="55"/>
                    </a:lnTo>
                    <a:lnTo>
                      <a:pt x="2031" y="138"/>
                    </a:lnTo>
                    <a:lnTo>
                      <a:pt x="1620" y="248"/>
                    </a:lnTo>
                    <a:lnTo>
                      <a:pt x="1235" y="440"/>
                    </a:lnTo>
                    <a:lnTo>
                      <a:pt x="988" y="604"/>
                    </a:lnTo>
                    <a:lnTo>
                      <a:pt x="769" y="796"/>
                    </a:lnTo>
                    <a:lnTo>
                      <a:pt x="549" y="1016"/>
                    </a:lnTo>
                    <a:lnTo>
                      <a:pt x="384" y="1236"/>
                    </a:lnTo>
                    <a:lnTo>
                      <a:pt x="247" y="1483"/>
                    </a:lnTo>
                    <a:lnTo>
                      <a:pt x="137" y="1757"/>
                    </a:lnTo>
                    <a:lnTo>
                      <a:pt x="55" y="2032"/>
                    </a:lnTo>
                    <a:lnTo>
                      <a:pt x="0" y="2306"/>
                    </a:lnTo>
                    <a:lnTo>
                      <a:pt x="0" y="2580"/>
                    </a:lnTo>
                    <a:lnTo>
                      <a:pt x="0" y="2882"/>
                    </a:lnTo>
                    <a:lnTo>
                      <a:pt x="28" y="3157"/>
                    </a:lnTo>
                    <a:lnTo>
                      <a:pt x="110" y="3431"/>
                    </a:lnTo>
                    <a:lnTo>
                      <a:pt x="192" y="3706"/>
                    </a:lnTo>
                    <a:lnTo>
                      <a:pt x="330" y="3980"/>
                    </a:lnTo>
                    <a:lnTo>
                      <a:pt x="494" y="4227"/>
                    </a:lnTo>
                    <a:lnTo>
                      <a:pt x="686" y="4474"/>
                    </a:lnTo>
                    <a:lnTo>
                      <a:pt x="1071" y="4913"/>
                    </a:lnTo>
                    <a:lnTo>
                      <a:pt x="1510" y="5270"/>
                    </a:lnTo>
                    <a:lnTo>
                      <a:pt x="1784" y="5462"/>
                    </a:lnTo>
                    <a:lnTo>
                      <a:pt x="2086" y="5627"/>
                    </a:lnTo>
                    <a:lnTo>
                      <a:pt x="2388" y="5792"/>
                    </a:lnTo>
                    <a:lnTo>
                      <a:pt x="2690" y="5901"/>
                    </a:lnTo>
                    <a:lnTo>
                      <a:pt x="3019" y="6011"/>
                    </a:lnTo>
                    <a:lnTo>
                      <a:pt x="3321" y="6066"/>
                    </a:lnTo>
                    <a:lnTo>
                      <a:pt x="3651" y="6121"/>
                    </a:lnTo>
                    <a:lnTo>
                      <a:pt x="3980" y="6148"/>
                    </a:lnTo>
                    <a:lnTo>
                      <a:pt x="4309" y="6148"/>
                    </a:lnTo>
                    <a:lnTo>
                      <a:pt x="4639" y="6121"/>
                    </a:lnTo>
                    <a:lnTo>
                      <a:pt x="4968" y="6094"/>
                    </a:lnTo>
                    <a:lnTo>
                      <a:pt x="5297" y="6011"/>
                    </a:lnTo>
                    <a:lnTo>
                      <a:pt x="5599" y="5929"/>
                    </a:lnTo>
                    <a:lnTo>
                      <a:pt x="5929" y="5819"/>
                    </a:lnTo>
                    <a:lnTo>
                      <a:pt x="6230" y="5682"/>
                    </a:lnTo>
                    <a:lnTo>
                      <a:pt x="6505" y="5517"/>
                    </a:lnTo>
                    <a:lnTo>
                      <a:pt x="6532" y="5490"/>
                    </a:lnTo>
                    <a:lnTo>
                      <a:pt x="6724" y="5352"/>
                    </a:lnTo>
                    <a:lnTo>
                      <a:pt x="6889" y="5215"/>
                    </a:lnTo>
                    <a:lnTo>
                      <a:pt x="7054" y="5078"/>
                    </a:lnTo>
                    <a:lnTo>
                      <a:pt x="7164" y="4913"/>
                    </a:lnTo>
                    <a:lnTo>
                      <a:pt x="7301" y="4749"/>
                    </a:lnTo>
                    <a:lnTo>
                      <a:pt x="7383" y="4557"/>
                    </a:lnTo>
                    <a:lnTo>
                      <a:pt x="7465" y="4392"/>
                    </a:lnTo>
                    <a:lnTo>
                      <a:pt x="7520" y="4200"/>
                    </a:lnTo>
                    <a:lnTo>
                      <a:pt x="7575" y="3980"/>
                    </a:lnTo>
                    <a:lnTo>
                      <a:pt x="7603" y="3788"/>
                    </a:lnTo>
                    <a:lnTo>
                      <a:pt x="7603" y="3596"/>
                    </a:lnTo>
                    <a:lnTo>
                      <a:pt x="7603" y="3376"/>
                    </a:lnTo>
                    <a:lnTo>
                      <a:pt x="7575" y="3184"/>
                    </a:lnTo>
                    <a:lnTo>
                      <a:pt x="7548" y="2965"/>
                    </a:lnTo>
                    <a:lnTo>
                      <a:pt x="7493" y="2773"/>
                    </a:lnTo>
                    <a:lnTo>
                      <a:pt x="7411" y="2580"/>
                    </a:lnTo>
                    <a:lnTo>
                      <a:pt x="7218" y="2196"/>
                    </a:lnTo>
                    <a:lnTo>
                      <a:pt x="6971" y="1812"/>
                    </a:lnTo>
                    <a:lnTo>
                      <a:pt x="6670" y="1483"/>
                    </a:lnTo>
                    <a:lnTo>
                      <a:pt x="6340" y="1181"/>
                    </a:lnTo>
                    <a:lnTo>
                      <a:pt x="5983" y="906"/>
                    </a:lnTo>
                    <a:lnTo>
                      <a:pt x="5599" y="659"/>
                    </a:lnTo>
                    <a:lnTo>
                      <a:pt x="5160" y="467"/>
                    </a:lnTo>
                    <a:lnTo>
                      <a:pt x="4748" y="302"/>
                    </a:lnTo>
                    <a:lnTo>
                      <a:pt x="4282" y="165"/>
                    </a:lnTo>
                    <a:lnTo>
                      <a:pt x="3843" y="55"/>
                    </a:lnTo>
                    <a:lnTo>
                      <a:pt x="33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74"/>
              <p:cNvSpPr/>
              <p:nvPr/>
            </p:nvSpPr>
            <p:spPr>
              <a:xfrm>
                <a:off x="4998875" y="3423152"/>
                <a:ext cx="85094" cy="61300"/>
              </a:xfrm>
              <a:custGeom>
                <a:rect b="b" l="l" r="r" t="t"/>
                <a:pathLst>
                  <a:path extrusionOk="0" h="5655" w="7850">
                    <a:moveTo>
                      <a:pt x="4556" y="1648"/>
                    </a:moveTo>
                    <a:lnTo>
                      <a:pt x="4804" y="1675"/>
                    </a:lnTo>
                    <a:lnTo>
                      <a:pt x="5051" y="1703"/>
                    </a:lnTo>
                    <a:lnTo>
                      <a:pt x="5270" y="1785"/>
                    </a:lnTo>
                    <a:lnTo>
                      <a:pt x="5462" y="1867"/>
                    </a:lnTo>
                    <a:lnTo>
                      <a:pt x="5654" y="1950"/>
                    </a:lnTo>
                    <a:lnTo>
                      <a:pt x="5792" y="2087"/>
                    </a:lnTo>
                    <a:lnTo>
                      <a:pt x="5901" y="2224"/>
                    </a:lnTo>
                    <a:lnTo>
                      <a:pt x="5984" y="2389"/>
                    </a:lnTo>
                    <a:lnTo>
                      <a:pt x="6011" y="2581"/>
                    </a:lnTo>
                    <a:lnTo>
                      <a:pt x="6039" y="2691"/>
                    </a:lnTo>
                    <a:lnTo>
                      <a:pt x="6011" y="2800"/>
                    </a:lnTo>
                    <a:lnTo>
                      <a:pt x="5929" y="2993"/>
                    </a:lnTo>
                    <a:lnTo>
                      <a:pt x="5819" y="3185"/>
                    </a:lnTo>
                    <a:lnTo>
                      <a:pt x="5654" y="3377"/>
                    </a:lnTo>
                    <a:lnTo>
                      <a:pt x="5462" y="3542"/>
                    </a:lnTo>
                    <a:lnTo>
                      <a:pt x="5270" y="3706"/>
                    </a:lnTo>
                    <a:lnTo>
                      <a:pt x="5078" y="3843"/>
                    </a:lnTo>
                    <a:lnTo>
                      <a:pt x="4913" y="3926"/>
                    </a:lnTo>
                    <a:lnTo>
                      <a:pt x="4584" y="4063"/>
                    </a:lnTo>
                    <a:lnTo>
                      <a:pt x="4227" y="4145"/>
                    </a:lnTo>
                    <a:lnTo>
                      <a:pt x="3898" y="4173"/>
                    </a:lnTo>
                    <a:lnTo>
                      <a:pt x="3568" y="4173"/>
                    </a:lnTo>
                    <a:lnTo>
                      <a:pt x="3239" y="4118"/>
                    </a:lnTo>
                    <a:lnTo>
                      <a:pt x="2910" y="4008"/>
                    </a:lnTo>
                    <a:lnTo>
                      <a:pt x="2580" y="3871"/>
                    </a:lnTo>
                    <a:lnTo>
                      <a:pt x="2278" y="3651"/>
                    </a:lnTo>
                    <a:lnTo>
                      <a:pt x="2196" y="3569"/>
                    </a:lnTo>
                    <a:lnTo>
                      <a:pt x="2114" y="3459"/>
                    </a:lnTo>
                    <a:lnTo>
                      <a:pt x="1977" y="3240"/>
                    </a:lnTo>
                    <a:lnTo>
                      <a:pt x="1867" y="2965"/>
                    </a:lnTo>
                    <a:lnTo>
                      <a:pt x="1867" y="2828"/>
                    </a:lnTo>
                    <a:lnTo>
                      <a:pt x="1867" y="2718"/>
                    </a:lnTo>
                    <a:lnTo>
                      <a:pt x="1894" y="2608"/>
                    </a:lnTo>
                    <a:lnTo>
                      <a:pt x="1949" y="2526"/>
                    </a:lnTo>
                    <a:lnTo>
                      <a:pt x="2114" y="2306"/>
                    </a:lnTo>
                    <a:lnTo>
                      <a:pt x="2333" y="2142"/>
                    </a:lnTo>
                    <a:lnTo>
                      <a:pt x="2553" y="2032"/>
                    </a:lnTo>
                    <a:lnTo>
                      <a:pt x="2855" y="1922"/>
                    </a:lnTo>
                    <a:lnTo>
                      <a:pt x="3129" y="1812"/>
                    </a:lnTo>
                    <a:lnTo>
                      <a:pt x="3431" y="1758"/>
                    </a:lnTo>
                    <a:lnTo>
                      <a:pt x="3706" y="1703"/>
                    </a:lnTo>
                    <a:lnTo>
                      <a:pt x="4008" y="1648"/>
                    </a:lnTo>
                    <a:close/>
                    <a:moveTo>
                      <a:pt x="4145" y="1"/>
                    </a:moveTo>
                    <a:lnTo>
                      <a:pt x="3541" y="56"/>
                    </a:lnTo>
                    <a:lnTo>
                      <a:pt x="2965" y="166"/>
                    </a:lnTo>
                    <a:lnTo>
                      <a:pt x="2388" y="275"/>
                    </a:lnTo>
                    <a:lnTo>
                      <a:pt x="2114" y="330"/>
                    </a:lnTo>
                    <a:lnTo>
                      <a:pt x="1894" y="413"/>
                    </a:lnTo>
                    <a:lnTo>
                      <a:pt x="1647" y="522"/>
                    </a:lnTo>
                    <a:lnTo>
                      <a:pt x="1428" y="632"/>
                    </a:lnTo>
                    <a:lnTo>
                      <a:pt x="1236" y="742"/>
                    </a:lnTo>
                    <a:lnTo>
                      <a:pt x="1043" y="879"/>
                    </a:lnTo>
                    <a:lnTo>
                      <a:pt x="851" y="1016"/>
                    </a:lnTo>
                    <a:lnTo>
                      <a:pt x="687" y="1181"/>
                    </a:lnTo>
                    <a:lnTo>
                      <a:pt x="549" y="1346"/>
                    </a:lnTo>
                    <a:lnTo>
                      <a:pt x="412" y="1538"/>
                    </a:lnTo>
                    <a:lnTo>
                      <a:pt x="302" y="1703"/>
                    </a:lnTo>
                    <a:lnTo>
                      <a:pt x="220" y="1895"/>
                    </a:lnTo>
                    <a:lnTo>
                      <a:pt x="138" y="2114"/>
                    </a:lnTo>
                    <a:lnTo>
                      <a:pt x="83" y="2306"/>
                    </a:lnTo>
                    <a:lnTo>
                      <a:pt x="28" y="2526"/>
                    </a:lnTo>
                    <a:lnTo>
                      <a:pt x="0" y="2718"/>
                    </a:lnTo>
                    <a:lnTo>
                      <a:pt x="0" y="2965"/>
                    </a:lnTo>
                    <a:lnTo>
                      <a:pt x="28" y="3185"/>
                    </a:lnTo>
                    <a:lnTo>
                      <a:pt x="83" y="3404"/>
                    </a:lnTo>
                    <a:lnTo>
                      <a:pt x="138" y="3624"/>
                    </a:lnTo>
                    <a:lnTo>
                      <a:pt x="220" y="3816"/>
                    </a:lnTo>
                    <a:lnTo>
                      <a:pt x="330" y="4036"/>
                    </a:lnTo>
                    <a:lnTo>
                      <a:pt x="467" y="4200"/>
                    </a:lnTo>
                    <a:lnTo>
                      <a:pt x="604" y="4392"/>
                    </a:lnTo>
                    <a:lnTo>
                      <a:pt x="769" y="4557"/>
                    </a:lnTo>
                    <a:lnTo>
                      <a:pt x="934" y="4722"/>
                    </a:lnTo>
                    <a:lnTo>
                      <a:pt x="1126" y="4859"/>
                    </a:lnTo>
                    <a:lnTo>
                      <a:pt x="1318" y="4996"/>
                    </a:lnTo>
                    <a:lnTo>
                      <a:pt x="1537" y="5106"/>
                    </a:lnTo>
                    <a:lnTo>
                      <a:pt x="1784" y="5216"/>
                    </a:lnTo>
                    <a:lnTo>
                      <a:pt x="2004" y="5326"/>
                    </a:lnTo>
                    <a:lnTo>
                      <a:pt x="2278" y="5408"/>
                    </a:lnTo>
                    <a:lnTo>
                      <a:pt x="2773" y="5545"/>
                    </a:lnTo>
                    <a:lnTo>
                      <a:pt x="3321" y="5627"/>
                    </a:lnTo>
                    <a:lnTo>
                      <a:pt x="3843" y="5655"/>
                    </a:lnTo>
                    <a:lnTo>
                      <a:pt x="4364" y="5655"/>
                    </a:lnTo>
                    <a:lnTo>
                      <a:pt x="4858" y="5627"/>
                    </a:lnTo>
                    <a:lnTo>
                      <a:pt x="5325" y="5545"/>
                    </a:lnTo>
                    <a:lnTo>
                      <a:pt x="5709" y="5435"/>
                    </a:lnTo>
                    <a:lnTo>
                      <a:pt x="6039" y="5326"/>
                    </a:lnTo>
                    <a:lnTo>
                      <a:pt x="6286" y="5188"/>
                    </a:lnTo>
                    <a:lnTo>
                      <a:pt x="6505" y="5051"/>
                    </a:lnTo>
                    <a:lnTo>
                      <a:pt x="6725" y="4886"/>
                    </a:lnTo>
                    <a:lnTo>
                      <a:pt x="6917" y="4722"/>
                    </a:lnTo>
                    <a:lnTo>
                      <a:pt x="7082" y="4557"/>
                    </a:lnTo>
                    <a:lnTo>
                      <a:pt x="7246" y="4365"/>
                    </a:lnTo>
                    <a:lnTo>
                      <a:pt x="7383" y="4173"/>
                    </a:lnTo>
                    <a:lnTo>
                      <a:pt x="7521" y="3953"/>
                    </a:lnTo>
                    <a:lnTo>
                      <a:pt x="7630" y="3734"/>
                    </a:lnTo>
                    <a:lnTo>
                      <a:pt x="7713" y="3542"/>
                    </a:lnTo>
                    <a:lnTo>
                      <a:pt x="7768" y="3322"/>
                    </a:lnTo>
                    <a:lnTo>
                      <a:pt x="7823" y="3102"/>
                    </a:lnTo>
                    <a:lnTo>
                      <a:pt x="7850" y="2855"/>
                    </a:lnTo>
                    <a:lnTo>
                      <a:pt x="7850" y="2636"/>
                    </a:lnTo>
                    <a:lnTo>
                      <a:pt x="7823" y="2416"/>
                    </a:lnTo>
                    <a:lnTo>
                      <a:pt x="7795" y="2197"/>
                    </a:lnTo>
                    <a:lnTo>
                      <a:pt x="7740" y="1977"/>
                    </a:lnTo>
                    <a:lnTo>
                      <a:pt x="7658" y="1758"/>
                    </a:lnTo>
                    <a:lnTo>
                      <a:pt x="7548" y="1565"/>
                    </a:lnTo>
                    <a:lnTo>
                      <a:pt x="7411" y="1373"/>
                    </a:lnTo>
                    <a:lnTo>
                      <a:pt x="7274" y="1181"/>
                    </a:lnTo>
                    <a:lnTo>
                      <a:pt x="7109" y="989"/>
                    </a:lnTo>
                    <a:lnTo>
                      <a:pt x="6917" y="824"/>
                    </a:lnTo>
                    <a:lnTo>
                      <a:pt x="6725" y="660"/>
                    </a:lnTo>
                    <a:lnTo>
                      <a:pt x="6505" y="522"/>
                    </a:lnTo>
                    <a:lnTo>
                      <a:pt x="6286" y="385"/>
                    </a:lnTo>
                    <a:lnTo>
                      <a:pt x="6039" y="275"/>
                    </a:lnTo>
                    <a:lnTo>
                      <a:pt x="5792" y="166"/>
                    </a:lnTo>
                    <a:lnTo>
                      <a:pt x="5545" y="111"/>
                    </a:lnTo>
                    <a:lnTo>
                      <a:pt x="5270" y="56"/>
                    </a:lnTo>
                    <a:lnTo>
                      <a:pt x="50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26" name="Google Shape;2426;p74"/>
          <p:cNvSpPr txBox="1"/>
          <p:nvPr/>
        </p:nvSpPr>
        <p:spPr>
          <a:xfrm>
            <a:off x="707625" y="1199250"/>
            <a:ext cx="2081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Calories</a:t>
            </a:r>
            <a:endParaRPr b="1" sz="24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427" name="Google Shape;2427;p74"/>
          <p:cNvSpPr txBox="1"/>
          <p:nvPr/>
        </p:nvSpPr>
        <p:spPr>
          <a:xfrm>
            <a:off x="707625" y="1564938"/>
            <a:ext cx="2081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Know the calories counts..</a:t>
            </a:r>
            <a:endParaRPr sz="16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428" name="Google Shape;2428;p74"/>
          <p:cNvSpPr txBox="1"/>
          <p:nvPr/>
        </p:nvSpPr>
        <p:spPr>
          <a:xfrm>
            <a:off x="6349230" y="1199250"/>
            <a:ext cx="2081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Components</a:t>
            </a:r>
            <a:endParaRPr b="1" sz="24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429" name="Google Shape;2429;p74"/>
          <p:cNvSpPr txBox="1"/>
          <p:nvPr/>
        </p:nvSpPr>
        <p:spPr>
          <a:xfrm>
            <a:off x="6349225" y="1564950"/>
            <a:ext cx="23316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Understand what all the dish comprises of</a:t>
            </a:r>
            <a:endParaRPr sz="16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430" name="Google Shape;2430;p74"/>
          <p:cNvSpPr txBox="1"/>
          <p:nvPr/>
        </p:nvSpPr>
        <p:spPr>
          <a:xfrm>
            <a:off x="707625" y="2428664"/>
            <a:ext cx="2081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Ingredients</a:t>
            </a:r>
            <a:endParaRPr b="1" sz="24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431" name="Google Shape;2431;p74"/>
          <p:cNvSpPr txBox="1"/>
          <p:nvPr/>
        </p:nvSpPr>
        <p:spPr>
          <a:xfrm>
            <a:off x="707625" y="2766602"/>
            <a:ext cx="2081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Look if you are allergic to anything.</a:t>
            </a:r>
            <a:endParaRPr sz="16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432" name="Google Shape;2432;p74"/>
          <p:cNvSpPr txBox="1"/>
          <p:nvPr/>
        </p:nvSpPr>
        <p:spPr>
          <a:xfrm>
            <a:off x="6349230" y="2428664"/>
            <a:ext cx="2081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Plating</a:t>
            </a:r>
            <a:endParaRPr b="1" sz="24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433" name="Google Shape;2433;p74"/>
          <p:cNvSpPr txBox="1"/>
          <p:nvPr/>
        </p:nvSpPr>
        <p:spPr>
          <a:xfrm>
            <a:off x="6349230" y="2735729"/>
            <a:ext cx="2081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Visualise your food before it is served.</a:t>
            </a:r>
            <a:endParaRPr sz="16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434" name="Google Shape;2434;p74"/>
          <p:cNvSpPr txBox="1"/>
          <p:nvPr/>
        </p:nvSpPr>
        <p:spPr>
          <a:xfrm>
            <a:off x="707625" y="3637661"/>
            <a:ext cx="2081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Fun facts</a:t>
            </a:r>
            <a:endParaRPr b="1" sz="24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435" name="Google Shape;2435;p74"/>
          <p:cNvSpPr txBox="1"/>
          <p:nvPr/>
        </p:nvSpPr>
        <p:spPr>
          <a:xfrm>
            <a:off x="707625" y="4003350"/>
            <a:ext cx="2081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 great story about your dish.</a:t>
            </a:r>
            <a:endParaRPr sz="16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436" name="Google Shape;2436;p74"/>
          <p:cNvSpPr txBox="1"/>
          <p:nvPr/>
        </p:nvSpPr>
        <p:spPr>
          <a:xfrm>
            <a:off x="6349230" y="3637661"/>
            <a:ext cx="2081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Nutritional value</a:t>
            </a:r>
            <a:endParaRPr b="1" sz="24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437" name="Google Shape;2437;p74"/>
          <p:cNvSpPr txBox="1"/>
          <p:nvPr/>
        </p:nvSpPr>
        <p:spPr>
          <a:xfrm>
            <a:off x="6349230" y="4003350"/>
            <a:ext cx="2081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All the nutritional aspects of the dish</a:t>
            </a:r>
            <a:endParaRPr sz="16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grpSp>
        <p:nvGrpSpPr>
          <p:cNvPr id="2438" name="Google Shape;2438;p74"/>
          <p:cNvGrpSpPr/>
          <p:nvPr/>
        </p:nvGrpSpPr>
        <p:grpSpPr>
          <a:xfrm>
            <a:off x="2924322" y="1321161"/>
            <a:ext cx="125254" cy="121874"/>
            <a:chOff x="1842022" y="3797273"/>
            <a:chExt cx="125254" cy="121874"/>
          </a:xfrm>
        </p:grpSpPr>
        <p:sp>
          <p:nvSpPr>
            <p:cNvPr id="2439" name="Google Shape;2439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1" name="Google Shape;2441;p74"/>
          <p:cNvGrpSpPr/>
          <p:nvPr/>
        </p:nvGrpSpPr>
        <p:grpSpPr>
          <a:xfrm>
            <a:off x="2924322" y="2540373"/>
            <a:ext cx="125254" cy="121874"/>
            <a:chOff x="1842022" y="3797273"/>
            <a:chExt cx="125254" cy="121874"/>
          </a:xfrm>
        </p:grpSpPr>
        <p:sp>
          <p:nvSpPr>
            <p:cNvPr id="2442" name="Google Shape;2442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4" name="Google Shape;2444;p74"/>
          <p:cNvGrpSpPr/>
          <p:nvPr/>
        </p:nvGrpSpPr>
        <p:grpSpPr>
          <a:xfrm>
            <a:off x="2924322" y="3759598"/>
            <a:ext cx="125254" cy="121874"/>
            <a:chOff x="1842022" y="3797273"/>
            <a:chExt cx="125254" cy="121874"/>
          </a:xfrm>
        </p:grpSpPr>
        <p:sp>
          <p:nvSpPr>
            <p:cNvPr id="2445" name="Google Shape;2445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7" name="Google Shape;2447;p74"/>
          <p:cNvGrpSpPr/>
          <p:nvPr/>
        </p:nvGrpSpPr>
        <p:grpSpPr>
          <a:xfrm>
            <a:off x="6223972" y="3759598"/>
            <a:ext cx="125254" cy="121874"/>
            <a:chOff x="1842022" y="3797273"/>
            <a:chExt cx="125254" cy="121874"/>
          </a:xfrm>
        </p:grpSpPr>
        <p:sp>
          <p:nvSpPr>
            <p:cNvPr id="2448" name="Google Shape;2448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0" name="Google Shape;2450;p74"/>
          <p:cNvGrpSpPr/>
          <p:nvPr/>
        </p:nvGrpSpPr>
        <p:grpSpPr>
          <a:xfrm>
            <a:off x="6223972" y="2540361"/>
            <a:ext cx="125254" cy="121874"/>
            <a:chOff x="1842022" y="3797273"/>
            <a:chExt cx="125254" cy="121874"/>
          </a:xfrm>
        </p:grpSpPr>
        <p:sp>
          <p:nvSpPr>
            <p:cNvPr id="2451" name="Google Shape;2451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3" name="Google Shape;2453;p74"/>
          <p:cNvGrpSpPr/>
          <p:nvPr/>
        </p:nvGrpSpPr>
        <p:grpSpPr>
          <a:xfrm>
            <a:off x="6223972" y="1321111"/>
            <a:ext cx="125254" cy="121874"/>
            <a:chOff x="1842022" y="3797273"/>
            <a:chExt cx="125254" cy="121874"/>
          </a:xfrm>
        </p:grpSpPr>
        <p:sp>
          <p:nvSpPr>
            <p:cNvPr id="2454" name="Google Shape;2454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6" name="Google Shape;2456;p74"/>
          <p:cNvGrpSpPr/>
          <p:nvPr/>
        </p:nvGrpSpPr>
        <p:grpSpPr>
          <a:xfrm>
            <a:off x="3400572" y="2306811"/>
            <a:ext cx="125254" cy="121874"/>
            <a:chOff x="1842022" y="3797273"/>
            <a:chExt cx="125254" cy="121874"/>
          </a:xfrm>
        </p:grpSpPr>
        <p:sp>
          <p:nvSpPr>
            <p:cNvPr id="2457" name="Google Shape;2457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9" name="Google Shape;2459;p74"/>
          <p:cNvGrpSpPr/>
          <p:nvPr/>
        </p:nvGrpSpPr>
        <p:grpSpPr>
          <a:xfrm>
            <a:off x="3160647" y="3231523"/>
            <a:ext cx="125254" cy="121874"/>
            <a:chOff x="1842022" y="3797273"/>
            <a:chExt cx="125254" cy="121874"/>
          </a:xfrm>
        </p:grpSpPr>
        <p:sp>
          <p:nvSpPr>
            <p:cNvPr id="2460" name="Google Shape;2460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2" name="Google Shape;2462;p74"/>
          <p:cNvGrpSpPr/>
          <p:nvPr/>
        </p:nvGrpSpPr>
        <p:grpSpPr>
          <a:xfrm>
            <a:off x="4381647" y="3176598"/>
            <a:ext cx="125254" cy="121874"/>
            <a:chOff x="1842022" y="3797273"/>
            <a:chExt cx="125254" cy="121874"/>
          </a:xfrm>
        </p:grpSpPr>
        <p:sp>
          <p:nvSpPr>
            <p:cNvPr id="2463" name="Google Shape;2463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5" name="Google Shape;2465;p74"/>
          <p:cNvGrpSpPr/>
          <p:nvPr/>
        </p:nvGrpSpPr>
        <p:grpSpPr>
          <a:xfrm>
            <a:off x="5157172" y="2897598"/>
            <a:ext cx="125254" cy="121874"/>
            <a:chOff x="1842022" y="3797273"/>
            <a:chExt cx="125254" cy="121874"/>
          </a:xfrm>
        </p:grpSpPr>
        <p:sp>
          <p:nvSpPr>
            <p:cNvPr id="2466" name="Google Shape;2466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8" name="Google Shape;2468;p74"/>
          <p:cNvGrpSpPr/>
          <p:nvPr/>
        </p:nvGrpSpPr>
        <p:grpSpPr>
          <a:xfrm>
            <a:off x="5157172" y="2184936"/>
            <a:ext cx="125254" cy="121874"/>
            <a:chOff x="1842022" y="3797273"/>
            <a:chExt cx="125254" cy="121874"/>
          </a:xfrm>
        </p:grpSpPr>
        <p:sp>
          <p:nvSpPr>
            <p:cNvPr id="2469" name="Google Shape;2469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1" name="Google Shape;2471;p74"/>
          <p:cNvGrpSpPr/>
          <p:nvPr/>
        </p:nvGrpSpPr>
        <p:grpSpPr>
          <a:xfrm>
            <a:off x="4742847" y="2264086"/>
            <a:ext cx="125254" cy="121874"/>
            <a:chOff x="1842022" y="3797273"/>
            <a:chExt cx="125254" cy="121874"/>
          </a:xfrm>
        </p:grpSpPr>
        <p:sp>
          <p:nvSpPr>
            <p:cNvPr id="2472" name="Google Shape;2472;p74"/>
            <p:cNvSpPr/>
            <p:nvPr/>
          </p:nvSpPr>
          <p:spPr>
            <a:xfrm>
              <a:off x="1859350" y="3812913"/>
              <a:ext cx="90600" cy="90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74"/>
            <p:cNvSpPr/>
            <p:nvPr/>
          </p:nvSpPr>
          <p:spPr>
            <a:xfrm flipH="1" rot="82219">
              <a:off x="1842004" y="3798771"/>
              <a:ext cx="125290" cy="118878"/>
            </a:xfrm>
            <a:custGeom>
              <a:rect b="b" l="l" r="r" t="t"/>
              <a:pathLst>
                <a:path extrusionOk="0" h="9262" w="8381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474" name="Google Shape;2474;p74"/>
          <p:cNvCxnSpPr>
            <a:stCxn id="2439" idx="6"/>
            <a:endCxn id="2457" idx="0"/>
          </p:cNvCxnSpPr>
          <p:nvPr/>
        </p:nvCxnSpPr>
        <p:spPr>
          <a:xfrm>
            <a:off x="3032250" y="1382100"/>
            <a:ext cx="431100" cy="9405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5" name="Google Shape;2475;p74"/>
          <p:cNvCxnSpPr>
            <a:stCxn id="2442" idx="6"/>
            <a:endCxn id="2460" idx="2"/>
          </p:cNvCxnSpPr>
          <p:nvPr/>
        </p:nvCxnSpPr>
        <p:spPr>
          <a:xfrm>
            <a:off x="3032250" y="2601313"/>
            <a:ext cx="145800" cy="691200"/>
          </a:xfrm>
          <a:prstGeom prst="bentConnector3">
            <a:avLst>
              <a:gd fmla="val 49974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6" name="Google Shape;2476;p74"/>
          <p:cNvCxnSpPr>
            <a:stCxn id="2445" idx="6"/>
            <a:endCxn id="2463" idx="4"/>
          </p:cNvCxnSpPr>
          <p:nvPr/>
        </p:nvCxnSpPr>
        <p:spPr>
          <a:xfrm flipH="1" rot="10800000">
            <a:off x="3032250" y="3282938"/>
            <a:ext cx="1412100" cy="5376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7" name="Google Shape;2477;p74"/>
          <p:cNvCxnSpPr>
            <a:stCxn id="2448" idx="3"/>
            <a:endCxn id="2466" idx="4"/>
          </p:cNvCxnSpPr>
          <p:nvPr/>
        </p:nvCxnSpPr>
        <p:spPr>
          <a:xfrm flipH="1" rot="5400000">
            <a:off x="5312868" y="2910869"/>
            <a:ext cx="848700" cy="1034700"/>
          </a:xfrm>
          <a:prstGeom prst="bentConnector3">
            <a:avLst>
              <a:gd fmla="val -29621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8" name="Google Shape;2478;p74"/>
          <p:cNvCxnSpPr>
            <a:stCxn id="2451" idx="2"/>
            <a:endCxn id="2469" idx="6"/>
          </p:cNvCxnSpPr>
          <p:nvPr/>
        </p:nvCxnSpPr>
        <p:spPr>
          <a:xfrm rot="10800000">
            <a:off x="5265100" y="2245800"/>
            <a:ext cx="976200" cy="355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9" name="Google Shape;2479;p74"/>
          <p:cNvCxnSpPr>
            <a:stCxn id="2454" idx="2"/>
            <a:endCxn id="2472" idx="0"/>
          </p:cNvCxnSpPr>
          <p:nvPr/>
        </p:nvCxnSpPr>
        <p:spPr>
          <a:xfrm flipH="1">
            <a:off x="4805500" y="1382050"/>
            <a:ext cx="1435800" cy="8976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80" name="Google Shape;2480;p74"/>
          <p:cNvSpPr/>
          <p:nvPr/>
        </p:nvSpPr>
        <p:spPr>
          <a:xfrm>
            <a:off x="3551713" y="968050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dk1">
              <a:alpha val="67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4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p75"/>
          <p:cNvSpPr txBox="1"/>
          <p:nvPr>
            <p:ph type="title"/>
          </p:nvPr>
        </p:nvSpPr>
        <p:spPr>
          <a:xfrm>
            <a:off x="713250" y="530352"/>
            <a:ext cx="771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Would U like to order anything?</a:t>
            </a:r>
            <a:endParaRPr/>
          </a:p>
        </p:txBody>
      </p:sp>
      <p:sp>
        <p:nvSpPr>
          <p:cNvPr id="2486" name="Google Shape;2486;p75"/>
          <p:cNvSpPr/>
          <p:nvPr/>
        </p:nvSpPr>
        <p:spPr>
          <a:xfrm>
            <a:off x="1253623" y="1176135"/>
            <a:ext cx="2769603" cy="3515130"/>
          </a:xfrm>
          <a:custGeom>
            <a:rect b="b" l="l" r="r" t="t"/>
            <a:pathLst>
              <a:path extrusionOk="0" h="33690" w="26595">
                <a:moveTo>
                  <a:pt x="26201" y="144"/>
                </a:moveTo>
                <a:lnTo>
                  <a:pt x="26201" y="144"/>
                </a:lnTo>
                <a:lnTo>
                  <a:pt x="24807" y="179"/>
                </a:lnTo>
                <a:lnTo>
                  <a:pt x="24807" y="179"/>
                </a:lnTo>
                <a:lnTo>
                  <a:pt x="24718" y="90"/>
                </a:lnTo>
                <a:lnTo>
                  <a:pt x="24628" y="19"/>
                </a:lnTo>
                <a:lnTo>
                  <a:pt x="24521" y="1"/>
                </a:lnTo>
                <a:lnTo>
                  <a:pt x="24396" y="19"/>
                </a:lnTo>
                <a:lnTo>
                  <a:pt x="24396" y="19"/>
                </a:lnTo>
                <a:lnTo>
                  <a:pt x="24306" y="36"/>
                </a:lnTo>
                <a:lnTo>
                  <a:pt x="24217" y="90"/>
                </a:lnTo>
                <a:lnTo>
                  <a:pt x="24146" y="144"/>
                </a:lnTo>
                <a:lnTo>
                  <a:pt x="24092" y="197"/>
                </a:lnTo>
                <a:lnTo>
                  <a:pt x="24092" y="197"/>
                </a:lnTo>
                <a:lnTo>
                  <a:pt x="22680" y="251"/>
                </a:lnTo>
                <a:lnTo>
                  <a:pt x="21286" y="322"/>
                </a:lnTo>
                <a:lnTo>
                  <a:pt x="18480" y="483"/>
                </a:lnTo>
                <a:lnTo>
                  <a:pt x="15692" y="626"/>
                </a:lnTo>
                <a:lnTo>
                  <a:pt x="14298" y="698"/>
                </a:lnTo>
                <a:lnTo>
                  <a:pt x="12886" y="751"/>
                </a:lnTo>
                <a:lnTo>
                  <a:pt x="12886" y="751"/>
                </a:lnTo>
                <a:lnTo>
                  <a:pt x="11260" y="787"/>
                </a:lnTo>
                <a:lnTo>
                  <a:pt x="9616" y="841"/>
                </a:lnTo>
                <a:lnTo>
                  <a:pt x="6345" y="876"/>
                </a:lnTo>
                <a:lnTo>
                  <a:pt x="6345" y="876"/>
                </a:lnTo>
                <a:lnTo>
                  <a:pt x="5863" y="876"/>
                </a:lnTo>
                <a:lnTo>
                  <a:pt x="5398" y="859"/>
                </a:lnTo>
                <a:lnTo>
                  <a:pt x="4451" y="805"/>
                </a:lnTo>
                <a:lnTo>
                  <a:pt x="3486" y="751"/>
                </a:lnTo>
                <a:lnTo>
                  <a:pt x="3003" y="733"/>
                </a:lnTo>
                <a:lnTo>
                  <a:pt x="2538" y="733"/>
                </a:lnTo>
                <a:lnTo>
                  <a:pt x="2538" y="733"/>
                </a:lnTo>
                <a:lnTo>
                  <a:pt x="2449" y="465"/>
                </a:lnTo>
                <a:lnTo>
                  <a:pt x="2342" y="197"/>
                </a:lnTo>
                <a:lnTo>
                  <a:pt x="2342" y="197"/>
                </a:lnTo>
                <a:lnTo>
                  <a:pt x="2288" y="108"/>
                </a:lnTo>
                <a:lnTo>
                  <a:pt x="2199" y="36"/>
                </a:lnTo>
                <a:lnTo>
                  <a:pt x="2092" y="1"/>
                </a:lnTo>
                <a:lnTo>
                  <a:pt x="1984" y="1"/>
                </a:lnTo>
                <a:lnTo>
                  <a:pt x="1877" y="19"/>
                </a:lnTo>
                <a:lnTo>
                  <a:pt x="1788" y="72"/>
                </a:lnTo>
                <a:lnTo>
                  <a:pt x="1698" y="144"/>
                </a:lnTo>
                <a:lnTo>
                  <a:pt x="1645" y="251"/>
                </a:lnTo>
                <a:lnTo>
                  <a:pt x="1645" y="251"/>
                </a:lnTo>
                <a:lnTo>
                  <a:pt x="1555" y="519"/>
                </a:lnTo>
                <a:lnTo>
                  <a:pt x="1484" y="823"/>
                </a:lnTo>
                <a:lnTo>
                  <a:pt x="1484" y="823"/>
                </a:lnTo>
                <a:lnTo>
                  <a:pt x="1144" y="876"/>
                </a:lnTo>
                <a:lnTo>
                  <a:pt x="823" y="948"/>
                </a:lnTo>
                <a:lnTo>
                  <a:pt x="483" y="1037"/>
                </a:lnTo>
                <a:lnTo>
                  <a:pt x="161" y="1145"/>
                </a:lnTo>
                <a:lnTo>
                  <a:pt x="161" y="1145"/>
                </a:lnTo>
                <a:lnTo>
                  <a:pt x="90" y="1198"/>
                </a:lnTo>
                <a:lnTo>
                  <a:pt x="36" y="1252"/>
                </a:lnTo>
                <a:lnTo>
                  <a:pt x="1" y="1341"/>
                </a:lnTo>
                <a:lnTo>
                  <a:pt x="1" y="1431"/>
                </a:lnTo>
                <a:lnTo>
                  <a:pt x="18" y="1520"/>
                </a:lnTo>
                <a:lnTo>
                  <a:pt x="54" y="1591"/>
                </a:lnTo>
                <a:lnTo>
                  <a:pt x="108" y="1645"/>
                </a:lnTo>
                <a:lnTo>
                  <a:pt x="197" y="1699"/>
                </a:lnTo>
                <a:lnTo>
                  <a:pt x="197" y="1699"/>
                </a:lnTo>
                <a:lnTo>
                  <a:pt x="501" y="1770"/>
                </a:lnTo>
                <a:lnTo>
                  <a:pt x="787" y="1824"/>
                </a:lnTo>
                <a:lnTo>
                  <a:pt x="1091" y="1877"/>
                </a:lnTo>
                <a:lnTo>
                  <a:pt x="1395" y="1895"/>
                </a:lnTo>
                <a:lnTo>
                  <a:pt x="1395" y="1895"/>
                </a:lnTo>
                <a:lnTo>
                  <a:pt x="1412" y="2163"/>
                </a:lnTo>
                <a:lnTo>
                  <a:pt x="1430" y="2431"/>
                </a:lnTo>
                <a:lnTo>
                  <a:pt x="1520" y="2968"/>
                </a:lnTo>
                <a:lnTo>
                  <a:pt x="1609" y="3486"/>
                </a:lnTo>
                <a:lnTo>
                  <a:pt x="1734" y="3986"/>
                </a:lnTo>
                <a:lnTo>
                  <a:pt x="1734" y="3986"/>
                </a:lnTo>
                <a:lnTo>
                  <a:pt x="1788" y="4254"/>
                </a:lnTo>
                <a:lnTo>
                  <a:pt x="1841" y="4522"/>
                </a:lnTo>
                <a:lnTo>
                  <a:pt x="1913" y="5094"/>
                </a:lnTo>
                <a:lnTo>
                  <a:pt x="1966" y="5666"/>
                </a:lnTo>
                <a:lnTo>
                  <a:pt x="1984" y="6238"/>
                </a:lnTo>
                <a:lnTo>
                  <a:pt x="1984" y="7382"/>
                </a:lnTo>
                <a:lnTo>
                  <a:pt x="1984" y="8508"/>
                </a:lnTo>
                <a:lnTo>
                  <a:pt x="1984" y="8508"/>
                </a:lnTo>
                <a:lnTo>
                  <a:pt x="2020" y="10688"/>
                </a:lnTo>
                <a:lnTo>
                  <a:pt x="2038" y="12851"/>
                </a:lnTo>
                <a:lnTo>
                  <a:pt x="2038" y="13941"/>
                </a:lnTo>
                <a:lnTo>
                  <a:pt x="2020" y="15031"/>
                </a:lnTo>
                <a:lnTo>
                  <a:pt x="2002" y="16121"/>
                </a:lnTo>
                <a:lnTo>
                  <a:pt x="1966" y="17194"/>
                </a:lnTo>
                <a:lnTo>
                  <a:pt x="1966" y="17194"/>
                </a:lnTo>
                <a:lnTo>
                  <a:pt x="1913" y="18266"/>
                </a:lnTo>
                <a:lnTo>
                  <a:pt x="1895" y="19320"/>
                </a:lnTo>
                <a:lnTo>
                  <a:pt x="1859" y="21447"/>
                </a:lnTo>
                <a:lnTo>
                  <a:pt x="1823" y="25701"/>
                </a:lnTo>
                <a:lnTo>
                  <a:pt x="1823" y="25701"/>
                </a:lnTo>
                <a:lnTo>
                  <a:pt x="1823" y="29972"/>
                </a:lnTo>
                <a:lnTo>
                  <a:pt x="1823" y="29972"/>
                </a:lnTo>
                <a:lnTo>
                  <a:pt x="1823" y="32099"/>
                </a:lnTo>
                <a:lnTo>
                  <a:pt x="1823" y="32099"/>
                </a:lnTo>
                <a:lnTo>
                  <a:pt x="1806" y="32671"/>
                </a:lnTo>
                <a:lnTo>
                  <a:pt x="1806" y="32671"/>
                </a:lnTo>
                <a:lnTo>
                  <a:pt x="912" y="32742"/>
                </a:lnTo>
                <a:lnTo>
                  <a:pt x="912" y="32742"/>
                </a:lnTo>
                <a:lnTo>
                  <a:pt x="876" y="32760"/>
                </a:lnTo>
                <a:lnTo>
                  <a:pt x="858" y="32796"/>
                </a:lnTo>
                <a:lnTo>
                  <a:pt x="876" y="32832"/>
                </a:lnTo>
                <a:lnTo>
                  <a:pt x="894" y="32850"/>
                </a:lnTo>
                <a:lnTo>
                  <a:pt x="894" y="32850"/>
                </a:lnTo>
                <a:lnTo>
                  <a:pt x="1126" y="32903"/>
                </a:lnTo>
                <a:lnTo>
                  <a:pt x="1359" y="32957"/>
                </a:lnTo>
                <a:lnTo>
                  <a:pt x="1841" y="33010"/>
                </a:lnTo>
                <a:lnTo>
                  <a:pt x="1841" y="33010"/>
                </a:lnTo>
                <a:lnTo>
                  <a:pt x="1877" y="33153"/>
                </a:lnTo>
                <a:lnTo>
                  <a:pt x="1931" y="33296"/>
                </a:lnTo>
                <a:lnTo>
                  <a:pt x="2020" y="33439"/>
                </a:lnTo>
                <a:lnTo>
                  <a:pt x="2127" y="33582"/>
                </a:lnTo>
                <a:lnTo>
                  <a:pt x="2127" y="33582"/>
                </a:lnTo>
                <a:lnTo>
                  <a:pt x="2199" y="33636"/>
                </a:lnTo>
                <a:lnTo>
                  <a:pt x="2252" y="33672"/>
                </a:lnTo>
                <a:lnTo>
                  <a:pt x="2324" y="33690"/>
                </a:lnTo>
                <a:lnTo>
                  <a:pt x="2395" y="33690"/>
                </a:lnTo>
                <a:lnTo>
                  <a:pt x="2449" y="33672"/>
                </a:lnTo>
                <a:lnTo>
                  <a:pt x="2520" y="33654"/>
                </a:lnTo>
                <a:lnTo>
                  <a:pt x="2574" y="33600"/>
                </a:lnTo>
                <a:lnTo>
                  <a:pt x="2628" y="33547"/>
                </a:lnTo>
                <a:lnTo>
                  <a:pt x="2628" y="33547"/>
                </a:lnTo>
                <a:lnTo>
                  <a:pt x="2735" y="33422"/>
                </a:lnTo>
                <a:lnTo>
                  <a:pt x="2806" y="33296"/>
                </a:lnTo>
                <a:lnTo>
                  <a:pt x="2860" y="33171"/>
                </a:lnTo>
                <a:lnTo>
                  <a:pt x="2896" y="33046"/>
                </a:lnTo>
                <a:lnTo>
                  <a:pt x="2896" y="33046"/>
                </a:lnTo>
                <a:lnTo>
                  <a:pt x="3646" y="33046"/>
                </a:lnTo>
                <a:lnTo>
                  <a:pt x="3646" y="33046"/>
                </a:lnTo>
                <a:lnTo>
                  <a:pt x="6953" y="33064"/>
                </a:lnTo>
                <a:lnTo>
                  <a:pt x="6953" y="33064"/>
                </a:lnTo>
                <a:lnTo>
                  <a:pt x="8579" y="33064"/>
                </a:lnTo>
                <a:lnTo>
                  <a:pt x="10188" y="33046"/>
                </a:lnTo>
                <a:lnTo>
                  <a:pt x="11796" y="32993"/>
                </a:lnTo>
                <a:lnTo>
                  <a:pt x="13405" y="32939"/>
                </a:lnTo>
                <a:lnTo>
                  <a:pt x="13405" y="32939"/>
                </a:lnTo>
                <a:lnTo>
                  <a:pt x="16443" y="32814"/>
                </a:lnTo>
                <a:lnTo>
                  <a:pt x="17962" y="32742"/>
                </a:lnTo>
                <a:lnTo>
                  <a:pt x="19463" y="32653"/>
                </a:lnTo>
                <a:lnTo>
                  <a:pt x="19463" y="32653"/>
                </a:lnTo>
                <a:lnTo>
                  <a:pt x="20303" y="32599"/>
                </a:lnTo>
                <a:lnTo>
                  <a:pt x="21125" y="32528"/>
                </a:lnTo>
                <a:lnTo>
                  <a:pt x="22769" y="32367"/>
                </a:lnTo>
                <a:lnTo>
                  <a:pt x="22769" y="32367"/>
                </a:lnTo>
                <a:lnTo>
                  <a:pt x="24021" y="32242"/>
                </a:lnTo>
                <a:lnTo>
                  <a:pt x="24021" y="32242"/>
                </a:lnTo>
                <a:lnTo>
                  <a:pt x="24038" y="32510"/>
                </a:lnTo>
                <a:lnTo>
                  <a:pt x="24056" y="32778"/>
                </a:lnTo>
                <a:lnTo>
                  <a:pt x="24056" y="32778"/>
                </a:lnTo>
                <a:lnTo>
                  <a:pt x="24074" y="32867"/>
                </a:lnTo>
                <a:lnTo>
                  <a:pt x="24110" y="32939"/>
                </a:lnTo>
                <a:lnTo>
                  <a:pt x="24146" y="32993"/>
                </a:lnTo>
                <a:lnTo>
                  <a:pt x="24199" y="33046"/>
                </a:lnTo>
                <a:lnTo>
                  <a:pt x="24253" y="33082"/>
                </a:lnTo>
                <a:lnTo>
                  <a:pt x="24324" y="33100"/>
                </a:lnTo>
                <a:lnTo>
                  <a:pt x="24396" y="33118"/>
                </a:lnTo>
                <a:lnTo>
                  <a:pt x="24467" y="33118"/>
                </a:lnTo>
                <a:lnTo>
                  <a:pt x="24539" y="33100"/>
                </a:lnTo>
                <a:lnTo>
                  <a:pt x="24610" y="33082"/>
                </a:lnTo>
                <a:lnTo>
                  <a:pt x="24664" y="33046"/>
                </a:lnTo>
                <a:lnTo>
                  <a:pt x="24735" y="33010"/>
                </a:lnTo>
                <a:lnTo>
                  <a:pt x="24789" y="32957"/>
                </a:lnTo>
                <a:lnTo>
                  <a:pt x="24825" y="32885"/>
                </a:lnTo>
                <a:lnTo>
                  <a:pt x="24861" y="32814"/>
                </a:lnTo>
                <a:lnTo>
                  <a:pt x="24878" y="32742"/>
                </a:lnTo>
                <a:lnTo>
                  <a:pt x="24878" y="32742"/>
                </a:lnTo>
                <a:lnTo>
                  <a:pt x="24896" y="32564"/>
                </a:lnTo>
                <a:lnTo>
                  <a:pt x="24896" y="32403"/>
                </a:lnTo>
                <a:lnTo>
                  <a:pt x="24878" y="32099"/>
                </a:lnTo>
                <a:lnTo>
                  <a:pt x="24878" y="32099"/>
                </a:lnTo>
                <a:lnTo>
                  <a:pt x="25164" y="32010"/>
                </a:lnTo>
                <a:lnTo>
                  <a:pt x="25432" y="31920"/>
                </a:lnTo>
                <a:lnTo>
                  <a:pt x="26022" y="31706"/>
                </a:lnTo>
                <a:lnTo>
                  <a:pt x="26022" y="31706"/>
                </a:lnTo>
                <a:lnTo>
                  <a:pt x="26094" y="31670"/>
                </a:lnTo>
                <a:lnTo>
                  <a:pt x="26129" y="31616"/>
                </a:lnTo>
                <a:lnTo>
                  <a:pt x="26165" y="31563"/>
                </a:lnTo>
                <a:lnTo>
                  <a:pt x="26183" y="31491"/>
                </a:lnTo>
                <a:lnTo>
                  <a:pt x="26165" y="31438"/>
                </a:lnTo>
                <a:lnTo>
                  <a:pt x="26129" y="31384"/>
                </a:lnTo>
                <a:lnTo>
                  <a:pt x="26076" y="31348"/>
                </a:lnTo>
                <a:lnTo>
                  <a:pt x="26004" y="31330"/>
                </a:lnTo>
                <a:lnTo>
                  <a:pt x="26004" y="31330"/>
                </a:lnTo>
                <a:lnTo>
                  <a:pt x="25718" y="31295"/>
                </a:lnTo>
                <a:lnTo>
                  <a:pt x="25450" y="31241"/>
                </a:lnTo>
                <a:lnTo>
                  <a:pt x="25164" y="31205"/>
                </a:lnTo>
                <a:lnTo>
                  <a:pt x="24896" y="31170"/>
                </a:lnTo>
                <a:lnTo>
                  <a:pt x="24896" y="31170"/>
                </a:lnTo>
                <a:lnTo>
                  <a:pt x="24950" y="30812"/>
                </a:lnTo>
                <a:lnTo>
                  <a:pt x="24986" y="30437"/>
                </a:lnTo>
                <a:lnTo>
                  <a:pt x="24986" y="30437"/>
                </a:lnTo>
                <a:lnTo>
                  <a:pt x="25003" y="29919"/>
                </a:lnTo>
                <a:lnTo>
                  <a:pt x="25021" y="29382"/>
                </a:lnTo>
                <a:lnTo>
                  <a:pt x="25003" y="28328"/>
                </a:lnTo>
                <a:lnTo>
                  <a:pt x="25003" y="28328"/>
                </a:lnTo>
                <a:lnTo>
                  <a:pt x="25003" y="27220"/>
                </a:lnTo>
                <a:lnTo>
                  <a:pt x="25003" y="26112"/>
                </a:lnTo>
                <a:lnTo>
                  <a:pt x="24968" y="23896"/>
                </a:lnTo>
                <a:lnTo>
                  <a:pt x="24968" y="23896"/>
                </a:lnTo>
                <a:lnTo>
                  <a:pt x="24896" y="19553"/>
                </a:lnTo>
                <a:lnTo>
                  <a:pt x="24878" y="17372"/>
                </a:lnTo>
                <a:lnTo>
                  <a:pt x="24861" y="15210"/>
                </a:lnTo>
                <a:lnTo>
                  <a:pt x="24861" y="15210"/>
                </a:lnTo>
                <a:lnTo>
                  <a:pt x="24825" y="10867"/>
                </a:lnTo>
                <a:lnTo>
                  <a:pt x="24807" y="8704"/>
                </a:lnTo>
                <a:lnTo>
                  <a:pt x="24807" y="6524"/>
                </a:lnTo>
                <a:lnTo>
                  <a:pt x="24807" y="6524"/>
                </a:lnTo>
                <a:lnTo>
                  <a:pt x="24807" y="5470"/>
                </a:lnTo>
                <a:lnTo>
                  <a:pt x="24825" y="4933"/>
                </a:lnTo>
                <a:lnTo>
                  <a:pt x="24861" y="4415"/>
                </a:lnTo>
                <a:lnTo>
                  <a:pt x="24861" y="4415"/>
                </a:lnTo>
                <a:lnTo>
                  <a:pt x="24914" y="3879"/>
                </a:lnTo>
                <a:lnTo>
                  <a:pt x="24986" y="3361"/>
                </a:lnTo>
                <a:lnTo>
                  <a:pt x="25039" y="2842"/>
                </a:lnTo>
                <a:lnTo>
                  <a:pt x="25057" y="2574"/>
                </a:lnTo>
                <a:lnTo>
                  <a:pt x="25057" y="2306"/>
                </a:lnTo>
                <a:lnTo>
                  <a:pt x="25057" y="2306"/>
                </a:lnTo>
                <a:lnTo>
                  <a:pt x="25075" y="1824"/>
                </a:lnTo>
                <a:lnTo>
                  <a:pt x="25057" y="1448"/>
                </a:lnTo>
                <a:lnTo>
                  <a:pt x="25039" y="1055"/>
                </a:lnTo>
                <a:lnTo>
                  <a:pt x="25039" y="1055"/>
                </a:lnTo>
                <a:lnTo>
                  <a:pt x="26129" y="1037"/>
                </a:lnTo>
                <a:lnTo>
                  <a:pt x="26129" y="1037"/>
                </a:lnTo>
                <a:lnTo>
                  <a:pt x="26237" y="1019"/>
                </a:lnTo>
                <a:lnTo>
                  <a:pt x="26326" y="984"/>
                </a:lnTo>
                <a:lnTo>
                  <a:pt x="26397" y="948"/>
                </a:lnTo>
                <a:lnTo>
                  <a:pt x="26469" y="894"/>
                </a:lnTo>
                <a:lnTo>
                  <a:pt x="26523" y="823"/>
                </a:lnTo>
                <a:lnTo>
                  <a:pt x="26558" y="751"/>
                </a:lnTo>
                <a:lnTo>
                  <a:pt x="26576" y="662"/>
                </a:lnTo>
                <a:lnTo>
                  <a:pt x="26594" y="591"/>
                </a:lnTo>
                <a:lnTo>
                  <a:pt x="26594" y="501"/>
                </a:lnTo>
                <a:lnTo>
                  <a:pt x="26576" y="430"/>
                </a:lnTo>
                <a:lnTo>
                  <a:pt x="26558" y="358"/>
                </a:lnTo>
                <a:lnTo>
                  <a:pt x="26523" y="287"/>
                </a:lnTo>
                <a:lnTo>
                  <a:pt x="26469" y="233"/>
                </a:lnTo>
                <a:lnTo>
                  <a:pt x="26397" y="179"/>
                </a:lnTo>
                <a:lnTo>
                  <a:pt x="26308" y="162"/>
                </a:lnTo>
                <a:lnTo>
                  <a:pt x="26201" y="144"/>
                </a:lnTo>
                <a:lnTo>
                  <a:pt x="26201" y="144"/>
                </a:lnTo>
                <a:close/>
              </a:path>
            </a:pathLst>
          </a:custGeom>
          <a:solidFill>
            <a:schemeClr val="dk1">
              <a:alpha val="67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7" name="Google Shape;2487;p75"/>
          <p:cNvSpPr/>
          <p:nvPr/>
        </p:nvSpPr>
        <p:spPr>
          <a:xfrm>
            <a:off x="1931701" y="3395606"/>
            <a:ext cx="1413448" cy="419916"/>
          </a:xfrm>
          <a:custGeom>
            <a:rect b="b" l="l" r="r" t="t"/>
            <a:pathLst>
              <a:path extrusionOk="0" h="7647" w="25740">
                <a:moveTo>
                  <a:pt x="3953" y="0"/>
                </a:moveTo>
                <a:lnTo>
                  <a:pt x="3277" y="20"/>
                </a:lnTo>
                <a:lnTo>
                  <a:pt x="2582" y="40"/>
                </a:lnTo>
                <a:lnTo>
                  <a:pt x="1907" y="80"/>
                </a:lnTo>
                <a:lnTo>
                  <a:pt x="1212" y="139"/>
                </a:lnTo>
                <a:lnTo>
                  <a:pt x="1053" y="1331"/>
                </a:lnTo>
                <a:lnTo>
                  <a:pt x="854" y="2522"/>
                </a:lnTo>
                <a:lnTo>
                  <a:pt x="457" y="4886"/>
                </a:lnTo>
                <a:lnTo>
                  <a:pt x="0" y="7647"/>
                </a:lnTo>
                <a:lnTo>
                  <a:pt x="0" y="7647"/>
                </a:lnTo>
                <a:lnTo>
                  <a:pt x="1669" y="7428"/>
                </a:lnTo>
                <a:lnTo>
                  <a:pt x="2681" y="7309"/>
                </a:lnTo>
                <a:lnTo>
                  <a:pt x="3714" y="7190"/>
                </a:lnTo>
                <a:lnTo>
                  <a:pt x="4747" y="7110"/>
                </a:lnTo>
                <a:lnTo>
                  <a:pt x="5780" y="7051"/>
                </a:lnTo>
                <a:lnTo>
                  <a:pt x="6773" y="7011"/>
                </a:lnTo>
                <a:lnTo>
                  <a:pt x="7786" y="6971"/>
                </a:lnTo>
                <a:lnTo>
                  <a:pt x="8779" y="6951"/>
                </a:lnTo>
                <a:lnTo>
                  <a:pt x="9772" y="6951"/>
                </a:lnTo>
                <a:lnTo>
                  <a:pt x="11778" y="6971"/>
                </a:lnTo>
                <a:lnTo>
                  <a:pt x="13784" y="7031"/>
                </a:lnTo>
                <a:lnTo>
                  <a:pt x="15790" y="7110"/>
                </a:lnTo>
                <a:lnTo>
                  <a:pt x="17795" y="7210"/>
                </a:lnTo>
                <a:lnTo>
                  <a:pt x="21787" y="7428"/>
                </a:lnTo>
                <a:lnTo>
                  <a:pt x="23356" y="7488"/>
                </a:lnTo>
                <a:lnTo>
                  <a:pt x="24925" y="7547"/>
                </a:lnTo>
                <a:lnTo>
                  <a:pt x="25084" y="6475"/>
                </a:lnTo>
                <a:lnTo>
                  <a:pt x="25323" y="4628"/>
                </a:lnTo>
                <a:lnTo>
                  <a:pt x="25541" y="2761"/>
                </a:lnTo>
                <a:lnTo>
                  <a:pt x="25740" y="914"/>
                </a:lnTo>
                <a:lnTo>
                  <a:pt x="23674" y="914"/>
                </a:lnTo>
                <a:lnTo>
                  <a:pt x="21629" y="874"/>
                </a:lnTo>
                <a:lnTo>
                  <a:pt x="19781" y="795"/>
                </a:lnTo>
                <a:lnTo>
                  <a:pt x="17915" y="675"/>
                </a:lnTo>
                <a:lnTo>
                  <a:pt x="14221" y="417"/>
                </a:lnTo>
                <a:lnTo>
                  <a:pt x="12334" y="298"/>
                </a:lnTo>
                <a:lnTo>
                  <a:pt x="10447" y="179"/>
                </a:lnTo>
                <a:lnTo>
                  <a:pt x="8560" y="80"/>
                </a:lnTo>
                <a:lnTo>
                  <a:pt x="6673" y="40"/>
                </a:lnTo>
                <a:lnTo>
                  <a:pt x="5323" y="20"/>
                </a:lnTo>
                <a:lnTo>
                  <a:pt x="395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8" name="Google Shape;2488;p75"/>
          <p:cNvSpPr/>
          <p:nvPr/>
        </p:nvSpPr>
        <p:spPr>
          <a:xfrm flipH="1">
            <a:off x="2063723" y="3899575"/>
            <a:ext cx="1149403" cy="292649"/>
          </a:xfrm>
          <a:custGeom>
            <a:rect b="b" l="l" r="r" t="t"/>
            <a:pathLst>
              <a:path extrusionOk="0" h="177363" w="261674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grpSp>
        <p:nvGrpSpPr>
          <p:cNvPr id="2489" name="Google Shape;2489;p75"/>
          <p:cNvGrpSpPr/>
          <p:nvPr/>
        </p:nvGrpSpPr>
        <p:grpSpPr>
          <a:xfrm>
            <a:off x="7978404" y="3021470"/>
            <a:ext cx="584571" cy="437000"/>
            <a:chOff x="-185923" y="3957700"/>
            <a:chExt cx="429800" cy="321300"/>
          </a:xfrm>
        </p:grpSpPr>
        <p:sp>
          <p:nvSpPr>
            <p:cNvPr id="2490" name="Google Shape;2490;p75"/>
            <p:cNvSpPr/>
            <p:nvPr/>
          </p:nvSpPr>
          <p:spPr>
            <a:xfrm>
              <a:off x="-156548" y="3957700"/>
              <a:ext cx="362050" cy="228425"/>
            </a:xfrm>
            <a:custGeom>
              <a:rect b="b" l="l" r="r" t="t"/>
              <a:pathLst>
                <a:path extrusionOk="0" h="9137" w="14482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75"/>
            <p:cNvSpPr/>
            <p:nvPr/>
          </p:nvSpPr>
          <p:spPr>
            <a:xfrm>
              <a:off x="-156548" y="3957700"/>
              <a:ext cx="362050" cy="228425"/>
            </a:xfrm>
            <a:custGeom>
              <a:rect b="b" l="l" r="r" t="t"/>
              <a:pathLst>
                <a:path extrusionOk="0" fill="none" h="9137" w="14482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75"/>
            <p:cNvSpPr/>
            <p:nvPr/>
          </p:nvSpPr>
          <p:spPr>
            <a:xfrm>
              <a:off x="-185923" y="4131125"/>
              <a:ext cx="429800" cy="96700"/>
            </a:xfrm>
            <a:custGeom>
              <a:rect b="b" l="l" r="r" t="t"/>
              <a:pathLst>
                <a:path extrusionOk="0" h="3868" w="17192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75"/>
            <p:cNvSpPr/>
            <p:nvPr/>
          </p:nvSpPr>
          <p:spPr>
            <a:xfrm>
              <a:off x="-185923" y="4131125"/>
              <a:ext cx="429800" cy="96700"/>
            </a:xfrm>
            <a:custGeom>
              <a:rect b="b" l="l" r="r" t="t"/>
              <a:pathLst>
                <a:path extrusionOk="0" fill="none" h="3868" w="17192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75"/>
            <p:cNvSpPr/>
            <p:nvPr/>
          </p:nvSpPr>
          <p:spPr>
            <a:xfrm>
              <a:off x="-139473" y="4193675"/>
              <a:ext cx="327900" cy="85325"/>
            </a:xfrm>
            <a:custGeom>
              <a:rect b="b" l="l" r="r" t="t"/>
              <a:pathLst>
                <a:path extrusionOk="0" h="3413" w="13116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75"/>
            <p:cNvSpPr/>
            <p:nvPr/>
          </p:nvSpPr>
          <p:spPr>
            <a:xfrm>
              <a:off x="-139473" y="4193675"/>
              <a:ext cx="327900" cy="85325"/>
            </a:xfrm>
            <a:custGeom>
              <a:rect b="b" l="l" r="r" t="t"/>
              <a:pathLst>
                <a:path extrusionOk="0" fill="none" h="3413" w="13116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75"/>
            <p:cNvSpPr/>
            <p:nvPr/>
          </p:nvSpPr>
          <p:spPr>
            <a:xfrm>
              <a:off x="58577" y="3989450"/>
              <a:ext cx="17550" cy="13300"/>
            </a:xfrm>
            <a:custGeom>
              <a:rect b="b" l="l" r="r" t="t"/>
              <a:pathLst>
                <a:path extrusionOk="0" h="532" w="702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75"/>
            <p:cNvSpPr/>
            <p:nvPr/>
          </p:nvSpPr>
          <p:spPr>
            <a:xfrm>
              <a:off x="58577" y="3989450"/>
              <a:ext cx="17550" cy="13300"/>
            </a:xfrm>
            <a:custGeom>
              <a:rect b="b" l="l" r="r" t="t"/>
              <a:pathLst>
                <a:path extrusionOk="0" fill="none" h="532" w="702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75"/>
            <p:cNvSpPr/>
            <p:nvPr/>
          </p:nvSpPr>
          <p:spPr>
            <a:xfrm>
              <a:off x="80852" y="4043000"/>
              <a:ext cx="19925" cy="10450"/>
            </a:xfrm>
            <a:custGeom>
              <a:rect b="b" l="l" r="r" t="t"/>
              <a:pathLst>
                <a:path extrusionOk="0" h="418" w="797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75"/>
            <p:cNvSpPr/>
            <p:nvPr/>
          </p:nvSpPr>
          <p:spPr>
            <a:xfrm>
              <a:off x="80852" y="4043000"/>
              <a:ext cx="19925" cy="10450"/>
            </a:xfrm>
            <a:custGeom>
              <a:rect b="b" l="l" r="r" t="t"/>
              <a:pathLst>
                <a:path extrusionOk="0" fill="none" h="418" w="797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75"/>
            <p:cNvSpPr/>
            <p:nvPr/>
          </p:nvSpPr>
          <p:spPr>
            <a:xfrm>
              <a:off x="112602" y="4008400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75"/>
            <p:cNvSpPr/>
            <p:nvPr/>
          </p:nvSpPr>
          <p:spPr>
            <a:xfrm>
              <a:off x="112602" y="4008400"/>
              <a:ext cx="11875" cy="11400"/>
            </a:xfrm>
            <a:custGeom>
              <a:rect b="b" l="l" r="r" t="t"/>
              <a:pathLst>
                <a:path extrusionOk="0" fill="none" h="456" w="475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2" name="Google Shape;2502;p75"/>
          <p:cNvGrpSpPr/>
          <p:nvPr/>
        </p:nvGrpSpPr>
        <p:grpSpPr>
          <a:xfrm>
            <a:off x="4353541" y="2204054"/>
            <a:ext cx="427309" cy="735372"/>
            <a:chOff x="1075250" y="4381550"/>
            <a:chExt cx="314175" cy="540675"/>
          </a:xfrm>
        </p:grpSpPr>
        <p:sp>
          <p:nvSpPr>
            <p:cNvPr id="2503" name="Google Shape;2503;p75"/>
            <p:cNvSpPr/>
            <p:nvPr/>
          </p:nvSpPr>
          <p:spPr>
            <a:xfrm>
              <a:off x="1152000" y="4535075"/>
              <a:ext cx="105700" cy="55000"/>
            </a:xfrm>
            <a:custGeom>
              <a:rect b="b" l="l" r="r" t="t"/>
              <a:pathLst>
                <a:path extrusionOk="0" h="2200" w="4228">
                  <a:moveTo>
                    <a:pt x="3318" y="1"/>
                  </a:move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75"/>
            <p:cNvSpPr/>
            <p:nvPr/>
          </p:nvSpPr>
          <p:spPr>
            <a:xfrm>
              <a:off x="1152000" y="4535075"/>
              <a:ext cx="105700" cy="55000"/>
            </a:xfrm>
            <a:custGeom>
              <a:rect b="b" l="l" r="r" t="t"/>
              <a:pathLst>
                <a:path extrusionOk="0" fill="none" h="2200" w="4228">
                  <a:moveTo>
                    <a:pt x="3356" y="1"/>
                  </a:moveTo>
                  <a:lnTo>
                    <a:pt x="3356" y="1"/>
                  </a:lnTo>
                  <a:lnTo>
                    <a:pt x="3318" y="1"/>
                  </a:lnTo>
                  <a:lnTo>
                    <a:pt x="3318" y="1"/>
                  </a:ln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75"/>
            <p:cNvSpPr/>
            <p:nvPr/>
          </p:nvSpPr>
          <p:spPr>
            <a:xfrm>
              <a:off x="1190875" y="4381550"/>
              <a:ext cx="45975" cy="183400"/>
            </a:xfrm>
            <a:custGeom>
              <a:rect b="b" l="l" r="r" t="t"/>
              <a:pathLst>
                <a:path extrusionOk="0" h="7336" w="1839">
                  <a:moveTo>
                    <a:pt x="872" y="1"/>
                  </a:move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75"/>
            <p:cNvSpPr/>
            <p:nvPr/>
          </p:nvSpPr>
          <p:spPr>
            <a:xfrm>
              <a:off x="1190875" y="4381550"/>
              <a:ext cx="45975" cy="183400"/>
            </a:xfrm>
            <a:custGeom>
              <a:rect b="b" l="l" r="r" t="t"/>
              <a:pathLst>
                <a:path extrusionOk="0" fill="none" h="7336" w="1839">
                  <a:moveTo>
                    <a:pt x="872" y="1"/>
                  </a:moveTo>
                  <a:lnTo>
                    <a:pt x="872" y="1"/>
                  </a:ln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lnTo>
                    <a:pt x="872" y="1"/>
                  </a:lnTo>
                  <a:lnTo>
                    <a:pt x="872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75"/>
            <p:cNvSpPr/>
            <p:nvPr/>
          </p:nvSpPr>
          <p:spPr>
            <a:xfrm>
              <a:off x="1075250" y="4518500"/>
              <a:ext cx="314175" cy="403725"/>
            </a:xfrm>
            <a:custGeom>
              <a:rect b="b" l="l" r="r" t="t"/>
              <a:pathLst>
                <a:path extrusionOk="0" h="16149" w="12567">
                  <a:moveTo>
                    <a:pt x="8662" y="0"/>
                  </a:move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75"/>
            <p:cNvSpPr/>
            <p:nvPr/>
          </p:nvSpPr>
          <p:spPr>
            <a:xfrm>
              <a:off x="1075250" y="4518500"/>
              <a:ext cx="314175" cy="403725"/>
            </a:xfrm>
            <a:custGeom>
              <a:rect b="b" l="l" r="r" t="t"/>
              <a:pathLst>
                <a:path extrusionOk="0" fill="none" h="16149" w="12567">
                  <a:moveTo>
                    <a:pt x="8984" y="0"/>
                  </a:moveTo>
                  <a:lnTo>
                    <a:pt x="8984" y="0"/>
                  </a:lnTo>
                  <a:lnTo>
                    <a:pt x="8662" y="0"/>
                  </a:ln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108" y="16149"/>
                  </a:lnTo>
                  <a:lnTo>
                    <a:pt x="7108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58" y="11012"/>
                  </a:lnTo>
                  <a:lnTo>
                    <a:pt x="4758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92" y="6596"/>
                  </a:lnTo>
                  <a:lnTo>
                    <a:pt x="2692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349" y="1517"/>
                  </a:lnTo>
                  <a:lnTo>
                    <a:pt x="10349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702" y="4208"/>
                  </a:lnTo>
                  <a:lnTo>
                    <a:pt x="1043" y="4208"/>
                  </a:lnTo>
                  <a:lnTo>
                    <a:pt x="1043" y="4208"/>
                  </a:lnTo>
                  <a:lnTo>
                    <a:pt x="1119" y="4208"/>
                  </a:lnTo>
                  <a:lnTo>
                    <a:pt x="1119" y="4208"/>
                  </a:lnTo>
                  <a:lnTo>
                    <a:pt x="1175" y="4208"/>
                  </a:lnTo>
                  <a:lnTo>
                    <a:pt x="1175" y="4208"/>
                  </a:lnTo>
                  <a:lnTo>
                    <a:pt x="1289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lnTo>
                    <a:pt x="8984" y="0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9" name="Google Shape;2509;p75"/>
          <p:cNvGrpSpPr/>
          <p:nvPr/>
        </p:nvGrpSpPr>
        <p:grpSpPr>
          <a:xfrm>
            <a:off x="152407" y="69932"/>
            <a:ext cx="636765" cy="391233"/>
            <a:chOff x="83000" y="3680738"/>
            <a:chExt cx="468175" cy="287650"/>
          </a:xfrm>
        </p:grpSpPr>
        <p:sp>
          <p:nvSpPr>
            <p:cNvPr id="2510" name="Google Shape;2510;p75"/>
            <p:cNvSpPr/>
            <p:nvPr/>
          </p:nvSpPr>
          <p:spPr>
            <a:xfrm>
              <a:off x="83000" y="3680738"/>
              <a:ext cx="468175" cy="287650"/>
            </a:xfrm>
            <a:custGeom>
              <a:rect b="b" l="l" r="r" t="t"/>
              <a:pathLst>
                <a:path extrusionOk="0" h="11506" w="18727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75"/>
            <p:cNvSpPr/>
            <p:nvPr/>
          </p:nvSpPr>
          <p:spPr>
            <a:xfrm>
              <a:off x="137500" y="3727663"/>
              <a:ext cx="388575" cy="158750"/>
            </a:xfrm>
            <a:custGeom>
              <a:rect b="b" l="l" r="r" t="t"/>
              <a:pathLst>
                <a:path extrusionOk="0" fill="none" h="6350" w="15543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75"/>
            <p:cNvSpPr/>
            <p:nvPr/>
          </p:nvSpPr>
          <p:spPr>
            <a:xfrm>
              <a:off x="92475" y="3688813"/>
              <a:ext cx="450650" cy="270575"/>
            </a:xfrm>
            <a:custGeom>
              <a:rect b="b" l="l" r="r" t="t"/>
              <a:pathLst>
                <a:path extrusionOk="0" fill="none" h="10823" w="18026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75"/>
            <p:cNvSpPr/>
            <p:nvPr/>
          </p:nvSpPr>
          <p:spPr>
            <a:xfrm>
              <a:off x="83000" y="3680738"/>
              <a:ext cx="468175" cy="287650"/>
            </a:xfrm>
            <a:custGeom>
              <a:rect b="b" l="l" r="r" t="t"/>
              <a:pathLst>
                <a:path extrusionOk="0" fill="none" h="11506" w="18727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75"/>
            <p:cNvSpPr/>
            <p:nvPr/>
          </p:nvSpPr>
          <p:spPr>
            <a:xfrm>
              <a:off x="168300" y="3745188"/>
              <a:ext cx="329825" cy="102850"/>
            </a:xfrm>
            <a:custGeom>
              <a:rect b="b" l="l" r="r" t="t"/>
              <a:pathLst>
                <a:path extrusionOk="0" h="4114" w="13193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75"/>
            <p:cNvSpPr/>
            <p:nvPr/>
          </p:nvSpPr>
          <p:spPr>
            <a:xfrm>
              <a:off x="168300" y="3745188"/>
              <a:ext cx="329825" cy="102850"/>
            </a:xfrm>
            <a:custGeom>
              <a:rect b="b" l="l" r="r" t="t"/>
              <a:pathLst>
                <a:path extrusionOk="0" fill="none" h="4114" w="13193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16" name="Google Shape;2516;p75"/>
          <p:cNvSpPr txBox="1"/>
          <p:nvPr>
            <p:ph idx="4294967295" type="body"/>
          </p:nvPr>
        </p:nvSpPr>
        <p:spPr>
          <a:xfrm>
            <a:off x="2044125" y="3459314"/>
            <a:ext cx="11886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Patrick Hand"/>
                <a:ea typeface="Patrick Hand"/>
                <a:cs typeface="Patrick Hand"/>
                <a:sym typeface="Patrick Hand"/>
              </a:rPr>
              <a:t>Kashipan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517" name="Google Shape;2517;p75"/>
          <p:cNvSpPr txBox="1"/>
          <p:nvPr>
            <p:ph idx="4294967295" type="body"/>
          </p:nvPr>
        </p:nvSpPr>
        <p:spPr>
          <a:xfrm>
            <a:off x="2268675" y="3954399"/>
            <a:ext cx="739500" cy="1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₹</a:t>
            </a:r>
            <a:r>
              <a:rPr b="1" lang="en"/>
              <a:t>285</a:t>
            </a:r>
            <a:endParaRPr b="1"/>
          </a:p>
        </p:txBody>
      </p:sp>
      <p:sp>
        <p:nvSpPr>
          <p:cNvPr id="2518" name="Google Shape;2518;p75"/>
          <p:cNvSpPr/>
          <p:nvPr/>
        </p:nvSpPr>
        <p:spPr>
          <a:xfrm>
            <a:off x="5120773" y="1176135"/>
            <a:ext cx="2769603" cy="3515130"/>
          </a:xfrm>
          <a:custGeom>
            <a:rect b="b" l="l" r="r" t="t"/>
            <a:pathLst>
              <a:path extrusionOk="0" h="33690" w="26595">
                <a:moveTo>
                  <a:pt x="26201" y="144"/>
                </a:moveTo>
                <a:lnTo>
                  <a:pt x="26201" y="144"/>
                </a:lnTo>
                <a:lnTo>
                  <a:pt x="24807" y="179"/>
                </a:lnTo>
                <a:lnTo>
                  <a:pt x="24807" y="179"/>
                </a:lnTo>
                <a:lnTo>
                  <a:pt x="24718" y="90"/>
                </a:lnTo>
                <a:lnTo>
                  <a:pt x="24628" y="19"/>
                </a:lnTo>
                <a:lnTo>
                  <a:pt x="24521" y="1"/>
                </a:lnTo>
                <a:lnTo>
                  <a:pt x="24396" y="19"/>
                </a:lnTo>
                <a:lnTo>
                  <a:pt x="24396" y="19"/>
                </a:lnTo>
                <a:lnTo>
                  <a:pt x="24306" y="36"/>
                </a:lnTo>
                <a:lnTo>
                  <a:pt x="24217" y="90"/>
                </a:lnTo>
                <a:lnTo>
                  <a:pt x="24146" y="144"/>
                </a:lnTo>
                <a:lnTo>
                  <a:pt x="24092" y="197"/>
                </a:lnTo>
                <a:lnTo>
                  <a:pt x="24092" y="197"/>
                </a:lnTo>
                <a:lnTo>
                  <a:pt x="22680" y="251"/>
                </a:lnTo>
                <a:lnTo>
                  <a:pt x="21286" y="322"/>
                </a:lnTo>
                <a:lnTo>
                  <a:pt x="18480" y="483"/>
                </a:lnTo>
                <a:lnTo>
                  <a:pt x="15692" y="626"/>
                </a:lnTo>
                <a:lnTo>
                  <a:pt x="14298" y="698"/>
                </a:lnTo>
                <a:lnTo>
                  <a:pt x="12886" y="751"/>
                </a:lnTo>
                <a:lnTo>
                  <a:pt x="12886" y="751"/>
                </a:lnTo>
                <a:lnTo>
                  <a:pt x="11260" y="787"/>
                </a:lnTo>
                <a:lnTo>
                  <a:pt x="9616" y="841"/>
                </a:lnTo>
                <a:lnTo>
                  <a:pt x="6345" y="876"/>
                </a:lnTo>
                <a:lnTo>
                  <a:pt x="6345" y="876"/>
                </a:lnTo>
                <a:lnTo>
                  <a:pt x="5863" y="876"/>
                </a:lnTo>
                <a:lnTo>
                  <a:pt x="5398" y="859"/>
                </a:lnTo>
                <a:lnTo>
                  <a:pt x="4451" y="805"/>
                </a:lnTo>
                <a:lnTo>
                  <a:pt x="3486" y="751"/>
                </a:lnTo>
                <a:lnTo>
                  <a:pt x="3003" y="733"/>
                </a:lnTo>
                <a:lnTo>
                  <a:pt x="2538" y="733"/>
                </a:lnTo>
                <a:lnTo>
                  <a:pt x="2538" y="733"/>
                </a:lnTo>
                <a:lnTo>
                  <a:pt x="2449" y="465"/>
                </a:lnTo>
                <a:lnTo>
                  <a:pt x="2342" y="197"/>
                </a:lnTo>
                <a:lnTo>
                  <a:pt x="2342" y="197"/>
                </a:lnTo>
                <a:lnTo>
                  <a:pt x="2288" y="108"/>
                </a:lnTo>
                <a:lnTo>
                  <a:pt x="2199" y="36"/>
                </a:lnTo>
                <a:lnTo>
                  <a:pt x="2092" y="1"/>
                </a:lnTo>
                <a:lnTo>
                  <a:pt x="1984" y="1"/>
                </a:lnTo>
                <a:lnTo>
                  <a:pt x="1877" y="19"/>
                </a:lnTo>
                <a:lnTo>
                  <a:pt x="1788" y="72"/>
                </a:lnTo>
                <a:lnTo>
                  <a:pt x="1698" y="144"/>
                </a:lnTo>
                <a:lnTo>
                  <a:pt x="1645" y="251"/>
                </a:lnTo>
                <a:lnTo>
                  <a:pt x="1645" y="251"/>
                </a:lnTo>
                <a:lnTo>
                  <a:pt x="1555" y="519"/>
                </a:lnTo>
                <a:lnTo>
                  <a:pt x="1484" y="823"/>
                </a:lnTo>
                <a:lnTo>
                  <a:pt x="1484" y="823"/>
                </a:lnTo>
                <a:lnTo>
                  <a:pt x="1144" y="876"/>
                </a:lnTo>
                <a:lnTo>
                  <a:pt x="823" y="948"/>
                </a:lnTo>
                <a:lnTo>
                  <a:pt x="483" y="1037"/>
                </a:lnTo>
                <a:lnTo>
                  <a:pt x="161" y="1145"/>
                </a:lnTo>
                <a:lnTo>
                  <a:pt x="161" y="1145"/>
                </a:lnTo>
                <a:lnTo>
                  <a:pt x="90" y="1198"/>
                </a:lnTo>
                <a:lnTo>
                  <a:pt x="36" y="1252"/>
                </a:lnTo>
                <a:lnTo>
                  <a:pt x="1" y="1341"/>
                </a:lnTo>
                <a:lnTo>
                  <a:pt x="1" y="1431"/>
                </a:lnTo>
                <a:lnTo>
                  <a:pt x="18" y="1520"/>
                </a:lnTo>
                <a:lnTo>
                  <a:pt x="54" y="1591"/>
                </a:lnTo>
                <a:lnTo>
                  <a:pt x="108" y="1645"/>
                </a:lnTo>
                <a:lnTo>
                  <a:pt x="197" y="1699"/>
                </a:lnTo>
                <a:lnTo>
                  <a:pt x="197" y="1699"/>
                </a:lnTo>
                <a:lnTo>
                  <a:pt x="501" y="1770"/>
                </a:lnTo>
                <a:lnTo>
                  <a:pt x="787" y="1824"/>
                </a:lnTo>
                <a:lnTo>
                  <a:pt x="1091" y="1877"/>
                </a:lnTo>
                <a:lnTo>
                  <a:pt x="1395" y="1895"/>
                </a:lnTo>
                <a:lnTo>
                  <a:pt x="1395" y="1895"/>
                </a:lnTo>
                <a:lnTo>
                  <a:pt x="1412" y="2163"/>
                </a:lnTo>
                <a:lnTo>
                  <a:pt x="1430" y="2431"/>
                </a:lnTo>
                <a:lnTo>
                  <a:pt x="1520" y="2968"/>
                </a:lnTo>
                <a:lnTo>
                  <a:pt x="1609" y="3486"/>
                </a:lnTo>
                <a:lnTo>
                  <a:pt x="1734" y="3986"/>
                </a:lnTo>
                <a:lnTo>
                  <a:pt x="1734" y="3986"/>
                </a:lnTo>
                <a:lnTo>
                  <a:pt x="1788" y="4254"/>
                </a:lnTo>
                <a:lnTo>
                  <a:pt x="1841" y="4522"/>
                </a:lnTo>
                <a:lnTo>
                  <a:pt x="1913" y="5094"/>
                </a:lnTo>
                <a:lnTo>
                  <a:pt x="1966" y="5666"/>
                </a:lnTo>
                <a:lnTo>
                  <a:pt x="1984" y="6238"/>
                </a:lnTo>
                <a:lnTo>
                  <a:pt x="1984" y="7382"/>
                </a:lnTo>
                <a:lnTo>
                  <a:pt x="1984" y="8508"/>
                </a:lnTo>
                <a:lnTo>
                  <a:pt x="1984" y="8508"/>
                </a:lnTo>
                <a:lnTo>
                  <a:pt x="2020" y="10688"/>
                </a:lnTo>
                <a:lnTo>
                  <a:pt x="2038" y="12851"/>
                </a:lnTo>
                <a:lnTo>
                  <a:pt x="2038" y="13941"/>
                </a:lnTo>
                <a:lnTo>
                  <a:pt x="2020" y="15031"/>
                </a:lnTo>
                <a:lnTo>
                  <a:pt x="2002" y="16121"/>
                </a:lnTo>
                <a:lnTo>
                  <a:pt x="1966" y="17194"/>
                </a:lnTo>
                <a:lnTo>
                  <a:pt x="1966" y="17194"/>
                </a:lnTo>
                <a:lnTo>
                  <a:pt x="1913" y="18266"/>
                </a:lnTo>
                <a:lnTo>
                  <a:pt x="1895" y="19320"/>
                </a:lnTo>
                <a:lnTo>
                  <a:pt x="1859" y="21447"/>
                </a:lnTo>
                <a:lnTo>
                  <a:pt x="1823" y="25701"/>
                </a:lnTo>
                <a:lnTo>
                  <a:pt x="1823" y="25701"/>
                </a:lnTo>
                <a:lnTo>
                  <a:pt x="1823" y="29972"/>
                </a:lnTo>
                <a:lnTo>
                  <a:pt x="1823" y="29972"/>
                </a:lnTo>
                <a:lnTo>
                  <a:pt x="1823" y="32099"/>
                </a:lnTo>
                <a:lnTo>
                  <a:pt x="1823" y="32099"/>
                </a:lnTo>
                <a:lnTo>
                  <a:pt x="1806" y="32671"/>
                </a:lnTo>
                <a:lnTo>
                  <a:pt x="1806" y="32671"/>
                </a:lnTo>
                <a:lnTo>
                  <a:pt x="912" y="32742"/>
                </a:lnTo>
                <a:lnTo>
                  <a:pt x="912" y="32742"/>
                </a:lnTo>
                <a:lnTo>
                  <a:pt x="876" y="32760"/>
                </a:lnTo>
                <a:lnTo>
                  <a:pt x="858" y="32796"/>
                </a:lnTo>
                <a:lnTo>
                  <a:pt x="876" y="32832"/>
                </a:lnTo>
                <a:lnTo>
                  <a:pt x="894" y="32850"/>
                </a:lnTo>
                <a:lnTo>
                  <a:pt x="894" y="32850"/>
                </a:lnTo>
                <a:lnTo>
                  <a:pt x="1126" y="32903"/>
                </a:lnTo>
                <a:lnTo>
                  <a:pt x="1359" y="32957"/>
                </a:lnTo>
                <a:lnTo>
                  <a:pt x="1841" y="33010"/>
                </a:lnTo>
                <a:lnTo>
                  <a:pt x="1841" y="33010"/>
                </a:lnTo>
                <a:lnTo>
                  <a:pt x="1877" y="33153"/>
                </a:lnTo>
                <a:lnTo>
                  <a:pt x="1931" y="33296"/>
                </a:lnTo>
                <a:lnTo>
                  <a:pt x="2020" y="33439"/>
                </a:lnTo>
                <a:lnTo>
                  <a:pt x="2127" y="33582"/>
                </a:lnTo>
                <a:lnTo>
                  <a:pt x="2127" y="33582"/>
                </a:lnTo>
                <a:lnTo>
                  <a:pt x="2199" y="33636"/>
                </a:lnTo>
                <a:lnTo>
                  <a:pt x="2252" y="33672"/>
                </a:lnTo>
                <a:lnTo>
                  <a:pt x="2324" y="33690"/>
                </a:lnTo>
                <a:lnTo>
                  <a:pt x="2395" y="33690"/>
                </a:lnTo>
                <a:lnTo>
                  <a:pt x="2449" y="33672"/>
                </a:lnTo>
                <a:lnTo>
                  <a:pt x="2520" y="33654"/>
                </a:lnTo>
                <a:lnTo>
                  <a:pt x="2574" y="33600"/>
                </a:lnTo>
                <a:lnTo>
                  <a:pt x="2628" y="33547"/>
                </a:lnTo>
                <a:lnTo>
                  <a:pt x="2628" y="33547"/>
                </a:lnTo>
                <a:lnTo>
                  <a:pt x="2735" y="33422"/>
                </a:lnTo>
                <a:lnTo>
                  <a:pt x="2806" y="33296"/>
                </a:lnTo>
                <a:lnTo>
                  <a:pt x="2860" y="33171"/>
                </a:lnTo>
                <a:lnTo>
                  <a:pt x="2896" y="33046"/>
                </a:lnTo>
                <a:lnTo>
                  <a:pt x="2896" y="33046"/>
                </a:lnTo>
                <a:lnTo>
                  <a:pt x="3646" y="33046"/>
                </a:lnTo>
                <a:lnTo>
                  <a:pt x="3646" y="33046"/>
                </a:lnTo>
                <a:lnTo>
                  <a:pt x="6953" y="33064"/>
                </a:lnTo>
                <a:lnTo>
                  <a:pt x="6953" y="33064"/>
                </a:lnTo>
                <a:lnTo>
                  <a:pt x="8579" y="33064"/>
                </a:lnTo>
                <a:lnTo>
                  <a:pt x="10188" y="33046"/>
                </a:lnTo>
                <a:lnTo>
                  <a:pt x="11796" y="32993"/>
                </a:lnTo>
                <a:lnTo>
                  <a:pt x="13405" y="32939"/>
                </a:lnTo>
                <a:lnTo>
                  <a:pt x="13405" y="32939"/>
                </a:lnTo>
                <a:lnTo>
                  <a:pt x="16443" y="32814"/>
                </a:lnTo>
                <a:lnTo>
                  <a:pt x="17962" y="32742"/>
                </a:lnTo>
                <a:lnTo>
                  <a:pt x="19463" y="32653"/>
                </a:lnTo>
                <a:lnTo>
                  <a:pt x="19463" y="32653"/>
                </a:lnTo>
                <a:lnTo>
                  <a:pt x="20303" y="32599"/>
                </a:lnTo>
                <a:lnTo>
                  <a:pt x="21125" y="32528"/>
                </a:lnTo>
                <a:lnTo>
                  <a:pt x="22769" y="32367"/>
                </a:lnTo>
                <a:lnTo>
                  <a:pt x="22769" y="32367"/>
                </a:lnTo>
                <a:lnTo>
                  <a:pt x="24021" y="32242"/>
                </a:lnTo>
                <a:lnTo>
                  <a:pt x="24021" y="32242"/>
                </a:lnTo>
                <a:lnTo>
                  <a:pt x="24038" y="32510"/>
                </a:lnTo>
                <a:lnTo>
                  <a:pt x="24056" y="32778"/>
                </a:lnTo>
                <a:lnTo>
                  <a:pt x="24056" y="32778"/>
                </a:lnTo>
                <a:lnTo>
                  <a:pt x="24074" y="32867"/>
                </a:lnTo>
                <a:lnTo>
                  <a:pt x="24110" y="32939"/>
                </a:lnTo>
                <a:lnTo>
                  <a:pt x="24146" y="32993"/>
                </a:lnTo>
                <a:lnTo>
                  <a:pt x="24199" y="33046"/>
                </a:lnTo>
                <a:lnTo>
                  <a:pt x="24253" y="33082"/>
                </a:lnTo>
                <a:lnTo>
                  <a:pt x="24324" y="33100"/>
                </a:lnTo>
                <a:lnTo>
                  <a:pt x="24396" y="33118"/>
                </a:lnTo>
                <a:lnTo>
                  <a:pt x="24467" y="33118"/>
                </a:lnTo>
                <a:lnTo>
                  <a:pt x="24539" y="33100"/>
                </a:lnTo>
                <a:lnTo>
                  <a:pt x="24610" y="33082"/>
                </a:lnTo>
                <a:lnTo>
                  <a:pt x="24664" y="33046"/>
                </a:lnTo>
                <a:lnTo>
                  <a:pt x="24735" y="33010"/>
                </a:lnTo>
                <a:lnTo>
                  <a:pt x="24789" y="32957"/>
                </a:lnTo>
                <a:lnTo>
                  <a:pt x="24825" y="32885"/>
                </a:lnTo>
                <a:lnTo>
                  <a:pt x="24861" y="32814"/>
                </a:lnTo>
                <a:lnTo>
                  <a:pt x="24878" y="32742"/>
                </a:lnTo>
                <a:lnTo>
                  <a:pt x="24878" y="32742"/>
                </a:lnTo>
                <a:lnTo>
                  <a:pt x="24896" y="32564"/>
                </a:lnTo>
                <a:lnTo>
                  <a:pt x="24896" y="32403"/>
                </a:lnTo>
                <a:lnTo>
                  <a:pt x="24878" y="32099"/>
                </a:lnTo>
                <a:lnTo>
                  <a:pt x="24878" y="32099"/>
                </a:lnTo>
                <a:lnTo>
                  <a:pt x="25164" y="32010"/>
                </a:lnTo>
                <a:lnTo>
                  <a:pt x="25432" y="31920"/>
                </a:lnTo>
                <a:lnTo>
                  <a:pt x="26022" y="31706"/>
                </a:lnTo>
                <a:lnTo>
                  <a:pt x="26022" y="31706"/>
                </a:lnTo>
                <a:lnTo>
                  <a:pt x="26094" y="31670"/>
                </a:lnTo>
                <a:lnTo>
                  <a:pt x="26129" y="31616"/>
                </a:lnTo>
                <a:lnTo>
                  <a:pt x="26165" y="31563"/>
                </a:lnTo>
                <a:lnTo>
                  <a:pt x="26183" y="31491"/>
                </a:lnTo>
                <a:lnTo>
                  <a:pt x="26165" y="31438"/>
                </a:lnTo>
                <a:lnTo>
                  <a:pt x="26129" y="31384"/>
                </a:lnTo>
                <a:lnTo>
                  <a:pt x="26076" y="31348"/>
                </a:lnTo>
                <a:lnTo>
                  <a:pt x="26004" y="31330"/>
                </a:lnTo>
                <a:lnTo>
                  <a:pt x="26004" y="31330"/>
                </a:lnTo>
                <a:lnTo>
                  <a:pt x="25718" y="31295"/>
                </a:lnTo>
                <a:lnTo>
                  <a:pt x="25450" y="31241"/>
                </a:lnTo>
                <a:lnTo>
                  <a:pt x="25164" y="31205"/>
                </a:lnTo>
                <a:lnTo>
                  <a:pt x="24896" y="31170"/>
                </a:lnTo>
                <a:lnTo>
                  <a:pt x="24896" y="31170"/>
                </a:lnTo>
                <a:lnTo>
                  <a:pt x="24950" y="30812"/>
                </a:lnTo>
                <a:lnTo>
                  <a:pt x="24986" y="30437"/>
                </a:lnTo>
                <a:lnTo>
                  <a:pt x="24986" y="30437"/>
                </a:lnTo>
                <a:lnTo>
                  <a:pt x="25003" y="29919"/>
                </a:lnTo>
                <a:lnTo>
                  <a:pt x="25021" y="29382"/>
                </a:lnTo>
                <a:lnTo>
                  <a:pt x="25003" y="28328"/>
                </a:lnTo>
                <a:lnTo>
                  <a:pt x="25003" y="28328"/>
                </a:lnTo>
                <a:lnTo>
                  <a:pt x="25003" y="27220"/>
                </a:lnTo>
                <a:lnTo>
                  <a:pt x="25003" y="26112"/>
                </a:lnTo>
                <a:lnTo>
                  <a:pt x="24968" y="23896"/>
                </a:lnTo>
                <a:lnTo>
                  <a:pt x="24968" y="23896"/>
                </a:lnTo>
                <a:lnTo>
                  <a:pt x="24896" y="19553"/>
                </a:lnTo>
                <a:lnTo>
                  <a:pt x="24878" y="17372"/>
                </a:lnTo>
                <a:lnTo>
                  <a:pt x="24861" y="15210"/>
                </a:lnTo>
                <a:lnTo>
                  <a:pt x="24861" y="15210"/>
                </a:lnTo>
                <a:lnTo>
                  <a:pt x="24825" y="10867"/>
                </a:lnTo>
                <a:lnTo>
                  <a:pt x="24807" y="8704"/>
                </a:lnTo>
                <a:lnTo>
                  <a:pt x="24807" y="6524"/>
                </a:lnTo>
                <a:lnTo>
                  <a:pt x="24807" y="6524"/>
                </a:lnTo>
                <a:lnTo>
                  <a:pt x="24807" y="5470"/>
                </a:lnTo>
                <a:lnTo>
                  <a:pt x="24825" y="4933"/>
                </a:lnTo>
                <a:lnTo>
                  <a:pt x="24861" y="4415"/>
                </a:lnTo>
                <a:lnTo>
                  <a:pt x="24861" y="4415"/>
                </a:lnTo>
                <a:lnTo>
                  <a:pt x="24914" y="3879"/>
                </a:lnTo>
                <a:lnTo>
                  <a:pt x="24986" y="3361"/>
                </a:lnTo>
                <a:lnTo>
                  <a:pt x="25039" y="2842"/>
                </a:lnTo>
                <a:lnTo>
                  <a:pt x="25057" y="2574"/>
                </a:lnTo>
                <a:lnTo>
                  <a:pt x="25057" y="2306"/>
                </a:lnTo>
                <a:lnTo>
                  <a:pt x="25057" y="2306"/>
                </a:lnTo>
                <a:lnTo>
                  <a:pt x="25075" y="1824"/>
                </a:lnTo>
                <a:lnTo>
                  <a:pt x="25057" y="1448"/>
                </a:lnTo>
                <a:lnTo>
                  <a:pt x="25039" y="1055"/>
                </a:lnTo>
                <a:lnTo>
                  <a:pt x="25039" y="1055"/>
                </a:lnTo>
                <a:lnTo>
                  <a:pt x="26129" y="1037"/>
                </a:lnTo>
                <a:lnTo>
                  <a:pt x="26129" y="1037"/>
                </a:lnTo>
                <a:lnTo>
                  <a:pt x="26237" y="1019"/>
                </a:lnTo>
                <a:lnTo>
                  <a:pt x="26326" y="984"/>
                </a:lnTo>
                <a:lnTo>
                  <a:pt x="26397" y="948"/>
                </a:lnTo>
                <a:lnTo>
                  <a:pt x="26469" y="894"/>
                </a:lnTo>
                <a:lnTo>
                  <a:pt x="26523" y="823"/>
                </a:lnTo>
                <a:lnTo>
                  <a:pt x="26558" y="751"/>
                </a:lnTo>
                <a:lnTo>
                  <a:pt x="26576" y="662"/>
                </a:lnTo>
                <a:lnTo>
                  <a:pt x="26594" y="591"/>
                </a:lnTo>
                <a:lnTo>
                  <a:pt x="26594" y="501"/>
                </a:lnTo>
                <a:lnTo>
                  <a:pt x="26576" y="430"/>
                </a:lnTo>
                <a:lnTo>
                  <a:pt x="26558" y="358"/>
                </a:lnTo>
                <a:lnTo>
                  <a:pt x="26523" y="287"/>
                </a:lnTo>
                <a:lnTo>
                  <a:pt x="26469" y="233"/>
                </a:lnTo>
                <a:lnTo>
                  <a:pt x="26397" y="179"/>
                </a:lnTo>
                <a:lnTo>
                  <a:pt x="26308" y="162"/>
                </a:lnTo>
                <a:lnTo>
                  <a:pt x="26201" y="144"/>
                </a:lnTo>
                <a:lnTo>
                  <a:pt x="26201" y="144"/>
                </a:lnTo>
                <a:close/>
              </a:path>
            </a:pathLst>
          </a:custGeom>
          <a:solidFill>
            <a:schemeClr val="dk1">
              <a:alpha val="67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9" name="Google Shape;2519;p75"/>
          <p:cNvSpPr/>
          <p:nvPr/>
        </p:nvSpPr>
        <p:spPr>
          <a:xfrm>
            <a:off x="5798851" y="3395606"/>
            <a:ext cx="1413448" cy="419916"/>
          </a:xfrm>
          <a:custGeom>
            <a:rect b="b" l="l" r="r" t="t"/>
            <a:pathLst>
              <a:path extrusionOk="0" h="7647" w="25740">
                <a:moveTo>
                  <a:pt x="3953" y="0"/>
                </a:moveTo>
                <a:lnTo>
                  <a:pt x="3277" y="20"/>
                </a:lnTo>
                <a:lnTo>
                  <a:pt x="2582" y="40"/>
                </a:lnTo>
                <a:lnTo>
                  <a:pt x="1907" y="80"/>
                </a:lnTo>
                <a:lnTo>
                  <a:pt x="1212" y="139"/>
                </a:lnTo>
                <a:lnTo>
                  <a:pt x="1053" y="1331"/>
                </a:lnTo>
                <a:lnTo>
                  <a:pt x="854" y="2522"/>
                </a:lnTo>
                <a:lnTo>
                  <a:pt x="457" y="4886"/>
                </a:lnTo>
                <a:lnTo>
                  <a:pt x="0" y="7647"/>
                </a:lnTo>
                <a:lnTo>
                  <a:pt x="0" y="7647"/>
                </a:lnTo>
                <a:lnTo>
                  <a:pt x="1669" y="7428"/>
                </a:lnTo>
                <a:lnTo>
                  <a:pt x="2681" y="7309"/>
                </a:lnTo>
                <a:lnTo>
                  <a:pt x="3714" y="7190"/>
                </a:lnTo>
                <a:lnTo>
                  <a:pt x="4747" y="7110"/>
                </a:lnTo>
                <a:lnTo>
                  <a:pt x="5780" y="7051"/>
                </a:lnTo>
                <a:lnTo>
                  <a:pt x="6773" y="7011"/>
                </a:lnTo>
                <a:lnTo>
                  <a:pt x="7786" y="6971"/>
                </a:lnTo>
                <a:lnTo>
                  <a:pt x="8779" y="6951"/>
                </a:lnTo>
                <a:lnTo>
                  <a:pt x="9772" y="6951"/>
                </a:lnTo>
                <a:lnTo>
                  <a:pt x="11778" y="6971"/>
                </a:lnTo>
                <a:lnTo>
                  <a:pt x="13784" y="7031"/>
                </a:lnTo>
                <a:lnTo>
                  <a:pt x="15790" y="7110"/>
                </a:lnTo>
                <a:lnTo>
                  <a:pt x="17795" y="7210"/>
                </a:lnTo>
                <a:lnTo>
                  <a:pt x="21787" y="7428"/>
                </a:lnTo>
                <a:lnTo>
                  <a:pt x="23356" y="7488"/>
                </a:lnTo>
                <a:lnTo>
                  <a:pt x="24925" y="7547"/>
                </a:lnTo>
                <a:lnTo>
                  <a:pt x="25084" y="6475"/>
                </a:lnTo>
                <a:lnTo>
                  <a:pt x="25323" y="4628"/>
                </a:lnTo>
                <a:lnTo>
                  <a:pt x="25541" y="2761"/>
                </a:lnTo>
                <a:lnTo>
                  <a:pt x="25740" y="914"/>
                </a:lnTo>
                <a:lnTo>
                  <a:pt x="23674" y="914"/>
                </a:lnTo>
                <a:lnTo>
                  <a:pt x="21629" y="874"/>
                </a:lnTo>
                <a:lnTo>
                  <a:pt x="19781" y="795"/>
                </a:lnTo>
                <a:lnTo>
                  <a:pt x="17915" y="675"/>
                </a:lnTo>
                <a:lnTo>
                  <a:pt x="14221" y="417"/>
                </a:lnTo>
                <a:lnTo>
                  <a:pt x="12334" y="298"/>
                </a:lnTo>
                <a:lnTo>
                  <a:pt x="10447" y="179"/>
                </a:lnTo>
                <a:lnTo>
                  <a:pt x="8560" y="80"/>
                </a:lnTo>
                <a:lnTo>
                  <a:pt x="6673" y="40"/>
                </a:lnTo>
                <a:lnTo>
                  <a:pt x="5323" y="20"/>
                </a:lnTo>
                <a:lnTo>
                  <a:pt x="395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0" name="Google Shape;2520;p75"/>
          <p:cNvSpPr/>
          <p:nvPr/>
        </p:nvSpPr>
        <p:spPr>
          <a:xfrm flipH="1">
            <a:off x="5930873" y="3899575"/>
            <a:ext cx="1149403" cy="292649"/>
          </a:xfrm>
          <a:custGeom>
            <a:rect b="b" l="l" r="r" t="t"/>
            <a:pathLst>
              <a:path extrusionOk="0" h="177363" w="261674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521" name="Google Shape;2521;p75"/>
          <p:cNvSpPr txBox="1"/>
          <p:nvPr>
            <p:ph idx="4294967295" type="body"/>
          </p:nvPr>
        </p:nvSpPr>
        <p:spPr>
          <a:xfrm>
            <a:off x="5819775" y="3459314"/>
            <a:ext cx="13716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Patrick Hand"/>
                <a:ea typeface="Patrick Hand"/>
                <a:cs typeface="Patrick Hand"/>
                <a:sym typeface="Patrick Hand"/>
              </a:rPr>
              <a:t>Sushi</a:t>
            </a:r>
            <a:endParaRPr sz="2400"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522" name="Google Shape;2522;p75"/>
          <p:cNvSpPr txBox="1"/>
          <p:nvPr>
            <p:ph idx="4294967295" type="body"/>
          </p:nvPr>
        </p:nvSpPr>
        <p:spPr>
          <a:xfrm>
            <a:off x="6135825" y="3954399"/>
            <a:ext cx="739500" cy="1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₹375</a:t>
            </a:r>
            <a:endParaRPr b="1"/>
          </a:p>
        </p:txBody>
      </p:sp>
      <p:sp>
        <p:nvSpPr>
          <p:cNvPr id="2523" name="Google Shape;2523;p75"/>
          <p:cNvSpPr/>
          <p:nvPr/>
        </p:nvSpPr>
        <p:spPr>
          <a:xfrm>
            <a:off x="3551713" y="968050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dk1">
              <a:alpha val="67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24" name="Google Shape;2524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5463" y="1438350"/>
            <a:ext cx="1725924" cy="172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5" name="Google Shape;2525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6025" y="1479900"/>
            <a:ext cx="1725900" cy="172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9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p76"/>
          <p:cNvSpPr txBox="1"/>
          <p:nvPr>
            <p:ph type="title"/>
          </p:nvPr>
        </p:nvSpPr>
        <p:spPr>
          <a:xfrm>
            <a:off x="715475" y="1879399"/>
            <a:ext cx="2316000" cy="69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Rising Disposable Income</a:t>
            </a:r>
            <a:endParaRPr/>
          </a:p>
        </p:txBody>
      </p:sp>
      <p:sp>
        <p:nvSpPr>
          <p:cNvPr id="2531" name="Google Shape;2531;p76"/>
          <p:cNvSpPr txBox="1"/>
          <p:nvPr>
            <p:ph idx="2" type="title"/>
          </p:nvPr>
        </p:nvSpPr>
        <p:spPr>
          <a:xfrm>
            <a:off x="3409725" y="1879399"/>
            <a:ext cx="23160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FOOD-SERVICE Industry of India</a:t>
            </a:r>
            <a:endParaRPr/>
          </a:p>
        </p:txBody>
      </p:sp>
      <p:sp>
        <p:nvSpPr>
          <p:cNvPr id="2532" name="Google Shape;2532;p76"/>
          <p:cNvSpPr txBox="1"/>
          <p:nvPr>
            <p:ph idx="4" type="title"/>
          </p:nvPr>
        </p:nvSpPr>
        <p:spPr>
          <a:xfrm>
            <a:off x="2062598" y="3685654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Urbanisation</a:t>
            </a:r>
            <a:endParaRPr/>
          </a:p>
        </p:txBody>
      </p:sp>
      <p:sp>
        <p:nvSpPr>
          <p:cNvPr id="2533" name="Google Shape;2533;p76"/>
          <p:cNvSpPr txBox="1"/>
          <p:nvPr>
            <p:ph idx="6" type="title"/>
          </p:nvPr>
        </p:nvSpPr>
        <p:spPr>
          <a:xfrm>
            <a:off x="6103975" y="1879399"/>
            <a:ext cx="23160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International tourists in India</a:t>
            </a:r>
            <a:endParaRPr/>
          </a:p>
        </p:txBody>
      </p:sp>
      <p:sp>
        <p:nvSpPr>
          <p:cNvPr id="2534" name="Google Shape;2534;p76"/>
          <p:cNvSpPr txBox="1"/>
          <p:nvPr>
            <p:ph idx="13"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Analysis</a:t>
            </a:r>
            <a:endParaRPr/>
          </a:p>
        </p:txBody>
      </p:sp>
      <p:sp>
        <p:nvSpPr>
          <p:cNvPr id="2535" name="Google Shape;2535;p76"/>
          <p:cNvSpPr txBox="1"/>
          <p:nvPr>
            <p:ph idx="8" type="title"/>
          </p:nvPr>
        </p:nvSpPr>
        <p:spPr>
          <a:xfrm>
            <a:off x="4756848" y="3685654"/>
            <a:ext cx="231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Changing Lifestyle</a:t>
            </a:r>
            <a:endParaRPr/>
          </a:p>
        </p:txBody>
      </p:sp>
      <p:sp>
        <p:nvSpPr>
          <p:cNvPr id="2536" name="Google Shape;2536;p76"/>
          <p:cNvSpPr/>
          <p:nvPr/>
        </p:nvSpPr>
        <p:spPr>
          <a:xfrm flipH="1" rot="81740">
            <a:off x="1496724" y="1078109"/>
            <a:ext cx="753497" cy="71361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7" name="Google Shape;2537;p76"/>
          <p:cNvSpPr/>
          <p:nvPr/>
        </p:nvSpPr>
        <p:spPr>
          <a:xfrm flipH="1" rot="81740">
            <a:off x="4198285" y="1078109"/>
            <a:ext cx="753497" cy="71361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8" name="Google Shape;2538;p76"/>
          <p:cNvSpPr/>
          <p:nvPr/>
        </p:nvSpPr>
        <p:spPr>
          <a:xfrm flipH="1" rot="81740">
            <a:off x="6885225" y="1078109"/>
            <a:ext cx="753497" cy="71361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9" name="Google Shape;2539;p76"/>
          <p:cNvSpPr/>
          <p:nvPr/>
        </p:nvSpPr>
        <p:spPr>
          <a:xfrm flipH="1" rot="81708">
            <a:off x="2840048" y="2889209"/>
            <a:ext cx="753791" cy="71361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0" name="Google Shape;2540;p76"/>
          <p:cNvSpPr/>
          <p:nvPr/>
        </p:nvSpPr>
        <p:spPr>
          <a:xfrm flipH="1" rot="81708">
            <a:off x="5541608" y="2889209"/>
            <a:ext cx="753791" cy="713614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accent5">
              <a:alpha val="134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1" name="Google Shape;2541;p76"/>
          <p:cNvSpPr/>
          <p:nvPr/>
        </p:nvSpPr>
        <p:spPr>
          <a:xfrm>
            <a:off x="3551713" y="968050"/>
            <a:ext cx="2040575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2" name="Google Shape;2542;p76"/>
          <p:cNvSpPr txBox="1"/>
          <p:nvPr>
            <p:ph idx="6" type="title"/>
          </p:nvPr>
        </p:nvSpPr>
        <p:spPr>
          <a:xfrm>
            <a:off x="6799550" y="1269800"/>
            <a:ext cx="885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10Mn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543" name="Google Shape;2543;p76"/>
          <p:cNvSpPr txBox="1"/>
          <p:nvPr>
            <p:ph idx="6" type="title"/>
          </p:nvPr>
        </p:nvSpPr>
        <p:spPr>
          <a:xfrm>
            <a:off x="4124775" y="1274400"/>
            <a:ext cx="885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$68B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544" name="Google Shape;2544;p76"/>
          <p:cNvSpPr txBox="1"/>
          <p:nvPr>
            <p:ph idx="6" type="title"/>
          </p:nvPr>
        </p:nvSpPr>
        <p:spPr>
          <a:xfrm>
            <a:off x="1450000" y="1250625"/>
            <a:ext cx="885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10% 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2545" name="Google Shape;2545;p76"/>
          <p:cNvGrpSpPr/>
          <p:nvPr/>
        </p:nvGrpSpPr>
        <p:grpSpPr>
          <a:xfrm>
            <a:off x="3022260" y="3069375"/>
            <a:ext cx="389347" cy="353284"/>
            <a:chOff x="2188048" y="1983562"/>
            <a:chExt cx="389347" cy="353284"/>
          </a:xfrm>
        </p:grpSpPr>
        <p:sp>
          <p:nvSpPr>
            <p:cNvPr id="2546" name="Google Shape;2546;p76"/>
            <p:cNvSpPr/>
            <p:nvPr/>
          </p:nvSpPr>
          <p:spPr>
            <a:xfrm>
              <a:off x="2258468" y="2033211"/>
              <a:ext cx="253935" cy="253935"/>
            </a:xfrm>
            <a:custGeom>
              <a:rect b="b" l="l" r="r" t="t"/>
              <a:pathLst>
                <a:path extrusionOk="0" h="9682" w="9682">
                  <a:moveTo>
                    <a:pt x="4841" y="0"/>
                  </a:moveTo>
                  <a:cubicBezTo>
                    <a:pt x="2170" y="0"/>
                    <a:pt x="0" y="2171"/>
                    <a:pt x="0" y="4841"/>
                  </a:cubicBezTo>
                  <a:cubicBezTo>
                    <a:pt x="0" y="7516"/>
                    <a:pt x="2170" y="9682"/>
                    <a:pt x="4841" y="9682"/>
                  </a:cubicBezTo>
                  <a:cubicBezTo>
                    <a:pt x="7516" y="9682"/>
                    <a:pt x="9681" y="7516"/>
                    <a:pt x="9681" y="4841"/>
                  </a:cubicBezTo>
                  <a:cubicBezTo>
                    <a:pt x="9681" y="2171"/>
                    <a:pt x="7516" y="0"/>
                    <a:pt x="48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76"/>
            <p:cNvSpPr/>
            <p:nvPr/>
          </p:nvSpPr>
          <p:spPr>
            <a:xfrm>
              <a:off x="2311081" y="2034601"/>
              <a:ext cx="200824" cy="250525"/>
            </a:xfrm>
            <a:custGeom>
              <a:rect b="b" l="l" r="r" t="t"/>
              <a:pathLst>
                <a:path extrusionOk="0" h="9552" w="7657">
                  <a:moveTo>
                    <a:pt x="3533" y="0"/>
                  </a:moveTo>
                  <a:lnTo>
                    <a:pt x="3542" y="5"/>
                  </a:lnTo>
                  <a:lnTo>
                    <a:pt x="3865" y="405"/>
                  </a:lnTo>
                  <a:cubicBezTo>
                    <a:pt x="3903" y="448"/>
                    <a:pt x="3913" y="515"/>
                    <a:pt x="3889" y="573"/>
                  </a:cubicBezTo>
                  <a:lnTo>
                    <a:pt x="3614" y="1218"/>
                  </a:lnTo>
                  <a:lnTo>
                    <a:pt x="3258" y="578"/>
                  </a:lnTo>
                  <a:lnTo>
                    <a:pt x="2623" y="578"/>
                  </a:lnTo>
                  <a:lnTo>
                    <a:pt x="2180" y="1425"/>
                  </a:lnTo>
                  <a:cubicBezTo>
                    <a:pt x="2118" y="1545"/>
                    <a:pt x="2200" y="1689"/>
                    <a:pt x="2334" y="1699"/>
                  </a:cubicBezTo>
                  <a:lnTo>
                    <a:pt x="2686" y="1728"/>
                  </a:lnTo>
                  <a:lnTo>
                    <a:pt x="2974" y="1324"/>
                  </a:lnTo>
                  <a:lnTo>
                    <a:pt x="3263" y="1689"/>
                  </a:lnTo>
                  <a:lnTo>
                    <a:pt x="3181" y="2252"/>
                  </a:lnTo>
                  <a:lnTo>
                    <a:pt x="2431" y="2368"/>
                  </a:lnTo>
                  <a:lnTo>
                    <a:pt x="1656" y="2936"/>
                  </a:lnTo>
                  <a:lnTo>
                    <a:pt x="1560" y="3325"/>
                  </a:lnTo>
                  <a:cubicBezTo>
                    <a:pt x="1542" y="3397"/>
                    <a:pt x="1474" y="3451"/>
                    <a:pt x="1400" y="3451"/>
                  </a:cubicBezTo>
                  <a:cubicBezTo>
                    <a:pt x="1394" y="3451"/>
                    <a:pt x="1388" y="3451"/>
                    <a:pt x="1382" y="3450"/>
                  </a:cubicBezTo>
                  <a:lnTo>
                    <a:pt x="1088" y="3417"/>
                  </a:lnTo>
                  <a:cubicBezTo>
                    <a:pt x="1081" y="3416"/>
                    <a:pt x="1074" y="3415"/>
                    <a:pt x="1067" y="3415"/>
                  </a:cubicBezTo>
                  <a:cubicBezTo>
                    <a:pt x="998" y="3415"/>
                    <a:pt x="937" y="3457"/>
                    <a:pt x="915" y="3523"/>
                  </a:cubicBezTo>
                  <a:lnTo>
                    <a:pt x="751" y="3960"/>
                  </a:lnTo>
                  <a:cubicBezTo>
                    <a:pt x="718" y="4052"/>
                    <a:pt x="766" y="4153"/>
                    <a:pt x="862" y="4177"/>
                  </a:cubicBezTo>
                  <a:lnTo>
                    <a:pt x="1391" y="4331"/>
                  </a:lnTo>
                  <a:lnTo>
                    <a:pt x="1694" y="3653"/>
                  </a:lnTo>
                  <a:cubicBezTo>
                    <a:pt x="1738" y="3566"/>
                    <a:pt x="1810" y="3499"/>
                    <a:pt x="1901" y="3470"/>
                  </a:cubicBezTo>
                  <a:lnTo>
                    <a:pt x="2758" y="3195"/>
                  </a:lnTo>
                  <a:lnTo>
                    <a:pt x="3470" y="3739"/>
                  </a:lnTo>
                  <a:lnTo>
                    <a:pt x="3845" y="3580"/>
                  </a:lnTo>
                  <a:lnTo>
                    <a:pt x="4096" y="3855"/>
                  </a:lnTo>
                  <a:lnTo>
                    <a:pt x="4606" y="3811"/>
                  </a:lnTo>
                  <a:cubicBezTo>
                    <a:pt x="4609" y="3811"/>
                    <a:pt x="4612" y="3811"/>
                    <a:pt x="4616" y="3811"/>
                  </a:cubicBezTo>
                  <a:cubicBezTo>
                    <a:pt x="4698" y="3811"/>
                    <a:pt x="4770" y="3867"/>
                    <a:pt x="4788" y="3946"/>
                  </a:cubicBezTo>
                  <a:lnTo>
                    <a:pt x="4808" y="4057"/>
                  </a:lnTo>
                  <a:cubicBezTo>
                    <a:pt x="4846" y="4254"/>
                    <a:pt x="4707" y="4442"/>
                    <a:pt x="4509" y="4456"/>
                  </a:cubicBezTo>
                  <a:lnTo>
                    <a:pt x="3667" y="4523"/>
                  </a:lnTo>
                  <a:cubicBezTo>
                    <a:pt x="3571" y="4528"/>
                    <a:pt x="3504" y="4624"/>
                    <a:pt x="3533" y="4716"/>
                  </a:cubicBezTo>
                  <a:cubicBezTo>
                    <a:pt x="3566" y="4819"/>
                    <a:pt x="3485" y="4912"/>
                    <a:pt x="3389" y="4912"/>
                  </a:cubicBezTo>
                  <a:cubicBezTo>
                    <a:pt x="3373" y="4912"/>
                    <a:pt x="3357" y="4909"/>
                    <a:pt x="3340" y="4904"/>
                  </a:cubicBezTo>
                  <a:lnTo>
                    <a:pt x="2710" y="4697"/>
                  </a:lnTo>
                  <a:cubicBezTo>
                    <a:pt x="2628" y="4668"/>
                    <a:pt x="2565" y="4596"/>
                    <a:pt x="2551" y="4509"/>
                  </a:cubicBezTo>
                  <a:cubicBezTo>
                    <a:pt x="2532" y="4392"/>
                    <a:pt x="2436" y="4307"/>
                    <a:pt x="2320" y="4307"/>
                  </a:cubicBezTo>
                  <a:cubicBezTo>
                    <a:pt x="2317" y="4307"/>
                    <a:pt x="2314" y="4307"/>
                    <a:pt x="2310" y="4307"/>
                  </a:cubicBezTo>
                  <a:lnTo>
                    <a:pt x="1391" y="4331"/>
                  </a:lnTo>
                  <a:lnTo>
                    <a:pt x="891" y="4552"/>
                  </a:lnTo>
                  <a:cubicBezTo>
                    <a:pt x="771" y="4605"/>
                    <a:pt x="694" y="4716"/>
                    <a:pt x="689" y="4846"/>
                  </a:cubicBezTo>
                  <a:lnTo>
                    <a:pt x="684" y="5009"/>
                  </a:lnTo>
                  <a:lnTo>
                    <a:pt x="83" y="5697"/>
                  </a:lnTo>
                  <a:cubicBezTo>
                    <a:pt x="30" y="5755"/>
                    <a:pt x="1" y="5832"/>
                    <a:pt x="1" y="5914"/>
                  </a:cubicBezTo>
                  <a:lnTo>
                    <a:pt x="1" y="6650"/>
                  </a:lnTo>
                  <a:cubicBezTo>
                    <a:pt x="1" y="6785"/>
                    <a:pt x="54" y="6915"/>
                    <a:pt x="155" y="7011"/>
                  </a:cubicBezTo>
                  <a:lnTo>
                    <a:pt x="679" y="7516"/>
                  </a:lnTo>
                  <a:cubicBezTo>
                    <a:pt x="761" y="7598"/>
                    <a:pt x="867" y="7646"/>
                    <a:pt x="982" y="7656"/>
                  </a:cubicBezTo>
                  <a:lnTo>
                    <a:pt x="2739" y="7805"/>
                  </a:lnTo>
                  <a:lnTo>
                    <a:pt x="2705" y="8055"/>
                  </a:lnTo>
                  <a:cubicBezTo>
                    <a:pt x="2690" y="8176"/>
                    <a:pt x="2739" y="8296"/>
                    <a:pt x="2835" y="8368"/>
                  </a:cubicBezTo>
                  <a:lnTo>
                    <a:pt x="3225" y="8652"/>
                  </a:lnTo>
                  <a:lnTo>
                    <a:pt x="3162" y="8844"/>
                  </a:lnTo>
                  <a:cubicBezTo>
                    <a:pt x="3124" y="8974"/>
                    <a:pt x="3162" y="9114"/>
                    <a:pt x="3268" y="9200"/>
                  </a:cubicBezTo>
                  <a:lnTo>
                    <a:pt x="3677" y="9552"/>
                  </a:lnTo>
                  <a:lnTo>
                    <a:pt x="4841" y="9181"/>
                  </a:lnTo>
                  <a:lnTo>
                    <a:pt x="5472" y="8431"/>
                  </a:lnTo>
                  <a:cubicBezTo>
                    <a:pt x="5573" y="8305"/>
                    <a:pt x="5659" y="8166"/>
                    <a:pt x="5722" y="8022"/>
                  </a:cubicBezTo>
                  <a:lnTo>
                    <a:pt x="6626" y="5928"/>
                  </a:lnTo>
                  <a:lnTo>
                    <a:pt x="6626" y="5928"/>
                  </a:lnTo>
                  <a:lnTo>
                    <a:pt x="6049" y="5972"/>
                  </a:lnTo>
                  <a:cubicBezTo>
                    <a:pt x="6049" y="5972"/>
                    <a:pt x="6049" y="5972"/>
                    <a:pt x="6048" y="5972"/>
                  </a:cubicBezTo>
                  <a:cubicBezTo>
                    <a:pt x="5942" y="5972"/>
                    <a:pt x="6901" y="4663"/>
                    <a:pt x="6829" y="4576"/>
                  </a:cubicBezTo>
                  <a:lnTo>
                    <a:pt x="6617" y="4158"/>
                  </a:lnTo>
                  <a:lnTo>
                    <a:pt x="7040" y="3946"/>
                  </a:lnTo>
                  <a:lnTo>
                    <a:pt x="7656" y="4384"/>
                  </a:lnTo>
                  <a:cubicBezTo>
                    <a:pt x="7469" y="2142"/>
                    <a:pt x="5760" y="323"/>
                    <a:pt x="353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76"/>
            <p:cNvSpPr/>
            <p:nvPr/>
          </p:nvSpPr>
          <p:spPr>
            <a:xfrm>
              <a:off x="2233342" y="2035860"/>
              <a:ext cx="241582" cy="251338"/>
            </a:xfrm>
            <a:custGeom>
              <a:rect b="b" l="l" r="r" t="t"/>
              <a:pathLst>
                <a:path extrusionOk="0" h="9583" w="9211">
                  <a:moveTo>
                    <a:pt x="4812" y="1"/>
                  </a:moveTo>
                  <a:cubicBezTo>
                    <a:pt x="1642" y="660"/>
                    <a:pt x="1" y="4187"/>
                    <a:pt x="1536" y="7035"/>
                  </a:cubicBezTo>
                  <a:cubicBezTo>
                    <a:pt x="2427" y="8695"/>
                    <a:pt x="4105" y="9582"/>
                    <a:pt x="5805" y="9582"/>
                  </a:cubicBezTo>
                  <a:cubicBezTo>
                    <a:pt x="7022" y="9582"/>
                    <a:pt x="8251" y="9127"/>
                    <a:pt x="9210" y="8176"/>
                  </a:cubicBezTo>
                  <a:lnTo>
                    <a:pt x="9210" y="8176"/>
                  </a:lnTo>
                  <a:cubicBezTo>
                    <a:pt x="8883" y="8243"/>
                    <a:pt x="8551" y="8277"/>
                    <a:pt x="8219" y="8277"/>
                  </a:cubicBezTo>
                  <a:cubicBezTo>
                    <a:pt x="6261" y="8277"/>
                    <a:pt x="4490" y="7093"/>
                    <a:pt x="3744" y="5284"/>
                  </a:cubicBezTo>
                  <a:cubicBezTo>
                    <a:pt x="2998" y="3470"/>
                    <a:pt x="3417" y="1381"/>
                    <a:pt x="481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76"/>
            <p:cNvSpPr/>
            <p:nvPr/>
          </p:nvSpPr>
          <p:spPr>
            <a:xfrm>
              <a:off x="2310950" y="2166342"/>
              <a:ext cx="146061" cy="118915"/>
            </a:xfrm>
            <a:custGeom>
              <a:rect b="b" l="l" r="r" t="t"/>
              <a:pathLst>
                <a:path extrusionOk="0" h="4534" w="5569">
                  <a:moveTo>
                    <a:pt x="670" y="1"/>
                  </a:moveTo>
                  <a:lnTo>
                    <a:pt x="88" y="670"/>
                  </a:lnTo>
                  <a:cubicBezTo>
                    <a:pt x="35" y="732"/>
                    <a:pt x="1" y="809"/>
                    <a:pt x="1" y="891"/>
                  </a:cubicBezTo>
                  <a:lnTo>
                    <a:pt x="1" y="1622"/>
                  </a:lnTo>
                  <a:cubicBezTo>
                    <a:pt x="1" y="1762"/>
                    <a:pt x="59" y="1892"/>
                    <a:pt x="155" y="1983"/>
                  </a:cubicBezTo>
                  <a:lnTo>
                    <a:pt x="684" y="2493"/>
                  </a:lnTo>
                  <a:cubicBezTo>
                    <a:pt x="766" y="2570"/>
                    <a:pt x="872" y="2623"/>
                    <a:pt x="987" y="2633"/>
                  </a:cubicBezTo>
                  <a:lnTo>
                    <a:pt x="2566" y="2768"/>
                  </a:lnTo>
                  <a:cubicBezTo>
                    <a:pt x="2662" y="2777"/>
                    <a:pt x="2734" y="2864"/>
                    <a:pt x="2724" y="2960"/>
                  </a:cubicBezTo>
                  <a:lnTo>
                    <a:pt x="2715" y="3037"/>
                  </a:lnTo>
                  <a:cubicBezTo>
                    <a:pt x="2700" y="3153"/>
                    <a:pt x="2748" y="3273"/>
                    <a:pt x="2845" y="3345"/>
                  </a:cubicBezTo>
                  <a:lnTo>
                    <a:pt x="3234" y="3634"/>
                  </a:lnTo>
                  <a:lnTo>
                    <a:pt x="3172" y="3826"/>
                  </a:lnTo>
                  <a:cubicBezTo>
                    <a:pt x="3133" y="3951"/>
                    <a:pt x="3172" y="4091"/>
                    <a:pt x="3278" y="4177"/>
                  </a:cubicBezTo>
                  <a:lnTo>
                    <a:pt x="3687" y="4533"/>
                  </a:lnTo>
                  <a:lnTo>
                    <a:pt x="3696" y="4533"/>
                  </a:lnTo>
                  <a:cubicBezTo>
                    <a:pt x="3985" y="4481"/>
                    <a:pt x="4269" y="4399"/>
                    <a:pt x="4548" y="4298"/>
                  </a:cubicBezTo>
                  <a:lnTo>
                    <a:pt x="4611" y="4269"/>
                  </a:lnTo>
                  <a:cubicBezTo>
                    <a:pt x="4673" y="4250"/>
                    <a:pt x="4731" y="4221"/>
                    <a:pt x="4789" y="4197"/>
                  </a:cubicBezTo>
                  <a:lnTo>
                    <a:pt x="4846" y="4173"/>
                  </a:lnTo>
                  <a:lnTo>
                    <a:pt x="5486" y="3408"/>
                  </a:lnTo>
                  <a:cubicBezTo>
                    <a:pt x="5515" y="3369"/>
                    <a:pt x="5539" y="3331"/>
                    <a:pt x="5568" y="3292"/>
                  </a:cubicBezTo>
                  <a:lnTo>
                    <a:pt x="5568" y="3292"/>
                  </a:lnTo>
                  <a:cubicBezTo>
                    <a:pt x="5462" y="3302"/>
                    <a:pt x="5361" y="3302"/>
                    <a:pt x="5260" y="3302"/>
                  </a:cubicBezTo>
                  <a:cubicBezTo>
                    <a:pt x="3181" y="3302"/>
                    <a:pt x="1334" y="1974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76"/>
            <p:cNvSpPr/>
            <p:nvPr/>
          </p:nvSpPr>
          <p:spPr>
            <a:xfrm>
              <a:off x="2238981" y="2081469"/>
              <a:ext cx="338413" cy="255377"/>
            </a:xfrm>
            <a:custGeom>
              <a:rect b="b" l="l" r="r" t="t"/>
              <a:pathLst>
                <a:path extrusionOk="0" h="9737" w="12903">
                  <a:moveTo>
                    <a:pt x="11501" y="1"/>
                  </a:moveTo>
                  <a:cubicBezTo>
                    <a:pt x="11372" y="1"/>
                    <a:pt x="11241" y="128"/>
                    <a:pt x="11315" y="287"/>
                  </a:cubicBezTo>
                  <a:cubicBezTo>
                    <a:pt x="12474" y="2732"/>
                    <a:pt x="11950" y="5648"/>
                    <a:pt x="10011" y="7539"/>
                  </a:cubicBezTo>
                  <a:cubicBezTo>
                    <a:pt x="8797" y="8722"/>
                    <a:pt x="7198" y="9342"/>
                    <a:pt x="5578" y="9342"/>
                  </a:cubicBezTo>
                  <a:cubicBezTo>
                    <a:pt x="4610" y="9342"/>
                    <a:pt x="3634" y="9120"/>
                    <a:pt x="2730" y="8664"/>
                  </a:cubicBezTo>
                  <a:cubicBezTo>
                    <a:pt x="1985" y="8284"/>
                    <a:pt x="1321" y="7765"/>
                    <a:pt x="772" y="7130"/>
                  </a:cubicBezTo>
                  <a:lnTo>
                    <a:pt x="772" y="7130"/>
                  </a:lnTo>
                  <a:lnTo>
                    <a:pt x="1552" y="7389"/>
                  </a:lnTo>
                  <a:cubicBezTo>
                    <a:pt x="1579" y="7400"/>
                    <a:pt x="1605" y="7404"/>
                    <a:pt x="1629" y="7404"/>
                  </a:cubicBezTo>
                  <a:cubicBezTo>
                    <a:pt x="1830" y="7404"/>
                    <a:pt x="1909" y="7083"/>
                    <a:pt x="1677" y="7014"/>
                  </a:cubicBezTo>
                  <a:lnTo>
                    <a:pt x="276" y="6547"/>
                  </a:lnTo>
                  <a:cubicBezTo>
                    <a:pt x="256" y="6541"/>
                    <a:pt x="236" y="6538"/>
                    <a:pt x="216" y="6538"/>
                  </a:cubicBezTo>
                  <a:cubicBezTo>
                    <a:pt x="100" y="6538"/>
                    <a:pt x="0" y="6640"/>
                    <a:pt x="17" y="6764"/>
                  </a:cubicBezTo>
                  <a:lnTo>
                    <a:pt x="252" y="8400"/>
                  </a:lnTo>
                  <a:cubicBezTo>
                    <a:pt x="267" y="8496"/>
                    <a:pt x="349" y="8568"/>
                    <a:pt x="450" y="8568"/>
                  </a:cubicBezTo>
                  <a:lnTo>
                    <a:pt x="474" y="8568"/>
                  </a:lnTo>
                  <a:cubicBezTo>
                    <a:pt x="584" y="8554"/>
                    <a:pt x="657" y="8453"/>
                    <a:pt x="642" y="8347"/>
                  </a:cubicBezTo>
                  <a:lnTo>
                    <a:pt x="512" y="7433"/>
                  </a:lnTo>
                  <a:lnTo>
                    <a:pt x="512" y="7433"/>
                  </a:lnTo>
                  <a:cubicBezTo>
                    <a:pt x="1085" y="8082"/>
                    <a:pt x="1778" y="8621"/>
                    <a:pt x="2552" y="9016"/>
                  </a:cubicBezTo>
                  <a:cubicBezTo>
                    <a:pt x="3514" y="9500"/>
                    <a:pt x="4552" y="9736"/>
                    <a:pt x="5582" y="9736"/>
                  </a:cubicBezTo>
                  <a:cubicBezTo>
                    <a:pt x="7302" y="9736"/>
                    <a:pt x="9001" y="9078"/>
                    <a:pt x="10290" y="7822"/>
                  </a:cubicBezTo>
                  <a:cubicBezTo>
                    <a:pt x="12349" y="5811"/>
                    <a:pt x="12903" y="2712"/>
                    <a:pt x="11671" y="114"/>
                  </a:cubicBezTo>
                  <a:cubicBezTo>
                    <a:pt x="11633" y="34"/>
                    <a:pt x="11568" y="1"/>
                    <a:pt x="1150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76"/>
            <p:cNvSpPr/>
            <p:nvPr/>
          </p:nvSpPr>
          <p:spPr>
            <a:xfrm>
              <a:off x="2188048" y="1983562"/>
              <a:ext cx="343843" cy="255325"/>
            </a:xfrm>
            <a:custGeom>
              <a:rect b="b" l="l" r="r" t="t"/>
              <a:pathLst>
                <a:path extrusionOk="0" h="9735" w="13110">
                  <a:moveTo>
                    <a:pt x="7525" y="1"/>
                  </a:moveTo>
                  <a:cubicBezTo>
                    <a:pt x="6251" y="1"/>
                    <a:pt x="4968" y="362"/>
                    <a:pt x="3835" y="1104"/>
                  </a:cubicBezTo>
                  <a:cubicBezTo>
                    <a:pt x="1025" y="2947"/>
                    <a:pt x="0" y="6585"/>
                    <a:pt x="1439" y="9621"/>
                  </a:cubicBezTo>
                  <a:cubicBezTo>
                    <a:pt x="1478" y="9701"/>
                    <a:pt x="1545" y="9735"/>
                    <a:pt x="1612" y="9735"/>
                  </a:cubicBezTo>
                  <a:cubicBezTo>
                    <a:pt x="1742" y="9735"/>
                    <a:pt x="1871" y="9608"/>
                    <a:pt x="1795" y="9453"/>
                  </a:cubicBezTo>
                  <a:cubicBezTo>
                    <a:pt x="1391" y="8601"/>
                    <a:pt x="1184" y="7672"/>
                    <a:pt x="1184" y="6734"/>
                  </a:cubicBezTo>
                  <a:cubicBezTo>
                    <a:pt x="1184" y="4083"/>
                    <a:pt x="2834" y="1711"/>
                    <a:pt x="5322" y="787"/>
                  </a:cubicBezTo>
                  <a:cubicBezTo>
                    <a:pt x="6041" y="521"/>
                    <a:pt x="6785" y="393"/>
                    <a:pt x="7523" y="393"/>
                  </a:cubicBezTo>
                  <a:cubicBezTo>
                    <a:pt x="9338" y="393"/>
                    <a:pt x="11109" y="1172"/>
                    <a:pt x="12338" y="2606"/>
                  </a:cubicBezTo>
                  <a:lnTo>
                    <a:pt x="11558" y="2346"/>
                  </a:lnTo>
                  <a:cubicBezTo>
                    <a:pt x="11536" y="2339"/>
                    <a:pt x="11515" y="2336"/>
                    <a:pt x="11495" y="2336"/>
                  </a:cubicBezTo>
                  <a:cubicBezTo>
                    <a:pt x="11295" y="2336"/>
                    <a:pt x="11219" y="2638"/>
                    <a:pt x="11433" y="2721"/>
                  </a:cubicBezTo>
                  <a:lnTo>
                    <a:pt x="12833" y="3188"/>
                  </a:lnTo>
                  <a:cubicBezTo>
                    <a:pt x="12853" y="3194"/>
                    <a:pt x="12874" y="3197"/>
                    <a:pt x="12893" y="3197"/>
                  </a:cubicBezTo>
                  <a:cubicBezTo>
                    <a:pt x="13010" y="3197"/>
                    <a:pt x="13109" y="3095"/>
                    <a:pt x="13093" y="2971"/>
                  </a:cubicBezTo>
                  <a:lnTo>
                    <a:pt x="12857" y="1335"/>
                  </a:lnTo>
                  <a:cubicBezTo>
                    <a:pt x="12842" y="1220"/>
                    <a:pt x="12756" y="1167"/>
                    <a:pt x="12668" y="1167"/>
                  </a:cubicBezTo>
                  <a:cubicBezTo>
                    <a:pt x="12558" y="1167"/>
                    <a:pt x="12446" y="1249"/>
                    <a:pt x="12468" y="1393"/>
                  </a:cubicBezTo>
                  <a:lnTo>
                    <a:pt x="12597" y="2302"/>
                  </a:lnTo>
                  <a:cubicBezTo>
                    <a:pt x="11276" y="792"/>
                    <a:pt x="9411" y="1"/>
                    <a:pt x="752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6"/>
            <p:cNvSpPr/>
            <p:nvPr/>
          </p:nvSpPr>
          <p:spPr>
            <a:xfrm>
              <a:off x="2341006" y="2077116"/>
              <a:ext cx="16418" cy="27434"/>
            </a:xfrm>
            <a:custGeom>
              <a:rect b="b" l="l" r="r" t="t"/>
              <a:pathLst>
                <a:path extrusionOk="0" h="1046" w="626">
                  <a:moveTo>
                    <a:pt x="419" y="1"/>
                  </a:moveTo>
                  <a:cubicBezTo>
                    <a:pt x="308" y="6"/>
                    <a:pt x="221" y="92"/>
                    <a:pt x="221" y="203"/>
                  </a:cubicBezTo>
                  <a:lnTo>
                    <a:pt x="226" y="564"/>
                  </a:lnTo>
                  <a:lnTo>
                    <a:pt x="82" y="703"/>
                  </a:lnTo>
                  <a:cubicBezTo>
                    <a:pt x="0" y="780"/>
                    <a:pt x="0" y="906"/>
                    <a:pt x="77" y="983"/>
                  </a:cubicBezTo>
                  <a:cubicBezTo>
                    <a:pt x="114" y="1025"/>
                    <a:pt x="166" y="1045"/>
                    <a:pt x="218" y="1045"/>
                  </a:cubicBezTo>
                  <a:cubicBezTo>
                    <a:pt x="267" y="1045"/>
                    <a:pt x="317" y="1027"/>
                    <a:pt x="356" y="992"/>
                  </a:cubicBezTo>
                  <a:lnTo>
                    <a:pt x="563" y="795"/>
                  </a:lnTo>
                  <a:cubicBezTo>
                    <a:pt x="602" y="756"/>
                    <a:pt x="626" y="703"/>
                    <a:pt x="626" y="646"/>
                  </a:cubicBezTo>
                  <a:lnTo>
                    <a:pt x="616" y="198"/>
                  </a:lnTo>
                  <a:cubicBezTo>
                    <a:pt x="616" y="88"/>
                    <a:pt x="529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6"/>
            <p:cNvSpPr/>
            <p:nvPr/>
          </p:nvSpPr>
          <p:spPr>
            <a:xfrm>
              <a:off x="2240030" y="2027913"/>
              <a:ext cx="286876" cy="264662"/>
            </a:xfrm>
            <a:custGeom>
              <a:rect b="b" l="l" r="r" t="t"/>
              <a:pathLst>
                <a:path extrusionOk="0" h="10091" w="10938">
                  <a:moveTo>
                    <a:pt x="3792" y="3864"/>
                  </a:moveTo>
                  <a:lnTo>
                    <a:pt x="4062" y="3898"/>
                  </a:lnTo>
                  <a:cubicBezTo>
                    <a:pt x="4073" y="3899"/>
                    <a:pt x="4085" y="3900"/>
                    <a:pt x="4097" y="3900"/>
                  </a:cubicBezTo>
                  <a:cubicBezTo>
                    <a:pt x="4128" y="3900"/>
                    <a:pt x="4160" y="3895"/>
                    <a:pt x="4192" y="3888"/>
                  </a:cubicBezTo>
                  <a:lnTo>
                    <a:pt x="4192" y="3888"/>
                  </a:lnTo>
                  <a:lnTo>
                    <a:pt x="3985" y="4345"/>
                  </a:lnTo>
                  <a:lnTo>
                    <a:pt x="3648" y="4249"/>
                  </a:lnTo>
                  <a:lnTo>
                    <a:pt x="3792" y="3864"/>
                  </a:lnTo>
                  <a:close/>
                  <a:moveTo>
                    <a:pt x="5111" y="3768"/>
                  </a:moveTo>
                  <a:lnTo>
                    <a:pt x="5501" y="4249"/>
                  </a:lnTo>
                  <a:lnTo>
                    <a:pt x="5452" y="4384"/>
                  </a:lnTo>
                  <a:cubicBezTo>
                    <a:pt x="5402" y="4539"/>
                    <a:pt x="5524" y="4645"/>
                    <a:pt x="5645" y="4645"/>
                  </a:cubicBezTo>
                  <a:cubicBezTo>
                    <a:pt x="5720" y="4645"/>
                    <a:pt x="5795" y="4605"/>
                    <a:pt x="5828" y="4509"/>
                  </a:cubicBezTo>
                  <a:lnTo>
                    <a:pt x="5876" y="4360"/>
                  </a:lnTo>
                  <a:cubicBezTo>
                    <a:pt x="5919" y="4240"/>
                    <a:pt x="5895" y="4110"/>
                    <a:pt x="5818" y="4013"/>
                  </a:cubicBezTo>
                  <a:lnTo>
                    <a:pt x="5712" y="3879"/>
                  </a:lnTo>
                  <a:lnTo>
                    <a:pt x="6059" y="4143"/>
                  </a:lnTo>
                  <a:cubicBezTo>
                    <a:pt x="6091" y="4170"/>
                    <a:pt x="6133" y="4184"/>
                    <a:pt x="6176" y="4184"/>
                  </a:cubicBezTo>
                  <a:cubicBezTo>
                    <a:pt x="6203" y="4184"/>
                    <a:pt x="6230" y="4178"/>
                    <a:pt x="6256" y="4167"/>
                  </a:cubicBezTo>
                  <a:lnTo>
                    <a:pt x="6501" y="4066"/>
                  </a:lnTo>
                  <a:lnTo>
                    <a:pt x="6655" y="4240"/>
                  </a:lnTo>
                  <a:cubicBezTo>
                    <a:pt x="6695" y="4279"/>
                    <a:pt x="6747" y="4303"/>
                    <a:pt x="6803" y="4303"/>
                  </a:cubicBezTo>
                  <a:cubicBezTo>
                    <a:pt x="6808" y="4303"/>
                    <a:pt x="6814" y="4302"/>
                    <a:pt x="6819" y="4302"/>
                  </a:cubicBezTo>
                  <a:lnTo>
                    <a:pt x="7305" y="4264"/>
                  </a:lnTo>
                  <a:lnTo>
                    <a:pt x="7324" y="4345"/>
                  </a:lnTo>
                  <a:cubicBezTo>
                    <a:pt x="7339" y="4427"/>
                    <a:pt x="7281" y="4504"/>
                    <a:pt x="7199" y="4509"/>
                  </a:cubicBezTo>
                  <a:lnTo>
                    <a:pt x="6357" y="4576"/>
                  </a:lnTo>
                  <a:cubicBezTo>
                    <a:pt x="6169" y="4591"/>
                    <a:pt x="6025" y="4754"/>
                    <a:pt x="6039" y="4947"/>
                  </a:cubicBezTo>
                  <a:lnTo>
                    <a:pt x="5481" y="4759"/>
                  </a:lnTo>
                  <a:cubicBezTo>
                    <a:pt x="5467" y="4754"/>
                    <a:pt x="5457" y="4740"/>
                    <a:pt x="5452" y="4725"/>
                  </a:cubicBezTo>
                  <a:cubicBezTo>
                    <a:pt x="5419" y="4514"/>
                    <a:pt x="5236" y="4360"/>
                    <a:pt x="5024" y="4360"/>
                  </a:cubicBezTo>
                  <a:lnTo>
                    <a:pt x="5015" y="4360"/>
                  </a:lnTo>
                  <a:lnTo>
                    <a:pt x="4403" y="4374"/>
                  </a:lnTo>
                  <a:lnTo>
                    <a:pt x="4581" y="3984"/>
                  </a:lnTo>
                  <a:cubicBezTo>
                    <a:pt x="4596" y="3951"/>
                    <a:pt x="4625" y="3922"/>
                    <a:pt x="4663" y="3912"/>
                  </a:cubicBezTo>
                  <a:lnTo>
                    <a:pt x="5111" y="3768"/>
                  </a:lnTo>
                  <a:close/>
                  <a:moveTo>
                    <a:pt x="9698" y="4445"/>
                  </a:moveTo>
                  <a:cubicBezTo>
                    <a:pt x="9732" y="4445"/>
                    <a:pt x="9766" y="4458"/>
                    <a:pt x="9793" y="4485"/>
                  </a:cubicBezTo>
                  <a:lnTo>
                    <a:pt x="10192" y="4875"/>
                  </a:lnTo>
                  <a:cubicBezTo>
                    <a:pt x="10197" y="4995"/>
                    <a:pt x="10197" y="5115"/>
                    <a:pt x="10192" y="5236"/>
                  </a:cubicBezTo>
                  <a:cubicBezTo>
                    <a:pt x="10144" y="6405"/>
                    <a:pt x="9663" y="7511"/>
                    <a:pt x="8835" y="8339"/>
                  </a:cubicBezTo>
                  <a:cubicBezTo>
                    <a:pt x="8705" y="8464"/>
                    <a:pt x="8575" y="8580"/>
                    <a:pt x="8436" y="8695"/>
                  </a:cubicBezTo>
                  <a:cubicBezTo>
                    <a:pt x="8508" y="8589"/>
                    <a:pt x="8570" y="8479"/>
                    <a:pt x="8619" y="8358"/>
                  </a:cubicBezTo>
                  <a:lnTo>
                    <a:pt x="9528" y="6265"/>
                  </a:lnTo>
                  <a:cubicBezTo>
                    <a:pt x="9584" y="6130"/>
                    <a:pt x="9486" y="5986"/>
                    <a:pt x="9344" y="5986"/>
                  </a:cubicBezTo>
                  <a:cubicBezTo>
                    <a:pt x="9340" y="5986"/>
                    <a:pt x="9335" y="5986"/>
                    <a:pt x="9331" y="5986"/>
                  </a:cubicBezTo>
                  <a:lnTo>
                    <a:pt x="9244" y="5996"/>
                  </a:lnTo>
                  <a:lnTo>
                    <a:pt x="9735" y="5019"/>
                  </a:lnTo>
                  <a:cubicBezTo>
                    <a:pt x="9817" y="4855"/>
                    <a:pt x="9764" y="4658"/>
                    <a:pt x="9615" y="4552"/>
                  </a:cubicBezTo>
                  <a:lnTo>
                    <a:pt x="9571" y="4523"/>
                  </a:lnTo>
                  <a:lnTo>
                    <a:pt x="9581" y="4509"/>
                  </a:lnTo>
                  <a:cubicBezTo>
                    <a:pt x="9608" y="4468"/>
                    <a:pt x="9653" y="4445"/>
                    <a:pt x="9698" y="4445"/>
                  </a:cubicBezTo>
                  <a:close/>
                  <a:moveTo>
                    <a:pt x="5550" y="1"/>
                  </a:moveTo>
                  <a:cubicBezTo>
                    <a:pt x="4253" y="1"/>
                    <a:pt x="2961" y="498"/>
                    <a:pt x="1978" y="1478"/>
                  </a:cubicBezTo>
                  <a:cubicBezTo>
                    <a:pt x="131" y="3330"/>
                    <a:pt x="1" y="6284"/>
                    <a:pt x="1680" y="8291"/>
                  </a:cubicBezTo>
                  <a:cubicBezTo>
                    <a:pt x="1722" y="8334"/>
                    <a:pt x="1770" y="8352"/>
                    <a:pt x="1817" y="8352"/>
                  </a:cubicBezTo>
                  <a:cubicBezTo>
                    <a:pt x="1959" y="8352"/>
                    <a:pt x="2087" y="8184"/>
                    <a:pt x="1978" y="8036"/>
                  </a:cubicBezTo>
                  <a:cubicBezTo>
                    <a:pt x="838" y="6679"/>
                    <a:pt x="573" y="4788"/>
                    <a:pt x="1290" y="3166"/>
                  </a:cubicBezTo>
                  <a:cubicBezTo>
                    <a:pt x="2007" y="1545"/>
                    <a:pt x="3581" y="472"/>
                    <a:pt x="5356" y="395"/>
                  </a:cubicBezTo>
                  <a:cubicBezTo>
                    <a:pt x="5409" y="393"/>
                    <a:pt x="5462" y="392"/>
                    <a:pt x="5516" y="392"/>
                  </a:cubicBezTo>
                  <a:cubicBezTo>
                    <a:pt x="5724" y="392"/>
                    <a:pt x="5935" y="407"/>
                    <a:pt x="6145" y="433"/>
                  </a:cubicBezTo>
                  <a:lnTo>
                    <a:pt x="6410" y="761"/>
                  </a:lnTo>
                  <a:lnTo>
                    <a:pt x="6299" y="1025"/>
                  </a:lnTo>
                  <a:lnTo>
                    <a:pt x="6136" y="732"/>
                  </a:lnTo>
                  <a:cubicBezTo>
                    <a:pt x="6102" y="669"/>
                    <a:pt x="6035" y="631"/>
                    <a:pt x="5967" y="631"/>
                  </a:cubicBezTo>
                  <a:lnTo>
                    <a:pt x="5332" y="631"/>
                  </a:lnTo>
                  <a:cubicBezTo>
                    <a:pt x="5260" y="631"/>
                    <a:pt x="5193" y="674"/>
                    <a:pt x="5159" y="737"/>
                  </a:cubicBezTo>
                  <a:lnTo>
                    <a:pt x="4716" y="1583"/>
                  </a:lnTo>
                  <a:cubicBezTo>
                    <a:pt x="4586" y="1829"/>
                    <a:pt x="4750" y="2127"/>
                    <a:pt x="5024" y="2151"/>
                  </a:cubicBezTo>
                  <a:lnTo>
                    <a:pt x="5380" y="2180"/>
                  </a:lnTo>
                  <a:cubicBezTo>
                    <a:pt x="5385" y="2180"/>
                    <a:pt x="5391" y="2181"/>
                    <a:pt x="5396" y="2181"/>
                  </a:cubicBezTo>
                  <a:cubicBezTo>
                    <a:pt x="5462" y="2181"/>
                    <a:pt x="5523" y="2152"/>
                    <a:pt x="5558" y="2098"/>
                  </a:cubicBezTo>
                  <a:lnTo>
                    <a:pt x="5693" y="1906"/>
                  </a:lnTo>
                  <a:lnTo>
                    <a:pt x="5765" y="1997"/>
                  </a:lnTo>
                  <a:lnTo>
                    <a:pt x="5717" y="2334"/>
                  </a:lnTo>
                  <a:lnTo>
                    <a:pt x="5111" y="2425"/>
                  </a:lnTo>
                  <a:cubicBezTo>
                    <a:pt x="5082" y="2430"/>
                    <a:pt x="5048" y="2440"/>
                    <a:pt x="5024" y="2459"/>
                  </a:cubicBezTo>
                  <a:lnTo>
                    <a:pt x="4245" y="3032"/>
                  </a:lnTo>
                  <a:cubicBezTo>
                    <a:pt x="4206" y="3061"/>
                    <a:pt x="4177" y="3099"/>
                    <a:pt x="4168" y="3147"/>
                  </a:cubicBezTo>
                  <a:lnTo>
                    <a:pt x="4081" y="3503"/>
                  </a:lnTo>
                  <a:lnTo>
                    <a:pt x="3816" y="3470"/>
                  </a:lnTo>
                  <a:cubicBezTo>
                    <a:pt x="3802" y="3468"/>
                    <a:pt x="3788" y="3467"/>
                    <a:pt x="3774" y="3467"/>
                  </a:cubicBezTo>
                  <a:cubicBezTo>
                    <a:pt x="3622" y="3467"/>
                    <a:pt x="3484" y="3560"/>
                    <a:pt x="3431" y="3705"/>
                  </a:cubicBezTo>
                  <a:lnTo>
                    <a:pt x="3268" y="4143"/>
                  </a:lnTo>
                  <a:cubicBezTo>
                    <a:pt x="3196" y="4345"/>
                    <a:pt x="3306" y="4562"/>
                    <a:pt x="3508" y="4624"/>
                  </a:cubicBezTo>
                  <a:cubicBezTo>
                    <a:pt x="3326" y="4706"/>
                    <a:pt x="3201" y="4884"/>
                    <a:pt x="3191" y="5091"/>
                  </a:cubicBezTo>
                  <a:lnTo>
                    <a:pt x="3191" y="5187"/>
                  </a:lnTo>
                  <a:lnTo>
                    <a:pt x="2633" y="5818"/>
                  </a:lnTo>
                  <a:cubicBezTo>
                    <a:pt x="2551" y="5919"/>
                    <a:pt x="2503" y="6039"/>
                    <a:pt x="2503" y="6169"/>
                  </a:cubicBezTo>
                  <a:lnTo>
                    <a:pt x="2503" y="6905"/>
                  </a:lnTo>
                  <a:cubicBezTo>
                    <a:pt x="2503" y="7093"/>
                    <a:pt x="2580" y="7276"/>
                    <a:pt x="2715" y="7406"/>
                  </a:cubicBezTo>
                  <a:lnTo>
                    <a:pt x="3244" y="7916"/>
                  </a:lnTo>
                  <a:cubicBezTo>
                    <a:pt x="3359" y="8026"/>
                    <a:pt x="3508" y="8094"/>
                    <a:pt x="3667" y="8108"/>
                  </a:cubicBezTo>
                  <a:lnTo>
                    <a:pt x="5226" y="8243"/>
                  </a:lnTo>
                  <a:lnTo>
                    <a:pt x="5217" y="8291"/>
                  </a:lnTo>
                  <a:cubicBezTo>
                    <a:pt x="5193" y="8483"/>
                    <a:pt x="5274" y="8671"/>
                    <a:pt x="5428" y="8787"/>
                  </a:cubicBezTo>
                  <a:lnTo>
                    <a:pt x="5703" y="8989"/>
                  </a:lnTo>
                  <a:lnTo>
                    <a:pt x="5683" y="9051"/>
                  </a:lnTo>
                  <a:cubicBezTo>
                    <a:pt x="5621" y="9253"/>
                    <a:pt x="5683" y="9475"/>
                    <a:pt x="5847" y="9609"/>
                  </a:cubicBezTo>
                  <a:lnTo>
                    <a:pt x="5929" y="9682"/>
                  </a:lnTo>
                  <a:cubicBezTo>
                    <a:pt x="5861" y="9686"/>
                    <a:pt x="5799" y="9691"/>
                    <a:pt x="5736" y="9691"/>
                  </a:cubicBezTo>
                  <a:cubicBezTo>
                    <a:pt x="5667" y="9694"/>
                    <a:pt x="5597" y="9696"/>
                    <a:pt x="5527" y="9696"/>
                  </a:cubicBezTo>
                  <a:cubicBezTo>
                    <a:pt x="4441" y="9696"/>
                    <a:pt x="3388" y="9310"/>
                    <a:pt x="2551" y="8609"/>
                  </a:cubicBezTo>
                  <a:cubicBezTo>
                    <a:pt x="2507" y="8566"/>
                    <a:pt x="2459" y="8548"/>
                    <a:pt x="2414" y="8548"/>
                  </a:cubicBezTo>
                  <a:cubicBezTo>
                    <a:pt x="2252" y="8548"/>
                    <a:pt x="2120" y="8779"/>
                    <a:pt x="2301" y="8907"/>
                  </a:cubicBezTo>
                  <a:cubicBezTo>
                    <a:pt x="3205" y="9672"/>
                    <a:pt x="4355" y="10091"/>
                    <a:pt x="5544" y="10091"/>
                  </a:cubicBezTo>
                  <a:cubicBezTo>
                    <a:pt x="5611" y="10091"/>
                    <a:pt x="5679" y="10091"/>
                    <a:pt x="5751" y="10086"/>
                  </a:cubicBezTo>
                  <a:cubicBezTo>
                    <a:pt x="7671" y="10009"/>
                    <a:pt x="9384" y="8844"/>
                    <a:pt x="10163" y="7083"/>
                  </a:cubicBezTo>
                  <a:cubicBezTo>
                    <a:pt x="10938" y="5322"/>
                    <a:pt x="10649" y="3272"/>
                    <a:pt x="9408" y="1795"/>
                  </a:cubicBezTo>
                  <a:cubicBezTo>
                    <a:pt x="9364" y="1735"/>
                    <a:pt x="9310" y="1711"/>
                    <a:pt x="9256" y="1711"/>
                  </a:cubicBezTo>
                  <a:cubicBezTo>
                    <a:pt x="9106" y="1711"/>
                    <a:pt x="8964" y="1901"/>
                    <a:pt x="9109" y="2050"/>
                  </a:cubicBezTo>
                  <a:cubicBezTo>
                    <a:pt x="9639" y="2681"/>
                    <a:pt x="9995" y="3446"/>
                    <a:pt x="10129" y="4259"/>
                  </a:cubicBezTo>
                  <a:lnTo>
                    <a:pt x="10072" y="4196"/>
                  </a:lnTo>
                  <a:cubicBezTo>
                    <a:pt x="9968" y="4095"/>
                    <a:pt x="9835" y="4046"/>
                    <a:pt x="9702" y="4046"/>
                  </a:cubicBezTo>
                  <a:cubicBezTo>
                    <a:pt x="9527" y="4046"/>
                    <a:pt x="9353" y="4131"/>
                    <a:pt x="9249" y="4292"/>
                  </a:cubicBezTo>
                  <a:lnTo>
                    <a:pt x="9215" y="4345"/>
                  </a:lnTo>
                  <a:cubicBezTo>
                    <a:pt x="9124" y="4345"/>
                    <a:pt x="9032" y="4379"/>
                    <a:pt x="8960" y="4446"/>
                  </a:cubicBezTo>
                  <a:lnTo>
                    <a:pt x="8700" y="4138"/>
                  </a:lnTo>
                  <a:cubicBezTo>
                    <a:pt x="8657" y="4079"/>
                    <a:pt x="8603" y="4054"/>
                    <a:pt x="8549" y="4054"/>
                  </a:cubicBezTo>
                  <a:cubicBezTo>
                    <a:pt x="8400" y="4054"/>
                    <a:pt x="8260" y="4245"/>
                    <a:pt x="8402" y="4393"/>
                  </a:cubicBezTo>
                  <a:lnTo>
                    <a:pt x="8797" y="4860"/>
                  </a:lnTo>
                  <a:cubicBezTo>
                    <a:pt x="8837" y="4908"/>
                    <a:pt x="8893" y="4933"/>
                    <a:pt x="8948" y="4933"/>
                  </a:cubicBezTo>
                  <a:cubicBezTo>
                    <a:pt x="8997" y="4933"/>
                    <a:pt x="9047" y="4913"/>
                    <a:pt x="9085" y="4875"/>
                  </a:cubicBezTo>
                  <a:lnTo>
                    <a:pt x="9215" y="4750"/>
                  </a:lnTo>
                  <a:lnTo>
                    <a:pt x="9369" y="4860"/>
                  </a:lnTo>
                  <a:lnTo>
                    <a:pt x="8782" y="6025"/>
                  </a:lnTo>
                  <a:lnTo>
                    <a:pt x="8753" y="6025"/>
                  </a:lnTo>
                  <a:cubicBezTo>
                    <a:pt x="8749" y="6025"/>
                    <a:pt x="8744" y="6025"/>
                    <a:pt x="8740" y="6025"/>
                  </a:cubicBezTo>
                  <a:cubicBezTo>
                    <a:pt x="8701" y="6025"/>
                    <a:pt x="8664" y="6007"/>
                    <a:pt x="8638" y="5977"/>
                  </a:cubicBezTo>
                  <a:lnTo>
                    <a:pt x="7853" y="5024"/>
                  </a:lnTo>
                  <a:cubicBezTo>
                    <a:pt x="7810" y="4966"/>
                    <a:pt x="7755" y="4942"/>
                    <a:pt x="7702" y="4942"/>
                  </a:cubicBezTo>
                  <a:cubicBezTo>
                    <a:pt x="7556" y="4942"/>
                    <a:pt x="7420" y="5122"/>
                    <a:pt x="7550" y="5274"/>
                  </a:cubicBezTo>
                  <a:lnTo>
                    <a:pt x="8330" y="6227"/>
                  </a:lnTo>
                  <a:cubicBezTo>
                    <a:pt x="8434" y="6349"/>
                    <a:pt x="8589" y="6420"/>
                    <a:pt x="8751" y="6420"/>
                  </a:cubicBezTo>
                  <a:cubicBezTo>
                    <a:pt x="8762" y="6420"/>
                    <a:pt x="8772" y="6420"/>
                    <a:pt x="8782" y="6419"/>
                  </a:cubicBezTo>
                  <a:lnTo>
                    <a:pt x="9037" y="6400"/>
                  </a:lnTo>
                  <a:lnTo>
                    <a:pt x="8258" y="8195"/>
                  </a:lnTo>
                  <a:cubicBezTo>
                    <a:pt x="8205" y="8325"/>
                    <a:pt x="8128" y="8450"/>
                    <a:pt x="8036" y="8556"/>
                  </a:cubicBezTo>
                  <a:lnTo>
                    <a:pt x="7416" y="9301"/>
                  </a:lnTo>
                  <a:cubicBezTo>
                    <a:pt x="7103" y="9436"/>
                    <a:pt x="6780" y="9537"/>
                    <a:pt x="6448" y="9600"/>
                  </a:cubicBezTo>
                  <a:lnTo>
                    <a:pt x="6107" y="9301"/>
                  </a:lnTo>
                  <a:cubicBezTo>
                    <a:pt x="6064" y="9268"/>
                    <a:pt x="6044" y="9210"/>
                    <a:pt x="6064" y="9157"/>
                  </a:cubicBezTo>
                  <a:lnTo>
                    <a:pt x="6121" y="8965"/>
                  </a:lnTo>
                  <a:cubicBezTo>
                    <a:pt x="6150" y="8883"/>
                    <a:pt x="6121" y="8796"/>
                    <a:pt x="6054" y="8748"/>
                  </a:cubicBezTo>
                  <a:lnTo>
                    <a:pt x="5664" y="8459"/>
                  </a:lnTo>
                  <a:cubicBezTo>
                    <a:pt x="5626" y="8431"/>
                    <a:pt x="5606" y="8382"/>
                    <a:pt x="5611" y="8334"/>
                  </a:cubicBezTo>
                  <a:lnTo>
                    <a:pt x="5640" y="8079"/>
                  </a:lnTo>
                  <a:cubicBezTo>
                    <a:pt x="5655" y="7969"/>
                    <a:pt x="5573" y="7868"/>
                    <a:pt x="5462" y="7858"/>
                  </a:cubicBezTo>
                  <a:lnTo>
                    <a:pt x="3701" y="7718"/>
                  </a:lnTo>
                  <a:cubicBezTo>
                    <a:pt x="3634" y="7709"/>
                    <a:pt x="3566" y="7680"/>
                    <a:pt x="3518" y="7632"/>
                  </a:cubicBezTo>
                  <a:lnTo>
                    <a:pt x="2989" y="7127"/>
                  </a:lnTo>
                  <a:cubicBezTo>
                    <a:pt x="2931" y="7069"/>
                    <a:pt x="2897" y="6992"/>
                    <a:pt x="2897" y="6910"/>
                  </a:cubicBezTo>
                  <a:lnTo>
                    <a:pt x="2897" y="6169"/>
                  </a:lnTo>
                  <a:cubicBezTo>
                    <a:pt x="2897" y="6135"/>
                    <a:pt x="2907" y="6106"/>
                    <a:pt x="2931" y="6082"/>
                  </a:cubicBezTo>
                  <a:lnTo>
                    <a:pt x="3533" y="5394"/>
                  </a:lnTo>
                  <a:cubicBezTo>
                    <a:pt x="3561" y="5361"/>
                    <a:pt x="3581" y="5317"/>
                    <a:pt x="3581" y="5274"/>
                  </a:cubicBezTo>
                  <a:lnTo>
                    <a:pt x="3585" y="5110"/>
                  </a:lnTo>
                  <a:cubicBezTo>
                    <a:pt x="3590" y="5058"/>
                    <a:pt x="3619" y="5009"/>
                    <a:pt x="3667" y="4990"/>
                  </a:cubicBezTo>
                  <a:lnTo>
                    <a:pt x="4139" y="4783"/>
                  </a:lnTo>
                  <a:lnTo>
                    <a:pt x="5019" y="4759"/>
                  </a:lnTo>
                  <a:cubicBezTo>
                    <a:pt x="5039" y="4759"/>
                    <a:pt x="5058" y="4774"/>
                    <a:pt x="5063" y="4793"/>
                  </a:cubicBezTo>
                  <a:cubicBezTo>
                    <a:pt x="5087" y="4956"/>
                    <a:pt x="5197" y="5086"/>
                    <a:pt x="5351" y="5139"/>
                  </a:cubicBezTo>
                  <a:lnTo>
                    <a:pt x="5982" y="5351"/>
                  </a:lnTo>
                  <a:cubicBezTo>
                    <a:pt x="6018" y="5362"/>
                    <a:pt x="6054" y="5368"/>
                    <a:pt x="6089" y="5368"/>
                  </a:cubicBezTo>
                  <a:cubicBezTo>
                    <a:pt x="6293" y="5368"/>
                    <a:pt x="6468" y="5189"/>
                    <a:pt x="6439" y="4971"/>
                  </a:cubicBezTo>
                  <a:lnTo>
                    <a:pt x="7233" y="4913"/>
                  </a:lnTo>
                  <a:cubicBezTo>
                    <a:pt x="7550" y="4889"/>
                    <a:pt x="7776" y="4591"/>
                    <a:pt x="7714" y="4278"/>
                  </a:cubicBezTo>
                  <a:lnTo>
                    <a:pt x="7690" y="4167"/>
                  </a:lnTo>
                  <a:cubicBezTo>
                    <a:pt x="7658" y="3994"/>
                    <a:pt x="7505" y="3873"/>
                    <a:pt x="7334" y="3873"/>
                  </a:cubicBezTo>
                  <a:cubicBezTo>
                    <a:pt x="7324" y="3873"/>
                    <a:pt x="7315" y="3873"/>
                    <a:pt x="7305" y="3874"/>
                  </a:cubicBezTo>
                  <a:lnTo>
                    <a:pt x="6886" y="3908"/>
                  </a:lnTo>
                  <a:lnTo>
                    <a:pt x="6829" y="3840"/>
                  </a:lnTo>
                  <a:lnTo>
                    <a:pt x="7377" y="3292"/>
                  </a:lnTo>
                  <a:cubicBezTo>
                    <a:pt x="7521" y="3148"/>
                    <a:pt x="7391" y="2950"/>
                    <a:pt x="7237" y="2950"/>
                  </a:cubicBezTo>
                  <a:cubicBezTo>
                    <a:pt x="7191" y="2950"/>
                    <a:pt x="7142" y="2969"/>
                    <a:pt x="7098" y="3013"/>
                  </a:cubicBezTo>
                  <a:lnTo>
                    <a:pt x="6434" y="3672"/>
                  </a:lnTo>
                  <a:lnTo>
                    <a:pt x="6213" y="3768"/>
                  </a:lnTo>
                  <a:lnTo>
                    <a:pt x="5592" y="3292"/>
                  </a:lnTo>
                  <a:cubicBezTo>
                    <a:pt x="5557" y="3266"/>
                    <a:pt x="5515" y="3253"/>
                    <a:pt x="5474" y="3253"/>
                  </a:cubicBezTo>
                  <a:cubicBezTo>
                    <a:pt x="5453" y="3253"/>
                    <a:pt x="5433" y="3256"/>
                    <a:pt x="5414" y="3263"/>
                  </a:cubicBezTo>
                  <a:lnTo>
                    <a:pt x="4543" y="3532"/>
                  </a:lnTo>
                  <a:cubicBezTo>
                    <a:pt x="4519" y="3542"/>
                    <a:pt x="4495" y="3551"/>
                    <a:pt x="4471" y="3561"/>
                  </a:cubicBezTo>
                  <a:lnTo>
                    <a:pt x="4533" y="3306"/>
                  </a:lnTo>
                  <a:lnTo>
                    <a:pt x="5212" y="2806"/>
                  </a:lnTo>
                  <a:lnTo>
                    <a:pt x="5919" y="2705"/>
                  </a:lnTo>
                  <a:cubicBezTo>
                    <a:pt x="6006" y="2690"/>
                    <a:pt x="6073" y="2623"/>
                    <a:pt x="6083" y="2536"/>
                  </a:cubicBezTo>
                  <a:lnTo>
                    <a:pt x="6169" y="1968"/>
                  </a:lnTo>
                  <a:cubicBezTo>
                    <a:pt x="6174" y="1911"/>
                    <a:pt x="6160" y="1858"/>
                    <a:pt x="6126" y="1814"/>
                  </a:cubicBezTo>
                  <a:lnTo>
                    <a:pt x="5837" y="1449"/>
                  </a:lnTo>
                  <a:cubicBezTo>
                    <a:pt x="5798" y="1400"/>
                    <a:pt x="5740" y="1376"/>
                    <a:pt x="5683" y="1376"/>
                  </a:cubicBezTo>
                  <a:cubicBezTo>
                    <a:pt x="5621" y="1376"/>
                    <a:pt x="5560" y="1404"/>
                    <a:pt x="5520" y="1458"/>
                  </a:cubicBezTo>
                  <a:lnTo>
                    <a:pt x="5298" y="1776"/>
                  </a:lnTo>
                  <a:lnTo>
                    <a:pt x="5067" y="1757"/>
                  </a:lnTo>
                  <a:lnTo>
                    <a:pt x="5452" y="1025"/>
                  </a:lnTo>
                  <a:lnTo>
                    <a:pt x="5852" y="1025"/>
                  </a:lnTo>
                  <a:lnTo>
                    <a:pt x="6150" y="1564"/>
                  </a:lnTo>
                  <a:cubicBezTo>
                    <a:pt x="6189" y="1633"/>
                    <a:pt x="6256" y="1667"/>
                    <a:pt x="6323" y="1667"/>
                  </a:cubicBezTo>
                  <a:cubicBezTo>
                    <a:pt x="6397" y="1667"/>
                    <a:pt x="6471" y="1626"/>
                    <a:pt x="6506" y="1545"/>
                  </a:cubicBezTo>
                  <a:lnTo>
                    <a:pt x="6780" y="895"/>
                  </a:lnTo>
                  <a:cubicBezTo>
                    <a:pt x="6833" y="785"/>
                    <a:pt x="6819" y="650"/>
                    <a:pt x="6747" y="549"/>
                  </a:cubicBezTo>
                  <a:lnTo>
                    <a:pt x="6747" y="549"/>
                  </a:lnTo>
                  <a:cubicBezTo>
                    <a:pt x="7406" y="722"/>
                    <a:pt x="8017" y="1040"/>
                    <a:pt x="8537" y="1478"/>
                  </a:cubicBezTo>
                  <a:cubicBezTo>
                    <a:pt x="8581" y="1522"/>
                    <a:pt x="8630" y="1541"/>
                    <a:pt x="8676" y="1541"/>
                  </a:cubicBezTo>
                  <a:cubicBezTo>
                    <a:pt x="8838" y="1541"/>
                    <a:pt x="8968" y="1310"/>
                    <a:pt x="8792" y="1179"/>
                  </a:cubicBezTo>
                  <a:cubicBezTo>
                    <a:pt x="7849" y="391"/>
                    <a:pt x="6698" y="1"/>
                    <a:pt x="555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4" name="Google Shape;2554;p76"/>
          <p:cNvGrpSpPr/>
          <p:nvPr/>
        </p:nvGrpSpPr>
        <p:grpSpPr>
          <a:xfrm>
            <a:off x="5755817" y="3050647"/>
            <a:ext cx="346738" cy="346816"/>
            <a:chOff x="6060617" y="2898247"/>
            <a:chExt cx="346738" cy="346816"/>
          </a:xfrm>
        </p:grpSpPr>
        <p:sp>
          <p:nvSpPr>
            <p:cNvPr id="2555" name="Google Shape;2555;p76"/>
            <p:cNvSpPr/>
            <p:nvPr/>
          </p:nvSpPr>
          <p:spPr>
            <a:xfrm>
              <a:off x="6066109" y="2903739"/>
              <a:ext cx="255512" cy="255512"/>
            </a:xfrm>
            <a:custGeom>
              <a:rect b="b" l="l" r="r" t="t"/>
              <a:pathLst>
                <a:path extrusionOk="0" h="9817" w="9817">
                  <a:moveTo>
                    <a:pt x="4606" y="0"/>
                  </a:moveTo>
                  <a:cubicBezTo>
                    <a:pt x="4391" y="0"/>
                    <a:pt x="4208" y="148"/>
                    <a:pt x="4166" y="359"/>
                  </a:cubicBezTo>
                  <a:lnTo>
                    <a:pt x="3944" y="1471"/>
                  </a:lnTo>
                  <a:cubicBezTo>
                    <a:pt x="3670" y="1549"/>
                    <a:pt x="3406" y="1658"/>
                    <a:pt x="3160" y="1795"/>
                  </a:cubicBezTo>
                  <a:lnTo>
                    <a:pt x="2217" y="1169"/>
                  </a:lnTo>
                  <a:cubicBezTo>
                    <a:pt x="2140" y="1117"/>
                    <a:pt x="2053" y="1093"/>
                    <a:pt x="1967" y="1093"/>
                  </a:cubicBezTo>
                  <a:cubicBezTo>
                    <a:pt x="1852" y="1093"/>
                    <a:pt x="1738" y="1137"/>
                    <a:pt x="1654" y="1221"/>
                  </a:cubicBezTo>
                  <a:lnTo>
                    <a:pt x="1221" y="1651"/>
                  </a:lnTo>
                  <a:cubicBezTo>
                    <a:pt x="1073" y="1802"/>
                    <a:pt x="1049" y="2038"/>
                    <a:pt x="1168" y="2214"/>
                  </a:cubicBezTo>
                  <a:lnTo>
                    <a:pt x="1795" y="3160"/>
                  </a:lnTo>
                  <a:cubicBezTo>
                    <a:pt x="1657" y="3406"/>
                    <a:pt x="1548" y="3670"/>
                    <a:pt x="1471" y="3945"/>
                  </a:cubicBezTo>
                  <a:lnTo>
                    <a:pt x="359" y="4166"/>
                  </a:lnTo>
                  <a:cubicBezTo>
                    <a:pt x="148" y="4209"/>
                    <a:pt x="0" y="4391"/>
                    <a:pt x="0" y="4606"/>
                  </a:cubicBezTo>
                  <a:lnTo>
                    <a:pt x="0" y="5215"/>
                  </a:lnTo>
                  <a:cubicBezTo>
                    <a:pt x="0" y="5426"/>
                    <a:pt x="148" y="5609"/>
                    <a:pt x="359" y="5651"/>
                  </a:cubicBezTo>
                  <a:lnTo>
                    <a:pt x="1471" y="5873"/>
                  </a:lnTo>
                  <a:cubicBezTo>
                    <a:pt x="1548" y="6147"/>
                    <a:pt x="1657" y="6411"/>
                    <a:pt x="1795" y="6657"/>
                  </a:cubicBezTo>
                  <a:lnTo>
                    <a:pt x="1168" y="7604"/>
                  </a:lnTo>
                  <a:cubicBezTo>
                    <a:pt x="1049" y="7780"/>
                    <a:pt x="1073" y="8015"/>
                    <a:pt x="1221" y="8167"/>
                  </a:cubicBezTo>
                  <a:lnTo>
                    <a:pt x="1654" y="8596"/>
                  </a:lnTo>
                  <a:cubicBezTo>
                    <a:pt x="1739" y="8681"/>
                    <a:pt x="1853" y="8725"/>
                    <a:pt x="1969" y="8725"/>
                  </a:cubicBezTo>
                  <a:cubicBezTo>
                    <a:pt x="2055" y="8725"/>
                    <a:pt x="2141" y="8702"/>
                    <a:pt x="2217" y="8652"/>
                  </a:cubicBezTo>
                  <a:lnTo>
                    <a:pt x="3160" y="8023"/>
                  </a:lnTo>
                  <a:cubicBezTo>
                    <a:pt x="3406" y="8160"/>
                    <a:pt x="3670" y="8269"/>
                    <a:pt x="3944" y="8346"/>
                  </a:cubicBezTo>
                  <a:lnTo>
                    <a:pt x="4166" y="9458"/>
                  </a:lnTo>
                  <a:cubicBezTo>
                    <a:pt x="4208" y="9669"/>
                    <a:pt x="4391" y="9817"/>
                    <a:pt x="4606" y="9817"/>
                  </a:cubicBezTo>
                  <a:lnTo>
                    <a:pt x="5211" y="9817"/>
                  </a:lnTo>
                  <a:cubicBezTo>
                    <a:pt x="5426" y="9817"/>
                    <a:pt x="5609" y="9669"/>
                    <a:pt x="5651" y="9458"/>
                  </a:cubicBezTo>
                  <a:lnTo>
                    <a:pt x="5873" y="8346"/>
                  </a:lnTo>
                  <a:cubicBezTo>
                    <a:pt x="6147" y="8269"/>
                    <a:pt x="6411" y="8160"/>
                    <a:pt x="6657" y="8023"/>
                  </a:cubicBezTo>
                  <a:lnTo>
                    <a:pt x="7604" y="8649"/>
                  </a:lnTo>
                  <a:cubicBezTo>
                    <a:pt x="7679" y="8698"/>
                    <a:pt x="7765" y="8723"/>
                    <a:pt x="7851" y="8723"/>
                  </a:cubicBezTo>
                  <a:cubicBezTo>
                    <a:pt x="7966" y="8723"/>
                    <a:pt x="8080" y="8679"/>
                    <a:pt x="8167" y="8593"/>
                  </a:cubicBezTo>
                  <a:lnTo>
                    <a:pt x="8596" y="8163"/>
                  </a:lnTo>
                  <a:cubicBezTo>
                    <a:pt x="8744" y="8012"/>
                    <a:pt x="8768" y="7776"/>
                    <a:pt x="8652" y="7600"/>
                  </a:cubicBezTo>
                  <a:lnTo>
                    <a:pt x="8022" y="6657"/>
                  </a:lnTo>
                  <a:cubicBezTo>
                    <a:pt x="8160" y="6408"/>
                    <a:pt x="8269" y="6144"/>
                    <a:pt x="8346" y="5873"/>
                  </a:cubicBezTo>
                  <a:lnTo>
                    <a:pt x="9458" y="5648"/>
                  </a:lnTo>
                  <a:cubicBezTo>
                    <a:pt x="9669" y="5609"/>
                    <a:pt x="9817" y="5422"/>
                    <a:pt x="9817" y="5211"/>
                  </a:cubicBezTo>
                  <a:lnTo>
                    <a:pt x="9817" y="4606"/>
                  </a:lnTo>
                  <a:cubicBezTo>
                    <a:pt x="9817" y="4391"/>
                    <a:pt x="9665" y="4209"/>
                    <a:pt x="9458" y="4170"/>
                  </a:cubicBezTo>
                  <a:lnTo>
                    <a:pt x="8346" y="3945"/>
                  </a:lnTo>
                  <a:cubicBezTo>
                    <a:pt x="8269" y="3670"/>
                    <a:pt x="8160" y="3410"/>
                    <a:pt x="8022" y="3160"/>
                  </a:cubicBezTo>
                  <a:lnTo>
                    <a:pt x="8649" y="2214"/>
                  </a:lnTo>
                  <a:cubicBezTo>
                    <a:pt x="8768" y="2038"/>
                    <a:pt x="8744" y="1802"/>
                    <a:pt x="8592" y="1651"/>
                  </a:cubicBezTo>
                  <a:lnTo>
                    <a:pt x="8163" y="1221"/>
                  </a:lnTo>
                  <a:cubicBezTo>
                    <a:pt x="8079" y="1137"/>
                    <a:pt x="7965" y="1093"/>
                    <a:pt x="7850" y="1093"/>
                  </a:cubicBezTo>
                  <a:cubicBezTo>
                    <a:pt x="7764" y="1093"/>
                    <a:pt x="7677" y="1117"/>
                    <a:pt x="7600" y="1169"/>
                  </a:cubicBezTo>
                  <a:lnTo>
                    <a:pt x="6657" y="1795"/>
                  </a:lnTo>
                  <a:cubicBezTo>
                    <a:pt x="6407" y="1658"/>
                    <a:pt x="6147" y="1549"/>
                    <a:pt x="5873" y="1471"/>
                  </a:cubicBezTo>
                  <a:lnTo>
                    <a:pt x="5651" y="359"/>
                  </a:lnTo>
                  <a:cubicBezTo>
                    <a:pt x="5609" y="148"/>
                    <a:pt x="5426" y="0"/>
                    <a:pt x="521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76"/>
            <p:cNvSpPr/>
            <p:nvPr/>
          </p:nvSpPr>
          <p:spPr>
            <a:xfrm>
              <a:off x="6133312" y="2975444"/>
              <a:ext cx="116707" cy="112179"/>
            </a:xfrm>
            <a:custGeom>
              <a:rect b="b" l="l" r="r" t="t"/>
              <a:pathLst>
                <a:path extrusionOk="0" h="4310" w="4484">
                  <a:moveTo>
                    <a:pt x="2326" y="0"/>
                  </a:moveTo>
                  <a:cubicBezTo>
                    <a:pt x="1454" y="0"/>
                    <a:pt x="669" y="525"/>
                    <a:pt x="335" y="1330"/>
                  </a:cubicBezTo>
                  <a:cubicBezTo>
                    <a:pt x="1" y="2136"/>
                    <a:pt x="187" y="3061"/>
                    <a:pt x="803" y="3677"/>
                  </a:cubicBezTo>
                  <a:cubicBezTo>
                    <a:pt x="1214" y="4091"/>
                    <a:pt x="1766" y="4310"/>
                    <a:pt x="2327" y="4310"/>
                  </a:cubicBezTo>
                  <a:cubicBezTo>
                    <a:pt x="2605" y="4310"/>
                    <a:pt x="2886" y="4256"/>
                    <a:pt x="3153" y="4145"/>
                  </a:cubicBezTo>
                  <a:cubicBezTo>
                    <a:pt x="3956" y="3811"/>
                    <a:pt x="4483" y="3026"/>
                    <a:pt x="4483" y="2154"/>
                  </a:cubicBezTo>
                  <a:cubicBezTo>
                    <a:pt x="4483" y="964"/>
                    <a:pt x="3516" y="0"/>
                    <a:pt x="232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76"/>
            <p:cNvSpPr/>
            <p:nvPr/>
          </p:nvSpPr>
          <p:spPr>
            <a:xfrm>
              <a:off x="6156580" y="3003658"/>
              <a:ext cx="65225" cy="55829"/>
            </a:xfrm>
            <a:custGeom>
              <a:rect b="b" l="l" r="r" t="t"/>
              <a:pathLst>
                <a:path extrusionOk="0" h="2145" w="2506">
                  <a:moveTo>
                    <a:pt x="1432" y="0"/>
                  </a:moveTo>
                  <a:cubicBezTo>
                    <a:pt x="479" y="0"/>
                    <a:pt x="0" y="1154"/>
                    <a:pt x="676" y="1830"/>
                  </a:cubicBezTo>
                  <a:cubicBezTo>
                    <a:pt x="894" y="2047"/>
                    <a:pt x="1163" y="2144"/>
                    <a:pt x="1426" y="2144"/>
                  </a:cubicBezTo>
                  <a:cubicBezTo>
                    <a:pt x="1977" y="2144"/>
                    <a:pt x="2506" y="1717"/>
                    <a:pt x="2506" y="1070"/>
                  </a:cubicBezTo>
                  <a:cubicBezTo>
                    <a:pt x="2506" y="479"/>
                    <a:pt x="2027" y="0"/>
                    <a:pt x="143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76"/>
            <p:cNvSpPr/>
            <p:nvPr/>
          </p:nvSpPr>
          <p:spPr>
            <a:xfrm>
              <a:off x="6159131" y="3004934"/>
              <a:ext cx="45730" cy="40811"/>
            </a:xfrm>
            <a:custGeom>
              <a:rect b="b" l="l" r="r" t="t"/>
              <a:pathLst>
                <a:path extrusionOk="0" h="1568" w="1757">
                  <a:moveTo>
                    <a:pt x="1011" y="0"/>
                  </a:moveTo>
                  <a:cubicBezTo>
                    <a:pt x="370" y="4"/>
                    <a:pt x="1" y="729"/>
                    <a:pt x="381" y="1246"/>
                  </a:cubicBezTo>
                  <a:cubicBezTo>
                    <a:pt x="540" y="1464"/>
                    <a:pt x="775" y="1567"/>
                    <a:pt x="1009" y="1567"/>
                  </a:cubicBezTo>
                  <a:cubicBezTo>
                    <a:pt x="1329" y="1567"/>
                    <a:pt x="1645" y="1374"/>
                    <a:pt x="1757" y="1021"/>
                  </a:cubicBezTo>
                  <a:cubicBezTo>
                    <a:pt x="1757" y="556"/>
                    <a:pt x="1454" y="141"/>
                    <a:pt x="101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76"/>
            <p:cNvSpPr/>
            <p:nvPr/>
          </p:nvSpPr>
          <p:spPr>
            <a:xfrm>
              <a:off x="6234064" y="3071694"/>
              <a:ext cx="167877" cy="167877"/>
            </a:xfrm>
            <a:custGeom>
              <a:rect b="b" l="l" r="r" t="t"/>
              <a:pathLst>
                <a:path extrusionOk="0" h="6450" w="6450">
                  <a:moveTo>
                    <a:pt x="3026" y="0"/>
                  </a:moveTo>
                  <a:cubicBezTo>
                    <a:pt x="2885" y="0"/>
                    <a:pt x="2766" y="99"/>
                    <a:pt x="2737" y="236"/>
                  </a:cubicBezTo>
                  <a:lnTo>
                    <a:pt x="2593" y="968"/>
                  </a:lnTo>
                  <a:cubicBezTo>
                    <a:pt x="2410" y="1017"/>
                    <a:pt x="2238" y="1087"/>
                    <a:pt x="2076" y="1179"/>
                  </a:cubicBezTo>
                  <a:lnTo>
                    <a:pt x="1457" y="767"/>
                  </a:lnTo>
                  <a:cubicBezTo>
                    <a:pt x="1405" y="734"/>
                    <a:pt x="1347" y="718"/>
                    <a:pt x="1290" y="718"/>
                  </a:cubicBezTo>
                  <a:cubicBezTo>
                    <a:pt x="1214" y="718"/>
                    <a:pt x="1140" y="746"/>
                    <a:pt x="1084" y="802"/>
                  </a:cubicBezTo>
                  <a:lnTo>
                    <a:pt x="802" y="1084"/>
                  </a:lnTo>
                  <a:cubicBezTo>
                    <a:pt x="704" y="1182"/>
                    <a:pt x="690" y="1337"/>
                    <a:pt x="767" y="1453"/>
                  </a:cubicBezTo>
                  <a:lnTo>
                    <a:pt x="1179" y="2076"/>
                  </a:lnTo>
                  <a:cubicBezTo>
                    <a:pt x="1087" y="2238"/>
                    <a:pt x="1017" y="2410"/>
                    <a:pt x="968" y="2590"/>
                  </a:cubicBezTo>
                  <a:lnTo>
                    <a:pt x="236" y="2738"/>
                  </a:lnTo>
                  <a:cubicBezTo>
                    <a:pt x="99" y="2766"/>
                    <a:pt x="0" y="2885"/>
                    <a:pt x="0" y="3026"/>
                  </a:cubicBezTo>
                  <a:lnTo>
                    <a:pt x="0" y="3424"/>
                  </a:lnTo>
                  <a:cubicBezTo>
                    <a:pt x="0" y="3564"/>
                    <a:pt x="99" y="3684"/>
                    <a:pt x="236" y="3712"/>
                  </a:cubicBezTo>
                  <a:lnTo>
                    <a:pt x="968" y="3857"/>
                  </a:lnTo>
                  <a:cubicBezTo>
                    <a:pt x="1017" y="4036"/>
                    <a:pt x="1087" y="4212"/>
                    <a:pt x="1179" y="4374"/>
                  </a:cubicBezTo>
                  <a:lnTo>
                    <a:pt x="767" y="4993"/>
                  </a:lnTo>
                  <a:cubicBezTo>
                    <a:pt x="690" y="5109"/>
                    <a:pt x="704" y="5264"/>
                    <a:pt x="802" y="5362"/>
                  </a:cubicBezTo>
                  <a:lnTo>
                    <a:pt x="1084" y="5647"/>
                  </a:lnTo>
                  <a:cubicBezTo>
                    <a:pt x="1140" y="5704"/>
                    <a:pt x="1214" y="5732"/>
                    <a:pt x="1290" y="5732"/>
                  </a:cubicBezTo>
                  <a:cubicBezTo>
                    <a:pt x="1347" y="5732"/>
                    <a:pt x="1405" y="5716"/>
                    <a:pt x="1457" y="5683"/>
                  </a:cubicBezTo>
                  <a:lnTo>
                    <a:pt x="2076" y="5267"/>
                  </a:lnTo>
                  <a:cubicBezTo>
                    <a:pt x="2238" y="5359"/>
                    <a:pt x="2410" y="5433"/>
                    <a:pt x="2593" y="5482"/>
                  </a:cubicBezTo>
                  <a:lnTo>
                    <a:pt x="2737" y="6214"/>
                  </a:lnTo>
                  <a:cubicBezTo>
                    <a:pt x="2766" y="6351"/>
                    <a:pt x="2885" y="6450"/>
                    <a:pt x="3026" y="6450"/>
                  </a:cubicBezTo>
                  <a:lnTo>
                    <a:pt x="3424" y="6450"/>
                  </a:lnTo>
                  <a:cubicBezTo>
                    <a:pt x="3564" y="6450"/>
                    <a:pt x="3684" y="6351"/>
                    <a:pt x="3712" y="6214"/>
                  </a:cubicBezTo>
                  <a:lnTo>
                    <a:pt x="3856" y="5482"/>
                  </a:lnTo>
                  <a:cubicBezTo>
                    <a:pt x="4039" y="5433"/>
                    <a:pt x="4212" y="5359"/>
                    <a:pt x="4374" y="5267"/>
                  </a:cubicBezTo>
                  <a:lnTo>
                    <a:pt x="4993" y="5683"/>
                  </a:lnTo>
                  <a:cubicBezTo>
                    <a:pt x="5043" y="5716"/>
                    <a:pt x="5100" y="5732"/>
                    <a:pt x="5157" y="5732"/>
                  </a:cubicBezTo>
                  <a:cubicBezTo>
                    <a:pt x="5232" y="5732"/>
                    <a:pt x="5308" y="5704"/>
                    <a:pt x="5366" y="5647"/>
                  </a:cubicBezTo>
                  <a:lnTo>
                    <a:pt x="5647" y="5362"/>
                  </a:lnTo>
                  <a:cubicBezTo>
                    <a:pt x="5746" y="5264"/>
                    <a:pt x="5760" y="5109"/>
                    <a:pt x="5682" y="4993"/>
                  </a:cubicBezTo>
                  <a:lnTo>
                    <a:pt x="5271" y="4374"/>
                  </a:lnTo>
                  <a:cubicBezTo>
                    <a:pt x="5362" y="4212"/>
                    <a:pt x="5433" y="4036"/>
                    <a:pt x="5482" y="3857"/>
                  </a:cubicBezTo>
                  <a:lnTo>
                    <a:pt x="6214" y="3712"/>
                  </a:lnTo>
                  <a:cubicBezTo>
                    <a:pt x="6351" y="3684"/>
                    <a:pt x="6449" y="3564"/>
                    <a:pt x="6449" y="3424"/>
                  </a:cubicBezTo>
                  <a:lnTo>
                    <a:pt x="6449" y="3026"/>
                  </a:lnTo>
                  <a:cubicBezTo>
                    <a:pt x="6449" y="2885"/>
                    <a:pt x="6351" y="2766"/>
                    <a:pt x="6214" y="2738"/>
                  </a:cubicBezTo>
                  <a:lnTo>
                    <a:pt x="5482" y="2590"/>
                  </a:lnTo>
                  <a:cubicBezTo>
                    <a:pt x="5433" y="2410"/>
                    <a:pt x="5362" y="2238"/>
                    <a:pt x="5271" y="2076"/>
                  </a:cubicBezTo>
                  <a:lnTo>
                    <a:pt x="5682" y="1453"/>
                  </a:lnTo>
                  <a:cubicBezTo>
                    <a:pt x="5760" y="1337"/>
                    <a:pt x="5746" y="1182"/>
                    <a:pt x="5647" y="1084"/>
                  </a:cubicBezTo>
                  <a:lnTo>
                    <a:pt x="5366" y="802"/>
                  </a:lnTo>
                  <a:cubicBezTo>
                    <a:pt x="5308" y="746"/>
                    <a:pt x="5232" y="718"/>
                    <a:pt x="5157" y="718"/>
                  </a:cubicBezTo>
                  <a:cubicBezTo>
                    <a:pt x="5100" y="718"/>
                    <a:pt x="5043" y="734"/>
                    <a:pt x="4993" y="767"/>
                  </a:cubicBezTo>
                  <a:lnTo>
                    <a:pt x="4374" y="1179"/>
                  </a:lnTo>
                  <a:cubicBezTo>
                    <a:pt x="4212" y="1087"/>
                    <a:pt x="4039" y="1017"/>
                    <a:pt x="3856" y="968"/>
                  </a:cubicBezTo>
                  <a:lnTo>
                    <a:pt x="3712" y="236"/>
                  </a:lnTo>
                  <a:cubicBezTo>
                    <a:pt x="3684" y="99"/>
                    <a:pt x="3564" y="0"/>
                    <a:pt x="342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76"/>
            <p:cNvSpPr/>
            <p:nvPr/>
          </p:nvSpPr>
          <p:spPr>
            <a:xfrm>
              <a:off x="6272689" y="3113624"/>
              <a:ext cx="87296" cy="83991"/>
            </a:xfrm>
            <a:custGeom>
              <a:rect b="b" l="l" r="r" t="t"/>
              <a:pathLst>
                <a:path extrusionOk="0" h="3227" w="3354">
                  <a:moveTo>
                    <a:pt x="1743" y="1"/>
                  </a:moveTo>
                  <a:cubicBezTo>
                    <a:pt x="1088" y="1"/>
                    <a:pt x="501" y="395"/>
                    <a:pt x="251" y="996"/>
                  </a:cubicBezTo>
                  <a:cubicBezTo>
                    <a:pt x="1" y="1598"/>
                    <a:pt x="138" y="2291"/>
                    <a:pt x="599" y="2752"/>
                  </a:cubicBezTo>
                  <a:cubicBezTo>
                    <a:pt x="908" y="3061"/>
                    <a:pt x="1323" y="3226"/>
                    <a:pt x="1744" y="3226"/>
                  </a:cubicBezTo>
                  <a:cubicBezTo>
                    <a:pt x="1951" y="3226"/>
                    <a:pt x="2160" y="3186"/>
                    <a:pt x="2358" y="3104"/>
                  </a:cubicBezTo>
                  <a:cubicBezTo>
                    <a:pt x="2960" y="2854"/>
                    <a:pt x="3354" y="2267"/>
                    <a:pt x="3354" y="1612"/>
                  </a:cubicBezTo>
                  <a:cubicBezTo>
                    <a:pt x="3354" y="722"/>
                    <a:pt x="2633" y="1"/>
                    <a:pt x="174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76"/>
            <p:cNvSpPr/>
            <p:nvPr/>
          </p:nvSpPr>
          <p:spPr>
            <a:xfrm>
              <a:off x="6284323" y="3130386"/>
              <a:ext cx="58926" cy="50467"/>
            </a:xfrm>
            <a:custGeom>
              <a:rect b="b" l="l" r="r" t="t"/>
              <a:pathLst>
                <a:path extrusionOk="0" h="1939" w="2264">
                  <a:moveTo>
                    <a:pt x="1296" y="1"/>
                  </a:moveTo>
                  <a:cubicBezTo>
                    <a:pt x="430" y="1"/>
                    <a:pt x="1" y="1042"/>
                    <a:pt x="609" y="1654"/>
                  </a:cubicBezTo>
                  <a:cubicBezTo>
                    <a:pt x="806" y="1851"/>
                    <a:pt x="1048" y="1939"/>
                    <a:pt x="1286" y="1939"/>
                  </a:cubicBezTo>
                  <a:cubicBezTo>
                    <a:pt x="1784" y="1939"/>
                    <a:pt x="2263" y="1552"/>
                    <a:pt x="2263" y="968"/>
                  </a:cubicBezTo>
                  <a:cubicBezTo>
                    <a:pt x="2263" y="433"/>
                    <a:pt x="1827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6"/>
            <p:cNvSpPr/>
            <p:nvPr/>
          </p:nvSpPr>
          <p:spPr>
            <a:xfrm>
              <a:off x="6286718" y="3131844"/>
              <a:ext cx="39666" cy="35684"/>
            </a:xfrm>
            <a:custGeom>
              <a:rect b="b" l="l" r="r" t="t"/>
              <a:pathLst>
                <a:path extrusionOk="0" h="1371" w="1524">
                  <a:moveTo>
                    <a:pt x="880" y="1"/>
                  </a:moveTo>
                  <a:cubicBezTo>
                    <a:pt x="324" y="1"/>
                    <a:pt x="0" y="627"/>
                    <a:pt x="320" y="1081"/>
                  </a:cubicBezTo>
                  <a:cubicBezTo>
                    <a:pt x="459" y="1277"/>
                    <a:pt x="668" y="1370"/>
                    <a:pt x="875" y="1370"/>
                  </a:cubicBezTo>
                  <a:cubicBezTo>
                    <a:pt x="1148" y="1370"/>
                    <a:pt x="1418" y="1210"/>
                    <a:pt x="1524" y="912"/>
                  </a:cubicBezTo>
                  <a:cubicBezTo>
                    <a:pt x="1524" y="504"/>
                    <a:pt x="1267" y="138"/>
                    <a:pt x="88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6"/>
            <p:cNvSpPr/>
            <p:nvPr/>
          </p:nvSpPr>
          <p:spPr>
            <a:xfrm>
              <a:off x="6060617" y="2898247"/>
              <a:ext cx="346738" cy="346816"/>
            </a:xfrm>
            <a:custGeom>
              <a:rect b="b" l="l" r="r" t="t"/>
              <a:pathLst>
                <a:path extrusionOk="0" h="13325" w="13322">
                  <a:moveTo>
                    <a:pt x="5126" y="4261"/>
                  </a:moveTo>
                  <a:cubicBezTo>
                    <a:pt x="5338" y="4261"/>
                    <a:pt x="5553" y="4339"/>
                    <a:pt x="5728" y="4515"/>
                  </a:cubicBezTo>
                  <a:cubicBezTo>
                    <a:pt x="6270" y="5056"/>
                    <a:pt x="5887" y="5980"/>
                    <a:pt x="5121" y="5982"/>
                  </a:cubicBezTo>
                  <a:lnTo>
                    <a:pt x="5121" y="5982"/>
                  </a:lnTo>
                  <a:cubicBezTo>
                    <a:pt x="4647" y="5981"/>
                    <a:pt x="4261" y="5598"/>
                    <a:pt x="4261" y="5123"/>
                  </a:cubicBezTo>
                  <a:cubicBezTo>
                    <a:pt x="4261" y="4604"/>
                    <a:pt x="4685" y="4261"/>
                    <a:pt x="5126" y="4261"/>
                  </a:cubicBezTo>
                  <a:close/>
                  <a:moveTo>
                    <a:pt x="5122" y="2759"/>
                  </a:moveTo>
                  <a:cubicBezTo>
                    <a:pt x="4523" y="2759"/>
                    <a:pt x="3926" y="2986"/>
                    <a:pt x="3469" y="3431"/>
                  </a:cubicBezTo>
                  <a:cubicBezTo>
                    <a:pt x="3315" y="3580"/>
                    <a:pt x="3455" y="3794"/>
                    <a:pt x="3619" y="3794"/>
                  </a:cubicBezTo>
                  <a:cubicBezTo>
                    <a:pt x="3668" y="3794"/>
                    <a:pt x="3719" y="3775"/>
                    <a:pt x="3765" y="3730"/>
                  </a:cubicBezTo>
                  <a:cubicBezTo>
                    <a:pt x="4140" y="3364"/>
                    <a:pt x="4630" y="3177"/>
                    <a:pt x="5123" y="3177"/>
                  </a:cubicBezTo>
                  <a:cubicBezTo>
                    <a:pt x="5527" y="3177"/>
                    <a:pt x="5932" y="3303"/>
                    <a:pt x="6277" y="3557"/>
                  </a:cubicBezTo>
                  <a:cubicBezTo>
                    <a:pt x="7041" y="4124"/>
                    <a:pt x="7287" y="5162"/>
                    <a:pt x="6851" y="6010"/>
                  </a:cubicBezTo>
                  <a:cubicBezTo>
                    <a:pt x="6801" y="6112"/>
                    <a:pt x="6840" y="6235"/>
                    <a:pt x="6942" y="6288"/>
                  </a:cubicBezTo>
                  <a:lnTo>
                    <a:pt x="6942" y="6291"/>
                  </a:lnTo>
                  <a:cubicBezTo>
                    <a:pt x="6973" y="6307"/>
                    <a:pt x="7006" y="6314"/>
                    <a:pt x="7038" y="6314"/>
                  </a:cubicBezTo>
                  <a:cubicBezTo>
                    <a:pt x="7116" y="6314"/>
                    <a:pt x="7190" y="6272"/>
                    <a:pt x="7227" y="6200"/>
                  </a:cubicBezTo>
                  <a:cubicBezTo>
                    <a:pt x="7755" y="5169"/>
                    <a:pt x="7456" y="3909"/>
                    <a:pt x="6523" y="3220"/>
                  </a:cubicBezTo>
                  <a:cubicBezTo>
                    <a:pt x="6105" y="2911"/>
                    <a:pt x="5613" y="2759"/>
                    <a:pt x="5122" y="2759"/>
                  </a:cubicBezTo>
                  <a:close/>
                  <a:moveTo>
                    <a:pt x="5111" y="3838"/>
                  </a:moveTo>
                  <a:cubicBezTo>
                    <a:pt x="4797" y="3838"/>
                    <a:pt x="4476" y="3955"/>
                    <a:pt x="4215" y="4215"/>
                  </a:cubicBezTo>
                  <a:cubicBezTo>
                    <a:pt x="3406" y="5025"/>
                    <a:pt x="3979" y="6404"/>
                    <a:pt x="5119" y="6404"/>
                  </a:cubicBezTo>
                  <a:lnTo>
                    <a:pt x="5123" y="6400"/>
                  </a:lnTo>
                  <a:cubicBezTo>
                    <a:pt x="5827" y="6400"/>
                    <a:pt x="6400" y="5830"/>
                    <a:pt x="6404" y="5123"/>
                  </a:cubicBezTo>
                  <a:cubicBezTo>
                    <a:pt x="6404" y="4349"/>
                    <a:pt x="5771" y="3838"/>
                    <a:pt x="5111" y="3838"/>
                  </a:cubicBezTo>
                  <a:close/>
                  <a:moveTo>
                    <a:pt x="3073" y="4226"/>
                  </a:moveTo>
                  <a:cubicBezTo>
                    <a:pt x="2999" y="4226"/>
                    <a:pt x="2925" y="4264"/>
                    <a:pt x="2885" y="4353"/>
                  </a:cubicBezTo>
                  <a:cubicBezTo>
                    <a:pt x="2551" y="5327"/>
                    <a:pt x="2885" y="6404"/>
                    <a:pt x="3712" y="7020"/>
                  </a:cubicBezTo>
                  <a:cubicBezTo>
                    <a:pt x="4130" y="7329"/>
                    <a:pt x="4625" y="7484"/>
                    <a:pt x="5121" y="7484"/>
                  </a:cubicBezTo>
                  <a:cubicBezTo>
                    <a:pt x="5607" y="7484"/>
                    <a:pt x="6093" y="7335"/>
                    <a:pt x="6506" y="7037"/>
                  </a:cubicBezTo>
                  <a:cubicBezTo>
                    <a:pt x="6692" y="6903"/>
                    <a:pt x="6564" y="6652"/>
                    <a:pt x="6386" y="6652"/>
                  </a:cubicBezTo>
                  <a:cubicBezTo>
                    <a:pt x="6345" y="6652"/>
                    <a:pt x="6302" y="6665"/>
                    <a:pt x="6259" y="6696"/>
                  </a:cubicBezTo>
                  <a:cubicBezTo>
                    <a:pt x="5920" y="6941"/>
                    <a:pt x="5521" y="7064"/>
                    <a:pt x="5122" y="7064"/>
                  </a:cubicBezTo>
                  <a:cubicBezTo>
                    <a:pt x="4715" y="7064"/>
                    <a:pt x="4307" y="6936"/>
                    <a:pt x="3962" y="6682"/>
                  </a:cubicBezTo>
                  <a:cubicBezTo>
                    <a:pt x="3283" y="6175"/>
                    <a:pt x="3008" y="5289"/>
                    <a:pt x="3283" y="4486"/>
                  </a:cubicBezTo>
                  <a:lnTo>
                    <a:pt x="3279" y="4486"/>
                  </a:lnTo>
                  <a:cubicBezTo>
                    <a:pt x="3319" y="4332"/>
                    <a:pt x="3196" y="4226"/>
                    <a:pt x="3073" y="4226"/>
                  </a:cubicBezTo>
                  <a:close/>
                  <a:moveTo>
                    <a:pt x="4817" y="0"/>
                  </a:moveTo>
                  <a:cubicBezTo>
                    <a:pt x="4504" y="0"/>
                    <a:pt x="4236" y="222"/>
                    <a:pt x="4173" y="528"/>
                  </a:cubicBezTo>
                  <a:lnTo>
                    <a:pt x="3976" y="1517"/>
                  </a:lnTo>
                  <a:cubicBezTo>
                    <a:pt x="3772" y="1580"/>
                    <a:pt x="3571" y="1665"/>
                    <a:pt x="3381" y="1763"/>
                  </a:cubicBezTo>
                  <a:lnTo>
                    <a:pt x="2544" y="1204"/>
                  </a:lnTo>
                  <a:cubicBezTo>
                    <a:pt x="2432" y="1130"/>
                    <a:pt x="2305" y="1093"/>
                    <a:pt x="2177" y="1093"/>
                  </a:cubicBezTo>
                  <a:cubicBezTo>
                    <a:pt x="2008" y="1093"/>
                    <a:pt x="1840" y="1158"/>
                    <a:pt x="1714" y="1285"/>
                  </a:cubicBezTo>
                  <a:lnTo>
                    <a:pt x="1284" y="1714"/>
                  </a:lnTo>
                  <a:cubicBezTo>
                    <a:pt x="1066" y="1935"/>
                    <a:pt x="1031" y="2280"/>
                    <a:pt x="1203" y="2544"/>
                  </a:cubicBezTo>
                  <a:lnTo>
                    <a:pt x="1763" y="3382"/>
                  </a:lnTo>
                  <a:cubicBezTo>
                    <a:pt x="1664" y="3572"/>
                    <a:pt x="1583" y="3769"/>
                    <a:pt x="1517" y="3973"/>
                  </a:cubicBezTo>
                  <a:lnTo>
                    <a:pt x="528" y="4173"/>
                  </a:lnTo>
                  <a:cubicBezTo>
                    <a:pt x="222" y="4233"/>
                    <a:pt x="0" y="4504"/>
                    <a:pt x="0" y="4817"/>
                  </a:cubicBezTo>
                  <a:lnTo>
                    <a:pt x="0" y="5422"/>
                  </a:lnTo>
                  <a:cubicBezTo>
                    <a:pt x="0" y="5735"/>
                    <a:pt x="222" y="6003"/>
                    <a:pt x="528" y="6066"/>
                  </a:cubicBezTo>
                  <a:lnTo>
                    <a:pt x="1517" y="6263"/>
                  </a:lnTo>
                  <a:cubicBezTo>
                    <a:pt x="1583" y="6467"/>
                    <a:pt x="1664" y="6668"/>
                    <a:pt x="1763" y="6858"/>
                  </a:cubicBezTo>
                  <a:lnTo>
                    <a:pt x="1203" y="7695"/>
                  </a:lnTo>
                  <a:cubicBezTo>
                    <a:pt x="1031" y="7956"/>
                    <a:pt x="1066" y="8300"/>
                    <a:pt x="1284" y="8526"/>
                  </a:cubicBezTo>
                  <a:lnTo>
                    <a:pt x="1714" y="8955"/>
                  </a:lnTo>
                  <a:cubicBezTo>
                    <a:pt x="1841" y="9080"/>
                    <a:pt x="2010" y="9145"/>
                    <a:pt x="2180" y="9145"/>
                  </a:cubicBezTo>
                  <a:cubicBezTo>
                    <a:pt x="2306" y="9145"/>
                    <a:pt x="2433" y="9109"/>
                    <a:pt x="2544" y="9036"/>
                  </a:cubicBezTo>
                  <a:lnTo>
                    <a:pt x="3381" y="8476"/>
                  </a:lnTo>
                  <a:cubicBezTo>
                    <a:pt x="3571" y="8575"/>
                    <a:pt x="3772" y="8656"/>
                    <a:pt x="3976" y="8723"/>
                  </a:cubicBezTo>
                  <a:lnTo>
                    <a:pt x="4173" y="9711"/>
                  </a:lnTo>
                  <a:cubicBezTo>
                    <a:pt x="4236" y="10017"/>
                    <a:pt x="4504" y="10236"/>
                    <a:pt x="4817" y="10239"/>
                  </a:cubicBezTo>
                  <a:lnTo>
                    <a:pt x="5422" y="10239"/>
                  </a:lnTo>
                  <a:cubicBezTo>
                    <a:pt x="5735" y="10236"/>
                    <a:pt x="6006" y="10017"/>
                    <a:pt x="6066" y="9711"/>
                  </a:cubicBezTo>
                  <a:lnTo>
                    <a:pt x="6267" y="8723"/>
                  </a:lnTo>
                  <a:cubicBezTo>
                    <a:pt x="6428" y="8670"/>
                    <a:pt x="6587" y="8606"/>
                    <a:pt x="6738" y="8536"/>
                  </a:cubicBezTo>
                  <a:cubicBezTo>
                    <a:pt x="6844" y="8487"/>
                    <a:pt x="6889" y="8360"/>
                    <a:pt x="6840" y="8255"/>
                  </a:cubicBezTo>
                  <a:lnTo>
                    <a:pt x="6840" y="8255"/>
                  </a:lnTo>
                  <a:lnTo>
                    <a:pt x="6840" y="8258"/>
                  </a:lnTo>
                  <a:cubicBezTo>
                    <a:pt x="6804" y="8181"/>
                    <a:pt x="6728" y="8136"/>
                    <a:pt x="6648" y="8136"/>
                  </a:cubicBezTo>
                  <a:cubicBezTo>
                    <a:pt x="6618" y="8136"/>
                    <a:pt x="6587" y="8143"/>
                    <a:pt x="6559" y="8156"/>
                  </a:cubicBezTo>
                  <a:cubicBezTo>
                    <a:pt x="6390" y="8237"/>
                    <a:pt x="6210" y="8304"/>
                    <a:pt x="6027" y="8357"/>
                  </a:cubicBezTo>
                  <a:cubicBezTo>
                    <a:pt x="5950" y="8378"/>
                    <a:pt x="5894" y="8441"/>
                    <a:pt x="5879" y="8519"/>
                  </a:cubicBezTo>
                  <a:lnTo>
                    <a:pt x="5654" y="9630"/>
                  </a:lnTo>
                  <a:cubicBezTo>
                    <a:pt x="5633" y="9739"/>
                    <a:pt x="5538" y="9820"/>
                    <a:pt x="5426" y="9820"/>
                  </a:cubicBezTo>
                  <a:lnTo>
                    <a:pt x="4817" y="9820"/>
                  </a:lnTo>
                  <a:cubicBezTo>
                    <a:pt x="4704" y="9820"/>
                    <a:pt x="4609" y="9739"/>
                    <a:pt x="4585" y="9630"/>
                  </a:cubicBezTo>
                  <a:lnTo>
                    <a:pt x="4363" y="8519"/>
                  </a:lnTo>
                  <a:cubicBezTo>
                    <a:pt x="4349" y="8441"/>
                    <a:pt x="4289" y="8378"/>
                    <a:pt x="4215" y="8357"/>
                  </a:cubicBezTo>
                  <a:cubicBezTo>
                    <a:pt x="3955" y="8283"/>
                    <a:pt x="3709" y="8181"/>
                    <a:pt x="3476" y="8047"/>
                  </a:cubicBezTo>
                  <a:cubicBezTo>
                    <a:pt x="3444" y="8029"/>
                    <a:pt x="3409" y="8020"/>
                    <a:pt x="3374" y="8020"/>
                  </a:cubicBezTo>
                  <a:cubicBezTo>
                    <a:pt x="3332" y="8020"/>
                    <a:pt x="3291" y="8033"/>
                    <a:pt x="3255" y="8058"/>
                  </a:cubicBezTo>
                  <a:lnTo>
                    <a:pt x="2312" y="8687"/>
                  </a:lnTo>
                  <a:cubicBezTo>
                    <a:pt x="2271" y="8713"/>
                    <a:pt x="2226" y="8726"/>
                    <a:pt x="2181" y="8726"/>
                  </a:cubicBezTo>
                  <a:cubicBezTo>
                    <a:pt x="2120" y="8726"/>
                    <a:pt x="2059" y="8702"/>
                    <a:pt x="2013" y="8656"/>
                  </a:cubicBezTo>
                  <a:lnTo>
                    <a:pt x="1583" y="8226"/>
                  </a:lnTo>
                  <a:cubicBezTo>
                    <a:pt x="1506" y="8146"/>
                    <a:pt x="1492" y="8022"/>
                    <a:pt x="1555" y="7931"/>
                  </a:cubicBezTo>
                  <a:lnTo>
                    <a:pt x="2185" y="6984"/>
                  </a:lnTo>
                  <a:cubicBezTo>
                    <a:pt x="2227" y="6918"/>
                    <a:pt x="2231" y="6833"/>
                    <a:pt x="2192" y="6766"/>
                  </a:cubicBezTo>
                  <a:cubicBezTo>
                    <a:pt x="2062" y="6531"/>
                    <a:pt x="1956" y="6284"/>
                    <a:pt x="1886" y="6027"/>
                  </a:cubicBezTo>
                  <a:cubicBezTo>
                    <a:pt x="1865" y="5950"/>
                    <a:pt x="1802" y="5894"/>
                    <a:pt x="1724" y="5876"/>
                  </a:cubicBezTo>
                  <a:lnTo>
                    <a:pt x="609" y="5654"/>
                  </a:lnTo>
                  <a:cubicBezTo>
                    <a:pt x="500" y="5633"/>
                    <a:pt x="422" y="5535"/>
                    <a:pt x="422" y="5422"/>
                  </a:cubicBezTo>
                  <a:lnTo>
                    <a:pt x="422" y="4817"/>
                  </a:lnTo>
                  <a:cubicBezTo>
                    <a:pt x="422" y="4705"/>
                    <a:pt x="500" y="4606"/>
                    <a:pt x="609" y="4585"/>
                  </a:cubicBezTo>
                  <a:lnTo>
                    <a:pt x="1724" y="4363"/>
                  </a:lnTo>
                  <a:cubicBezTo>
                    <a:pt x="1802" y="4346"/>
                    <a:pt x="1865" y="4289"/>
                    <a:pt x="1886" y="4212"/>
                  </a:cubicBezTo>
                  <a:cubicBezTo>
                    <a:pt x="1956" y="3955"/>
                    <a:pt x="2062" y="3705"/>
                    <a:pt x="2192" y="3473"/>
                  </a:cubicBezTo>
                  <a:cubicBezTo>
                    <a:pt x="2231" y="3403"/>
                    <a:pt x="2227" y="3318"/>
                    <a:pt x="2185" y="3255"/>
                  </a:cubicBezTo>
                  <a:lnTo>
                    <a:pt x="1555" y="2308"/>
                  </a:lnTo>
                  <a:cubicBezTo>
                    <a:pt x="1492" y="2217"/>
                    <a:pt x="1506" y="2090"/>
                    <a:pt x="1583" y="2013"/>
                  </a:cubicBezTo>
                  <a:lnTo>
                    <a:pt x="2013" y="1584"/>
                  </a:lnTo>
                  <a:cubicBezTo>
                    <a:pt x="2059" y="1537"/>
                    <a:pt x="2120" y="1514"/>
                    <a:pt x="2181" y="1514"/>
                  </a:cubicBezTo>
                  <a:cubicBezTo>
                    <a:pt x="2226" y="1514"/>
                    <a:pt x="2271" y="1527"/>
                    <a:pt x="2312" y="1552"/>
                  </a:cubicBezTo>
                  <a:lnTo>
                    <a:pt x="3255" y="2182"/>
                  </a:lnTo>
                  <a:cubicBezTo>
                    <a:pt x="3291" y="2207"/>
                    <a:pt x="3332" y="2219"/>
                    <a:pt x="3374" y="2219"/>
                  </a:cubicBezTo>
                  <a:cubicBezTo>
                    <a:pt x="3409" y="2219"/>
                    <a:pt x="3444" y="2210"/>
                    <a:pt x="3476" y="2192"/>
                  </a:cubicBezTo>
                  <a:cubicBezTo>
                    <a:pt x="3709" y="2059"/>
                    <a:pt x="3955" y="1957"/>
                    <a:pt x="4215" y="1883"/>
                  </a:cubicBezTo>
                  <a:cubicBezTo>
                    <a:pt x="4289" y="1862"/>
                    <a:pt x="4349" y="1798"/>
                    <a:pt x="4363" y="1721"/>
                  </a:cubicBezTo>
                  <a:lnTo>
                    <a:pt x="4588" y="609"/>
                  </a:lnTo>
                  <a:cubicBezTo>
                    <a:pt x="4609" y="500"/>
                    <a:pt x="4704" y="419"/>
                    <a:pt x="4817" y="419"/>
                  </a:cubicBezTo>
                  <a:lnTo>
                    <a:pt x="5426" y="419"/>
                  </a:lnTo>
                  <a:cubicBezTo>
                    <a:pt x="5538" y="419"/>
                    <a:pt x="5633" y="500"/>
                    <a:pt x="5658" y="609"/>
                  </a:cubicBezTo>
                  <a:lnTo>
                    <a:pt x="5879" y="1721"/>
                  </a:lnTo>
                  <a:cubicBezTo>
                    <a:pt x="5894" y="1798"/>
                    <a:pt x="5953" y="1862"/>
                    <a:pt x="6027" y="1883"/>
                  </a:cubicBezTo>
                  <a:cubicBezTo>
                    <a:pt x="6288" y="1957"/>
                    <a:pt x="6534" y="2059"/>
                    <a:pt x="6766" y="2192"/>
                  </a:cubicBezTo>
                  <a:cubicBezTo>
                    <a:pt x="6798" y="2210"/>
                    <a:pt x="6834" y="2219"/>
                    <a:pt x="6869" y="2219"/>
                  </a:cubicBezTo>
                  <a:cubicBezTo>
                    <a:pt x="6910" y="2219"/>
                    <a:pt x="6952" y="2207"/>
                    <a:pt x="6988" y="2182"/>
                  </a:cubicBezTo>
                  <a:lnTo>
                    <a:pt x="7931" y="1552"/>
                  </a:lnTo>
                  <a:cubicBezTo>
                    <a:pt x="7971" y="1527"/>
                    <a:pt x="8017" y="1514"/>
                    <a:pt x="8062" y="1514"/>
                  </a:cubicBezTo>
                  <a:cubicBezTo>
                    <a:pt x="8123" y="1514"/>
                    <a:pt x="8183" y="1537"/>
                    <a:pt x="8230" y="1584"/>
                  </a:cubicBezTo>
                  <a:lnTo>
                    <a:pt x="8659" y="2013"/>
                  </a:lnTo>
                  <a:cubicBezTo>
                    <a:pt x="8736" y="2090"/>
                    <a:pt x="8751" y="2217"/>
                    <a:pt x="8687" y="2308"/>
                  </a:cubicBezTo>
                  <a:lnTo>
                    <a:pt x="8057" y="3255"/>
                  </a:lnTo>
                  <a:cubicBezTo>
                    <a:pt x="8012" y="3322"/>
                    <a:pt x="8008" y="3406"/>
                    <a:pt x="8047" y="3477"/>
                  </a:cubicBezTo>
                  <a:cubicBezTo>
                    <a:pt x="8181" y="3709"/>
                    <a:pt x="8283" y="3955"/>
                    <a:pt x="8356" y="4215"/>
                  </a:cubicBezTo>
                  <a:cubicBezTo>
                    <a:pt x="8378" y="4289"/>
                    <a:pt x="8437" y="4349"/>
                    <a:pt x="8518" y="4363"/>
                  </a:cubicBezTo>
                  <a:lnTo>
                    <a:pt x="9630" y="4585"/>
                  </a:lnTo>
                  <a:cubicBezTo>
                    <a:pt x="9739" y="4610"/>
                    <a:pt x="9820" y="4705"/>
                    <a:pt x="9820" y="4817"/>
                  </a:cubicBezTo>
                  <a:lnTo>
                    <a:pt x="9820" y="5426"/>
                  </a:lnTo>
                  <a:cubicBezTo>
                    <a:pt x="9820" y="5535"/>
                    <a:pt x="9739" y="5633"/>
                    <a:pt x="9630" y="5654"/>
                  </a:cubicBezTo>
                  <a:lnTo>
                    <a:pt x="8518" y="5880"/>
                  </a:lnTo>
                  <a:cubicBezTo>
                    <a:pt x="8437" y="5894"/>
                    <a:pt x="8378" y="5950"/>
                    <a:pt x="8356" y="6027"/>
                  </a:cubicBezTo>
                  <a:cubicBezTo>
                    <a:pt x="8304" y="6214"/>
                    <a:pt x="8233" y="6397"/>
                    <a:pt x="8149" y="6573"/>
                  </a:cubicBezTo>
                  <a:cubicBezTo>
                    <a:pt x="8070" y="6740"/>
                    <a:pt x="8209" y="6876"/>
                    <a:pt x="8347" y="6876"/>
                  </a:cubicBezTo>
                  <a:cubicBezTo>
                    <a:pt x="8418" y="6876"/>
                    <a:pt x="8488" y="6840"/>
                    <a:pt x="8529" y="6756"/>
                  </a:cubicBezTo>
                  <a:cubicBezTo>
                    <a:pt x="8606" y="6597"/>
                    <a:pt x="8670" y="6432"/>
                    <a:pt x="8722" y="6267"/>
                  </a:cubicBezTo>
                  <a:lnTo>
                    <a:pt x="9711" y="6066"/>
                  </a:lnTo>
                  <a:cubicBezTo>
                    <a:pt x="10017" y="6006"/>
                    <a:pt x="10239" y="5735"/>
                    <a:pt x="10239" y="5422"/>
                  </a:cubicBezTo>
                  <a:lnTo>
                    <a:pt x="10239" y="4817"/>
                  </a:lnTo>
                  <a:cubicBezTo>
                    <a:pt x="10239" y="4504"/>
                    <a:pt x="10017" y="4233"/>
                    <a:pt x="9711" y="4173"/>
                  </a:cubicBezTo>
                  <a:lnTo>
                    <a:pt x="8722" y="3973"/>
                  </a:lnTo>
                  <a:cubicBezTo>
                    <a:pt x="8659" y="3769"/>
                    <a:pt x="8575" y="3572"/>
                    <a:pt x="8476" y="3382"/>
                  </a:cubicBezTo>
                  <a:lnTo>
                    <a:pt x="9036" y="2544"/>
                  </a:lnTo>
                  <a:cubicBezTo>
                    <a:pt x="9208" y="2280"/>
                    <a:pt x="9173" y="1935"/>
                    <a:pt x="8955" y="1714"/>
                  </a:cubicBezTo>
                  <a:lnTo>
                    <a:pt x="8525" y="1285"/>
                  </a:lnTo>
                  <a:cubicBezTo>
                    <a:pt x="8399" y="1158"/>
                    <a:pt x="8231" y="1093"/>
                    <a:pt x="8062" y="1093"/>
                  </a:cubicBezTo>
                  <a:cubicBezTo>
                    <a:pt x="7934" y="1093"/>
                    <a:pt x="7807" y="1130"/>
                    <a:pt x="7695" y="1204"/>
                  </a:cubicBezTo>
                  <a:lnTo>
                    <a:pt x="6858" y="1763"/>
                  </a:lnTo>
                  <a:cubicBezTo>
                    <a:pt x="6668" y="1665"/>
                    <a:pt x="6471" y="1580"/>
                    <a:pt x="6267" y="1517"/>
                  </a:cubicBezTo>
                  <a:lnTo>
                    <a:pt x="6066" y="528"/>
                  </a:lnTo>
                  <a:cubicBezTo>
                    <a:pt x="6006" y="222"/>
                    <a:pt x="5735" y="0"/>
                    <a:pt x="5422" y="0"/>
                  </a:cubicBezTo>
                  <a:close/>
                  <a:moveTo>
                    <a:pt x="9880" y="8710"/>
                  </a:moveTo>
                  <a:cubicBezTo>
                    <a:pt x="9591" y="8710"/>
                    <a:pt x="9296" y="8817"/>
                    <a:pt x="9057" y="9057"/>
                  </a:cubicBezTo>
                  <a:cubicBezTo>
                    <a:pt x="8314" y="9799"/>
                    <a:pt x="8839" y="11069"/>
                    <a:pt x="9891" y="11069"/>
                  </a:cubicBezTo>
                  <a:cubicBezTo>
                    <a:pt x="10151" y="11069"/>
                    <a:pt x="10404" y="10981"/>
                    <a:pt x="10608" y="10823"/>
                  </a:cubicBezTo>
                  <a:cubicBezTo>
                    <a:pt x="10787" y="10684"/>
                    <a:pt x="10655" y="10442"/>
                    <a:pt x="10481" y="10442"/>
                  </a:cubicBezTo>
                  <a:cubicBezTo>
                    <a:pt x="10439" y="10442"/>
                    <a:pt x="10394" y="10456"/>
                    <a:pt x="10351" y="10489"/>
                  </a:cubicBezTo>
                  <a:cubicBezTo>
                    <a:pt x="10218" y="10591"/>
                    <a:pt x="10056" y="10647"/>
                    <a:pt x="9891" y="10647"/>
                  </a:cubicBezTo>
                  <a:cubicBezTo>
                    <a:pt x="9884" y="10647"/>
                    <a:pt x="9878" y="10647"/>
                    <a:pt x="9871" y="10647"/>
                  </a:cubicBezTo>
                  <a:cubicBezTo>
                    <a:pt x="9454" y="10647"/>
                    <a:pt x="9113" y="10310"/>
                    <a:pt x="9113" y="9891"/>
                  </a:cubicBezTo>
                  <a:cubicBezTo>
                    <a:pt x="9113" y="9471"/>
                    <a:pt x="9454" y="9134"/>
                    <a:pt x="9871" y="9134"/>
                  </a:cubicBezTo>
                  <a:cubicBezTo>
                    <a:pt x="9878" y="9134"/>
                    <a:pt x="9884" y="9134"/>
                    <a:pt x="9891" y="9134"/>
                  </a:cubicBezTo>
                  <a:lnTo>
                    <a:pt x="9887" y="9134"/>
                  </a:lnTo>
                  <a:cubicBezTo>
                    <a:pt x="10306" y="9134"/>
                    <a:pt x="10647" y="9472"/>
                    <a:pt x="10647" y="9891"/>
                  </a:cubicBezTo>
                  <a:cubicBezTo>
                    <a:pt x="10647" y="10007"/>
                    <a:pt x="10742" y="10102"/>
                    <a:pt x="10858" y="10102"/>
                  </a:cubicBezTo>
                  <a:cubicBezTo>
                    <a:pt x="10974" y="10102"/>
                    <a:pt x="11066" y="10007"/>
                    <a:pt x="11066" y="9891"/>
                  </a:cubicBezTo>
                  <a:cubicBezTo>
                    <a:pt x="11066" y="9181"/>
                    <a:pt x="10485" y="8710"/>
                    <a:pt x="9880" y="8710"/>
                  </a:cubicBezTo>
                  <a:close/>
                  <a:moveTo>
                    <a:pt x="9690" y="6457"/>
                  </a:moveTo>
                  <a:cubicBezTo>
                    <a:pt x="9451" y="6457"/>
                    <a:pt x="9243" y="6626"/>
                    <a:pt x="9197" y="6861"/>
                  </a:cubicBezTo>
                  <a:lnTo>
                    <a:pt x="9074" y="7470"/>
                  </a:lnTo>
                  <a:cubicBezTo>
                    <a:pt x="8965" y="7505"/>
                    <a:pt x="8856" y="7547"/>
                    <a:pt x="8754" y="7600"/>
                  </a:cubicBezTo>
                  <a:lnTo>
                    <a:pt x="8237" y="7255"/>
                  </a:lnTo>
                  <a:cubicBezTo>
                    <a:pt x="8151" y="7200"/>
                    <a:pt x="8054" y="7172"/>
                    <a:pt x="7956" y="7172"/>
                  </a:cubicBezTo>
                  <a:cubicBezTo>
                    <a:pt x="7826" y="7172"/>
                    <a:pt x="7697" y="7222"/>
                    <a:pt x="7600" y="7319"/>
                  </a:cubicBezTo>
                  <a:lnTo>
                    <a:pt x="7319" y="7600"/>
                  </a:lnTo>
                  <a:cubicBezTo>
                    <a:pt x="7150" y="7773"/>
                    <a:pt x="7121" y="8036"/>
                    <a:pt x="7255" y="8237"/>
                  </a:cubicBezTo>
                  <a:lnTo>
                    <a:pt x="7600" y="8754"/>
                  </a:lnTo>
                  <a:cubicBezTo>
                    <a:pt x="7530" y="8895"/>
                    <a:pt x="7470" y="9046"/>
                    <a:pt x="7428" y="9201"/>
                  </a:cubicBezTo>
                  <a:cubicBezTo>
                    <a:pt x="7383" y="9362"/>
                    <a:pt x="7512" y="9468"/>
                    <a:pt x="7638" y="9468"/>
                  </a:cubicBezTo>
                  <a:cubicBezTo>
                    <a:pt x="7721" y="9468"/>
                    <a:pt x="7803" y="9422"/>
                    <a:pt x="7832" y="9314"/>
                  </a:cubicBezTo>
                  <a:cubicBezTo>
                    <a:pt x="7878" y="9148"/>
                    <a:pt x="7945" y="8994"/>
                    <a:pt x="8026" y="8846"/>
                  </a:cubicBezTo>
                  <a:cubicBezTo>
                    <a:pt x="8064" y="8775"/>
                    <a:pt x="8064" y="8691"/>
                    <a:pt x="8019" y="8624"/>
                  </a:cubicBezTo>
                  <a:lnTo>
                    <a:pt x="7607" y="8005"/>
                  </a:lnTo>
                  <a:cubicBezTo>
                    <a:pt x="7582" y="7970"/>
                    <a:pt x="7589" y="7927"/>
                    <a:pt x="7618" y="7899"/>
                  </a:cubicBezTo>
                  <a:lnTo>
                    <a:pt x="7899" y="7618"/>
                  </a:lnTo>
                  <a:cubicBezTo>
                    <a:pt x="7915" y="7602"/>
                    <a:pt x="7936" y="7594"/>
                    <a:pt x="7957" y="7594"/>
                  </a:cubicBezTo>
                  <a:cubicBezTo>
                    <a:pt x="7972" y="7594"/>
                    <a:pt x="7988" y="7598"/>
                    <a:pt x="8001" y="7607"/>
                  </a:cubicBezTo>
                  <a:lnTo>
                    <a:pt x="8624" y="8019"/>
                  </a:lnTo>
                  <a:cubicBezTo>
                    <a:pt x="8658" y="8044"/>
                    <a:pt x="8700" y="8056"/>
                    <a:pt x="8741" y="8056"/>
                  </a:cubicBezTo>
                  <a:cubicBezTo>
                    <a:pt x="8776" y="8056"/>
                    <a:pt x="8811" y="8047"/>
                    <a:pt x="8842" y="8029"/>
                  </a:cubicBezTo>
                  <a:cubicBezTo>
                    <a:pt x="8990" y="7945"/>
                    <a:pt x="9148" y="7878"/>
                    <a:pt x="9314" y="7832"/>
                  </a:cubicBezTo>
                  <a:cubicBezTo>
                    <a:pt x="9387" y="7811"/>
                    <a:pt x="9447" y="7751"/>
                    <a:pt x="9461" y="7674"/>
                  </a:cubicBezTo>
                  <a:lnTo>
                    <a:pt x="9609" y="6942"/>
                  </a:lnTo>
                  <a:cubicBezTo>
                    <a:pt x="9616" y="6904"/>
                    <a:pt x="9651" y="6875"/>
                    <a:pt x="9690" y="6875"/>
                  </a:cubicBezTo>
                  <a:lnTo>
                    <a:pt x="10088" y="6875"/>
                  </a:lnTo>
                  <a:cubicBezTo>
                    <a:pt x="10126" y="6875"/>
                    <a:pt x="10161" y="6904"/>
                    <a:pt x="10169" y="6942"/>
                  </a:cubicBezTo>
                  <a:lnTo>
                    <a:pt x="10316" y="7674"/>
                  </a:lnTo>
                  <a:cubicBezTo>
                    <a:pt x="10330" y="7751"/>
                    <a:pt x="10390" y="7811"/>
                    <a:pt x="10464" y="7832"/>
                  </a:cubicBezTo>
                  <a:cubicBezTo>
                    <a:pt x="10629" y="7878"/>
                    <a:pt x="10788" y="7945"/>
                    <a:pt x="10936" y="8029"/>
                  </a:cubicBezTo>
                  <a:cubicBezTo>
                    <a:pt x="10966" y="8047"/>
                    <a:pt x="11001" y="8056"/>
                    <a:pt x="11035" y="8056"/>
                  </a:cubicBezTo>
                  <a:cubicBezTo>
                    <a:pt x="11076" y="8056"/>
                    <a:pt x="11117" y="8044"/>
                    <a:pt x="11154" y="8019"/>
                  </a:cubicBezTo>
                  <a:lnTo>
                    <a:pt x="11773" y="7607"/>
                  </a:lnTo>
                  <a:cubicBezTo>
                    <a:pt x="11788" y="7598"/>
                    <a:pt x="11804" y="7594"/>
                    <a:pt x="11820" y="7594"/>
                  </a:cubicBezTo>
                  <a:cubicBezTo>
                    <a:pt x="11842" y="7594"/>
                    <a:pt x="11862" y="7602"/>
                    <a:pt x="11878" y="7618"/>
                  </a:cubicBezTo>
                  <a:lnTo>
                    <a:pt x="12160" y="7899"/>
                  </a:lnTo>
                  <a:cubicBezTo>
                    <a:pt x="12188" y="7927"/>
                    <a:pt x="12195" y="7970"/>
                    <a:pt x="12171" y="8005"/>
                  </a:cubicBezTo>
                  <a:lnTo>
                    <a:pt x="11759" y="8624"/>
                  </a:lnTo>
                  <a:cubicBezTo>
                    <a:pt x="11713" y="8691"/>
                    <a:pt x="11710" y="8775"/>
                    <a:pt x="11752" y="8846"/>
                  </a:cubicBezTo>
                  <a:cubicBezTo>
                    <a:pt x="11833" y="8994"/>
                    <a:pt x="11900" y="9148"/>
                    <a:pt x="11945" y="9314"/>
                  </a:cubicBezTo>
                  <a:cubicBezTo>
                    <a:pt x="11966" y="9391"/>
                    <a:pt x="12030" y="9447"/>
                    <a:pt x="12107" y="9461"/>
                  </a:cubicBezTo>
                  <a:lnTo>
                    <a:pt x="12836" y="9609"/>
                  </a:lnTo>
                  <a:cubicBezTo>
                    <a:pt x="12874" y="9616"/>
                    <a:pt x="12902" y="9651"/>
                    <a:pt x="12902" y="9690"/>
                  </a:cubicBezTo>
                  <a:lnTo>
                    <a:pt x="12902" y="10088"/>
                  </a:lnTo>
                  <a:cubicBezTo>
                    <a:pt x="12902" y="10130"/>
                    <a:pt x="12874" y="10162"/>
                    <a:pt x="12836" y="10172"/>
                  </a:cubicBezTo>
                  <a:lnTo>
                    <a:pt x="12107" y="10316"/>
                  </a:lnTo>
                  <a:cubicBezTo>
                    <a:pt x="12030" y="10331"/>
                    <a:pt x="11966" y="10390"/>
                    <a:pt x="11945" y="10468"/>
                  </a:cubicBezTo>
                  <a:cubicBezTo>
                    <a:pt x="11900" y="10630"/>
                    <a:pt x="11833" y="10788"/>
                    <a:pt x="11752" y="10936"/>
                  </a:cubicBezTo>
                  <a:cubicBezTo>
                    <a:pt x="11710" y="11003"/>
                    <a:pt x="11713" y="11091"/>
                    <a:pt x="11759" y="11154"/>
                  </a:cubicBezTo>
                  <a:lnTo>
                    <a:pt x="12171" y="11777"/>
                  </a:lnTo>
                  <a:cubicBezTo>
                    <a:pt x="12195" y="11808"/>
                    <a:pt x="12188" y="11854"/>
                    <a:pt x="12160" y="11882"/>
                  </a:cubicBezTo>
                  <a:lnTo>
                    <a:pt x="11878" y="12164"/>
                  </a:lnTo>
                  <a:cubicBezTo>
                    <a:pt x="11862" y="12180"/>
                    <a:pt x="11842" y="12188"/>
                    <a:pt x="11820" y="12188"/>
                  </a:cubicBezTo>
                  <a:cubicBezTo>
                    <a:pt x="11804" y="12188"/>
                    <a:pt x="11788" y="12183"/>
                    <a:pt x="11773" y="12174"/>
                  </a:cubicBezTo>
                  <a:lnTo>
                    <a:pt x="11154" y="11759"/>
                  </a:lnTo>
                  <a:cubicBezTo>
                    <a:pt x="11118" y="11737"/>
                    <a:pt x="11077" y="11725"/>
                    <a:pt x="11037" y="11725"/>
                  </a:cubicBezTo>
                  <a:cubicBezTo>
                    <a:pt x="11002" y="11725"/>
                    <a:pt x="10967" y="11734"/>
                    <a:pt x="10936" y="11752"/>
                  </a:cubicBezTo>
                  <a:cubicBezTo>
                    <a:pt x="10788" y="11833"/>
                    <a:pt x="10629" y="11900"/>
                    <a:pt x="10464" y="11945"/>
                  </a:cubicBezTo>
                  <a:cubicBezTo>
                    <a:pt x="10390" y="11967"/>
                    <a:pt x="10330" y="12030"/>
                    <a:pt x="10316" y="12107"/>
                  </a:cubicBezTo>
                  <a:lnTo>
                    <a:pt x="10169" y="12839"/>
                  </a:lnTo>
                  <a:cubicBezTo>
                    <a:pt x="10161" y="12878"/>
                    <a:pt x="10126" y="12903"/>
                    <a:pt x="10088" y="12906"/>
                  </a:cubicBezTo>
                  <a:lnTo>
                    <a:pt x="9690" y="12906"/>
                  </a:lnTo>
                  <a:cubicBezTo>
                    <a:pt x="9651" y="12903"/>
                    <a:pt x="9616" y="12878"/>
                    <a:pt x="9609" y="12839"/>
                  </a:cubicBezTo>
                  <a:lnTo>
                    <a:pt x="9461" y="12107"/>
                  </a:lnTo>
                  <a:cubicBezTo>
                    <a:pt x="9447" y="12030"/>
                    <a:pt x="9387" y="11967"/>
                    <a:pt x="9314" y="11945"/>
                  </a:cubicBezTo>
                  <a:cubicBezTo>
                    <a:pt x="9148" y="11900"/>
                    <a:pt x="8990" y="11833"/>
                    <a:pt x="8842" y="11752"/>
                  </a:cubicBezTo>
                  <a:cubicBezTo>
                    <a:pt x="8811" y="11734"/>
                    <a:pt x="8775" y="11725"/>
                    <a:pt x="8739" y="11725"/>
                  </a:cubicBezTo>
                  <a:cubicBezTo>
                    <a:pt x="8698" y="11725"/>
                    <a:pt x="8658" y="11737"/>
                    <a:pt x="8624" y="11759"/>
                  </a:cubicBezTo>
                  <a:lnTo>
                    <a:pt x="8001" y="12174"/>
                  </a:lnTo>
                  <a:cubicBezTo>
                    <a:pt x="7988" y="12183"/>
                    <a:pt x="7972" y="12188"/>
                    <a:pt x="7957" y="12188"/>
                  </a:cubicBezTo>
                  <a:cubicBezTo>
                    <a:pt x="7936" y="12188"/>
                    <a:pt x="7915" y="12180"/>
                    <a:pt x="7899" y="12164"/>
                  </a:cubicBezTo>
                  <a:lnTo>
                    <a:pt x="7618" y="11882"/>
                  </a:lnTo>
                  <a:cubicBezTo>
                    <a:pt x="7589" y="11854"/>
                    <a:pt x="7582" y="11808"/>
                    <a:pt x="7607" y="11777"/>
                  </a:cubicBezTo>
                  <a:lnTo>
                    <a:pt x="8019" y="11154"/>
                  </a:lnTo>
                  <a:cubicBezTo>
                    <a:pt x="8064" y="11091"/>
                    <a:pt x="8064" y="11003"/>
                    <a:pt x="8026" y="10936"/>
                  </a:cubicBezTo>
                  <a:cubicBezTo>
                    <a:pt x="7945" y="10788"/>
                    <a:pt x="7878" y="10630"/>
                    <a:pt x="7832" y="10468"/>
                  </a:cubicBezTo>
                  <a:cubicBezTo>
                    <a:pt x="7811" y="10390"/>
                    <a:pt x="7748" y="10331"/>
                    <a:pt x="7670" y="10316"/>
                  </a:cubicBezTo>
                  <a:lnTo>
                    <a:pt x="6942" y="10172"/>
                  </a:lnTo>
                  <a:cubicBezTo>
                    <a:pt x="6903" y="10162"/>
                    <a:pt x="6875" y="10130"/>
                    <a:pt x="6875" y="10088"/>
                  </a:cubicBezTo>
                  <a:lnTo>
                    <a:pt x="6875" y="9690"/>
                  </a:lnTo>
                  <a:cubicBezTo>
                    <a:pt x="6875" y="9651"/>
                    <a:pt x="6903" y="9616"/>
                    <a:pt x="6942" y="9609"/>
                  </a:cubicBezTo>
                  <a:lnTo>
                    <a:pt x="6984" y="9599"/>
                  </a:lnTo>
                  <a:cubicBezTo>
                    <a:pt x="7097" y="9578"/>
                    <a:pt x="7171" y="9465"/>
                    <a:pt x="7150" y="9352"/>
                  </a:cubicBezTo>
                  <a:cubicBezTo>
                    <a:pt x="7128" y="9253"/>
                    <a:pt x="7040" y="9183"/>
                    <a:pt x="6942" y="9183"/>
                  </a:cubicBezTo>
                  <a:cubicBezTo>
                    <a:pt x="6929" y="9183"/>
                    <a:pt x="6916" y="9185"/>
                    <a:pt x="6903" y="9187"/>
                  </a:cubicBezTo>
                  <a:lnTo>
                    <a:pt x="6858" y="9198"/>
                  </a:lnTo>
                  <a:cubicBezTo>
                    <a:pt x="6622" y="9243"/>
                    <a:pt x="6453" y="9451"/>
                    <a:pt x="6453" y="9690"/>
                  </a:cubicBezTo>
                  <a:lnTo>
                    <a:pt x="6453" y="10088"/>
                  </a:lnTo>
                  <a:cubicBezTo>
                    <a:pt x="6453" y="10331"/>
                    <a:pt x="6622" y="10535"/>
                    <a:pt x="6858" y="10584"/>
                  </a:cubicBezTo>
                  <a:lnTo>
                    <a:pt x="7466" y="10703"/>
                  </a:lnTo>
                  <a:cubicBezTo>
                    <a:pt x="7501" y="10816"/>
                    <a:pt x="7547" y="10922"/>
                    <a:pt x="7596" y="11027"/>
                  </a:cubicBezTo>
                  <a:lnTo>
                    <a:pt x="7255" y="11544"/>
                  </a:lnTo>
                  <a:cubicBezTo>
                    <a:pt x="7121" y="11741"/>
                    <a:pt x="7146" y="12009"/>
                    <a:pt x="7319" y="12178"/>
                  </a:cubicBezTo>
                  <a:lnTo>
                    <a:pt x="7600" y="12459"/>
                  </a:lnTo>
                  <a:cubicBezTo>
                    <a:pt x="7697" y="12556"/>
                    <a:pt x="7826" y="12607"/>
                    <a:pt x="7956" y="12607"/>
                  </a:cubicBezTo>
                  <a:cubicBezTo>
                    <a:pt x="8052" y="12607"/>
                    <a:pt x="8148" y="12579"/>
                    <a:pt x="8233" y="12523"/>
                  </a:cubicBezTo>
                  <a:lnTo>
                    <a:pt x="8751" y="12181"/>
                  </a:lnTo>
                  <a:cubicBezTo>
                    <a:pt x="8856" y="12230"/>
                    <a:pt x="8962" y="12276"/>
                    <a:pt x="9074" y="12311"/>
                  </a:cubicBezTo>
                  <a:lnTo>
                    <a:pt x="9194" y="12920"/>
                  </a:lnTo>
                  <a:cubicBezTo>
                    <a:pt x="9243" y="13156"/>
                    <a:pt x="9447" y="13325"/>
                    <a:pt x="9690" y="13325"/>
                  </a:cubicBezTo>
                  <a:lnTo>
                    <a:pt x="10088" y="13325"/>
                  </a:lnTo>
                  <a:cubicBezTo>
                    <a:pt x="10327" y="13325"/>
                    <a:pt x="10534" y="13156"/>
                    <a:pt x="10580" y="12920"/>
                  </a:cubicBezTo>
                  <a:lnTo>
                    <a:pt x="10703" y="12311"/>
                  </a:lnTo>
                  <a:cubicBezTo>
                    <a:pt x="10812" y="12276"/>
                    <a:pt x="10921" y="12230"/>
                    <a:pt x="11023" y="12181"/>
                  </a:cubicBezTo>
                  <a:lnTo>
                    <a:pt x="11541" y="12523"/>
                  </a:lnTo>
                  <a:cubicBezTo>
                    <a:pt x="11626" y="12579"/>
                    <a:pt x="11723" y="12607"/>
                    <a:pt x="11819" y="12607"/>
                  </a:cubicBezTo>
                  <a:cubicBezTo>
                    <a:pt x="11949" y="12607"/>
                    <a:pt x="12078" y="12556"/>
                    <a:pt x="12178" y="12459"/>
                  </a:cubicBezTo>
                  <a:lnTo>
                    <a:pt x="12459" y="12178"/>
                  </a:lnTo>
                  <a:cubicBezTo>
                    <a:pt x="12628" y="12009"/>
                    <a:pt x="12653" y="11741"/>
                    <a:pt x="12522" y="11544"/>
                  </a:cubicBezTo>
                  <a:lnTo>
                    <a:pt x="12178" y="11027"/>
                  </a:lnTo>
                  <a:cubicBezTo>
                    <a:pt x="12230" y="10922"/>
                    <a:pt x="12273" y="10816"/>
                    <a:pt x="12308" y="10703"/>
                  </a:cubicBezTo>
                  <a:lnTo>
                    <a:pt x="12916" y="10584"/>
                  </a:lnTo>
                  <a:cubicBezTo>
                    <a:pt x="13152" y="10535"/>
                    <a:pt x="13321" y="10331"/>
                    <a:pt x="13321" y="10088"/>
                  </a:cubicBezTo>
                  <a:lnTo>
                    <a:pt x="13321" y="9690"/>
                  </a:lnTo>
                  <a:cubicBezTo>
                    <a:pt x="13321" y="9451"/>
                    <a:pt x="13156" y="9243"/>
                    <a:pt x="12920" y="9194"/>
                  </a:cubicBezTo>
                  <a:lnTo>
                    <a:pt x="12920" y="9198"/>
                  </a:lnTo>
                  <a:lnTo>
                    <a:pt x="12311" y="9074"/>
                  </a:lnTo>
                  <a:cubicBezTo>
                    <a:pt x="12276" y="8965"/>
                    <a:pt x="12230" y="8856"/>
                    <a:pt x="12178" y="8754"/>
                  </a:cubicBezTo>
                  <a:lnTo>
                    <a:pt x="12522" y="8237"/>
                  </a:lnTo>
                  <a:cubicBezTo>
                    <a:pt x="12656" y="8036"/>
                    <a:pt x="12628" y="7773"/>
                    <a:pt x="12459" y="7600"/>
                  </a:cubicBezTo>
                  <a:lnTo>
                    <a:pt x="12178" y="7319"/>
                  </a:lnTo>
                  <a:cubicBezTo>
                    <a:pt x="12081" y="7222"/>
                    <a:pt x="11952" y="7172"/>
                    <a:pt x="11822" y="7172"/>
                  </a:cubicBezTo>
                  <a:cubicBezTo>
                    <a:pt x="11725" y="7172"/>
                    <a:pt x="11628" y="7200"/>
                    <a:pt x="11544" y="7255"/>
                  </a:cubicBezTo>
                  <a:lnTo>
                    <a:pt x="11027" y="7600"/>
                  </a:lnTo>
                  <a:cubicBezTo>
                    <a:pt x="10921" y="7547"/>
                    <a:pt x="10816" y="7505"/>
                    <a:pt x="10703" y="7470"/>
                  </a:cubicBezTo>
                  <a:lnTo>
                    <a:pt x="10584" y="6861"/>
                  </a:lnTo>
                  <a:cubicBezTo>
                    <a:pt x="10534" y="6626"/>
                    <a:pt x="10330" y="6457"/>
                    <a:pt x="10088" y="645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7" name="Shape 2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8" name="Google Shape;2568;p77"/>
          <p:cNvSpPr/>
          <p:nvPr/>
        </p:nvSpPr>
        <p:spPr>
          <a:xfrm flipH="1" rot="82108">
            <a:off x="1898870" y="1220639"/>
            <a:ext cx="1422158" cy="1352831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dk1">
              <a:alpha val="67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9" name="Google Shape;2569;p77"/>
          <p:cNvSpPr/>
          <p:nvPr/>
        </p:nvSpPr>
        <p:spPr>
          <a:xfrm flipH="1" rot="82108">
            <a:off x="5822970" y="1220639"/>
            <a:ext cx="1422158" cy="1352831"/>
          </a:xfrm>
          <a:custGeom>
            <a:rect b="b" l="l" r="r" t="t"/>
            <a:pathLst>
              <a:path extrusionOk="0" h="9262" w="8381">
                <a:moveTo>
                  <a:pt x="4431" y="0"/>
                </a:moveTo>
                <a:cubicBezTo>
                  <a:pt x="4060" y="0"/>
                  <a:pt x="3680" y="67"/>
                  <a:pt x="3302" y="203"/>
                </a:cubicBezTo>
                <a:cubicBezTo>
                  <a:pt x="2213" y="598"/>
                  <a:pt x="1645" y="1452"/>
                  <a:pt x="1256" y="2468"/>
                </a:cubicBezTo>
                <a:cubicBezTo>
                  <a:pt x="1113" y="2843"/>
                  <a:pt x="941" y="3195"/>
                  <a:pt x="705" y="3520"/>
                </a:cubicBezTo>
                <a:cubicBezTo>
                  <a:pt x="151" y="4285"/>
                  <a:pt x="1" y="5128"/>
                  <a:pt x="214" y="6044"/>
                </a:cubicBezTo>
                <a:cubicBezTo>
                  <a:pt x="609" y="7752"/>
                  <a:pt x="2004" y="8960"/>
                  <a:pt x="3857" y="9219"/>
                </a:cubicBezTo>
                <a:cubicBezTo>
                  <a:pt x="4055" y="9247"/>
                  <a:pt x="4251" y="9262"/>
                  <a:pt x="4443" y="9262"/>
                </a:cubicBezTo>
                <a:cubicBezTo>
                  <a:pt x="5009" y="9262"/>
                  <a:pt x="5547" y="9133"/>
                  <a:pt x="6065" y="8831"/>
                </a:cubicBezTo>
                <a:cubicBezTo>
                  <a:pt x="7675" y="7897"/>
                  <a:pt x="8360" y="6466"/>
                  <a:pt x="8363" y="4909"/>
                </a:cubicBezTo>
                <a:cubicBezTo>
                  <a:pt x="8380" y="3919"/>
                  <a:pt x="8253" y="3218"/>
                  <a:pt x="7825" y="2600"/>
                </a:cubicBezTo>
                <a:cubicBezTo>
                  <a:pt x="7507" y="2145"/>
                  <a:pt x="7191" y="1691"/>
                  <a:pt x="6859" y="1245"/>
                </a:cubicBezTo>
                <a:cubicBezTo>
                  <a:pt x="6249" y="430"/>
                  <a:pt x="5372" y="0"/>
                  <a:pt x="4431" y="0"/>
                </a:cubicBezTo>
                <a:close/>
              </a:path>
            </a:pathLst>
          </a:custGeom>
          <a:solidFill>
            <a:schemeClr val="dk1">
              <a:alpha val="67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0" name="Google Shape;2570;p77"/>
          <p:cNvSpPr txBox="1"/>
          <p:nvPr>
            <p:ph idx="3" type="subTitle"/>
          </p:nvPr>
        </p:nvSpPr>
        <p:spPr>
          <a:xfrm>
            <a:off x="1085500" y="3392613"/>
            <a:ext cx="3111300" cy="11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extremely </a:t>
            </a:r>
            <a:r>
              <a:rPr b="1" lang="en">
                <a:latin typeface="Quicksand"/>
                <a:ea typeface="Quicksand"/>
                <a:cs typeface="Quicksand"/>
                <a:sym typeface="Quicksand"/>
              </a:rPr>
              <a:t>health conscious</a:t>
            </a:r>
            <a:r>
              <a:rPr lang="en"/>
              <a:t> and need to know in detail the nutritional value of the meal.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extremely </a:t>
            </a:r>
            <a:r>
              <a:rPr b="1" lang="en">
                <a:latin typeface="Quicksand"/>
                <a:ea typeface="Quicksand"/>
                <a:cs typeface="Quicksand"/>
                <a:sym typeface="Quicksand"/>
              </a:rPr>
              <a:t>sensitive</a:t>
            </a:r>
            <a:r>
              <a:rPr lang="en"/>
              <a:t> and selective on the ingredients that goes while preparing the dish.</a:t>
            </a:r>
            <a:endParaRPr/>
          </a:p>
        </p:txBody>
      </p:sp>
      <p:sp>
        <p:nvSpPr>
          <p:cNvPr id="2571" name="Google Shape;2571;p77"/>
          <p:cNvSpPr txBox="1"/>
          <p:nvPr>
            <p:ph idx="4" type="subTitle"/>
          </p:nvPr>
        </p:nvSpPr>
        <p:spPr>
          <a:xfrm>
            <a:off x="5007950" y="3396120"/>
            <a:ext cx="3111300" cy="12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Likes to visit </a:t>
            </a:r>
            <a:r>
              <a:rPr b="1" lang="en">
                <a:latin typeface="Quicksand"/>
                <a:ea typeface="Quicksand"/>
                <a:cs typeface="Quicksand"/>
                <a:sym typeface="Quicksand"/>
              </a:rPr>
              <a:t>Exotic restaurants</a:t>
            </a:r>
            <a:r>
              <a:rPr lang="en"/>
              <a:t>, But usually gets confused by the fancy name of dishes.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Loves to </a:t>
            </a:r>
            <a:r>
              <a:rPr b="1" lang="en">
                <a:latin typeface="Quicksand"/>
                <a:ea typeface="Quicksand"/>
                <a:cs typeface="Quicksand"/>
                <a:sym typeface="Quicksand"/>
              </a:rPr>
              <a:t>travel</a:t>
            </a:r>
            <a:r>
              <a:rPr lang="en"/>
              <a:t> to new places and try new Cuisine.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2" name="Google Shape;2572;p77"/>
          <p:cNvSpPr txBox="1"/>
          <p:nvPr>
            <p:ph type="title"/>
          </p:nvPr>
        </p:nvSpPr>
        <p:spPr>
          <a:xfrm>
            <a:off x="713225" y="530352"/>
            <a:ext cx="771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customer base</a:t>
            </a:r>
            <a:endParaRPr/>
          </a:p>
        </p:txBody>
      </p:sp>
      <p:sp>
        <p:nvSpPr>
          <p:cNvPr id="2573" name="Google Shape;2573;p77"/>
          <p:cNvSpPr txBox="1"/>
          <p:nvPr>
            <p:ph idx="1" type="subTitle"/>
          </p:nvPr>
        </p:nvSpPr>
        <p:spPr>
          <a:xfrm>
            <a:off x="1083843" y="2655488"/>
            <a:ext cx="3052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2574" name="Google Shape;2574;p77"/>
          <p:cNvSpPr txBox="1"/>
          <p:nvPr>
            <p:ph idx="2" type="subTitle"/>
          </p:nvPr>
        </p:nvSpPr>
        <p:spPr>
          <a:xfrm>
            <a:off x="5009607" y="2655488"/>
            <a:ext cx="3048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TIMMY JIMMY</a:t>
            </a:r>
            <a:endParaRPr/>
          </a:p>
        </p:txBody>
      </p:sp>
      <p:pic>
        <p:nvPicPr>
          <p:cNvPr id="2575" name="Google Shape;2575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5357" y="1348369"/>
            <a:ext cx="1097400" cy="1097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576" name="Google Shape;2576;p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61243" y="1348369"/>
            <a:ext cx="1097400" cy="1097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577" name="Google Shape;2577;p77"/>
          <p:cNvSpPr/>
          <p:nvPr/>
        </p:nvSpPr>
        <p:spPr>
          <a:xfrm>
            <a:off x="2966774" y="1044250"/>
            <a:ext cx="3254309" cy="67046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dk1">
              <a:alpha val="67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8" name="Google Shape;2578;p77"/>
          <p:cNvSpPr/>
          <p:nvPr/>
        </p:nvSpPr>
        <p:spPr>
          <a:xfrm rot="-5400000">
            <a:off x="3088263" y="3022156"/>
            <a:ext cx="3001278" cy="55403"/>
          </a:xfrm>
          <a:custGeom>
            <a:rect b="b" l="l" r="r" t="t"/>
            <a:pathLst>
              <a:path extrusionOk="0" h="7078" w="81623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ast Food Digital Menu Board XL by Slidesgo">
  <a:themeElements>
    <a:clrScheme name="Simple Light">
      <a:dk1>
        <a:srgbClr val="363636"/>
      </a:dk1>
      <a:lt1>
        <a:srgbClr val="FFFFFF"/>
      </a:lt1>
      <a:dk2>
        <a:srgbClr val="FFF3E0"/>
      </a:dk2>
      <a:lt2>
        <a:srgbClr val="E1F2FC"/>
      </a:lt2>
      <a:accent1>
        <a:srgbClr val="FAD4CF"/>
      </a:accent1>
      <a:accent2>
        <a:srgbClr val="FF3333"/>
      </a:accent2>
      <a:accent3>
        <a:srgbClr val="A9DB7F"/>
      </a:accent3>
      <a:accent4>
        <a:srgbClr val="FFCA2C"/>
      </a:accent4>
      <a:accent5>
        <a:srgbClr val="8F2A2A"/>
      </a:accent5>
      <a:accent6>
        <a:srgbClr val="EA9E76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ast Food Digital Menu Board XL by Slidesgo">
  <a:themeElements>
    <a:clrScheme name="Simple Light">
      <a:dk1>
        <a:srgbClr val="363636"/>
      </a:dk1>
      <a:lt1>
        <a:srgbClr val="FFFFFF"/>
      </a:lt1>
      <a:dk2>
        <a:srgbClr val="FFF3E0"/>
      </a:dk2>
      <a:lt2>
        <a:srgbClr val="E1F2FC"/>
      </a:lt2>
      <a:accent1>
        <a:srgbClr val="FAD4CF"/>
      </a:accent1>
      <a:accent2>
        <a:srgbClr val="FF3333"/>
      </a:accent2>
      <a:accent3>
        <a:srgbClr val="A9DB7F"/>
      </a:accent3>
      <a:accent4>
        <a:srgbClr val="FFCA2C"/>
      </a:accent4>
      <a:accent5>
        <a:srgbClr val="8F2A2A"/>
      </a:accent5>
      <a:accent6>
        <a:srgbClr val="EA9E76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